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F790AED-1183-4C48-B177-878CD550011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TP1_Tableau_IGR204_Dashboard_Hugo_Michel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205BEC4-78F2-4891-A540-D4261C0F8D4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Fichier créé le : 04/05/2022 15:31:49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: Hello France" id="2" name="slide2">
            <a:extLst>
              <a:ext uri="{FF2B5EF4-FFF2-40B4-BE49-F238E27FC236}">
                <a16:creationId xmlns:a16="http://schemas.microsoft.com/office/drawing/2014/main" id="{C3F756FC-6C8C-4D8D-A627-4EAA0A15D9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2022-05-04T13:31:50Z</dcterms:created>
  <dcterms:modified xsi:type="dcterms:W3CDTF">2022-05-04T13:31:50Z</dcterms:modified>
</cp:coreProperties>
</file>