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A42E1-5D8F-45E2-8331-5F70052DB0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3D690-585C-4BBC-A85D-01DCC61D7AD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The dataset</a:t>
          </a:r>
          <a:endParaRPr lang="en-US"/>
        </a:p>
      </dgm:t>
    </dgm:pt>
    <dgm:pt modelId="{C2FC9C45-9F9A-447B-A65D-EB69CDCD590C}" type="parTrans" cxnId="{06305B01-16A6-4A0C-BD46-DAE2715AA141}">
      <dgm:prSet/>
      <dgm:spPr/>
      <dgm:t>
        <a:bodyPr/>
        <a:lstStyle/>
        <a:p>
          <a:endParaRPr lang="en-US"/>
        </a:p>
      </dgm:t>
    </dgm:pt>
    <dgm:pt modelId="{A5977B82-C130-4DF5-8008-539FC3082C22}" type="sibTrans" cxnId="{06305B01-16A6-4A0C-BD46-DAE2715AA141}">
      <dgm:prSet/>
      <dgm:spPr/>
      <dgm:t>
        <a:bodyPr/>
        <a:lstStyle/>
        <a:p>
          <a:endParaRPr lang="en-US"/>
        </a:p>
      </dgm:t>
    </dgm:pt>
    <dgm:pt modelId="{D9C692F1-6A92-43F4-94D9-7C9B347EAA7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Python analysis </a:t>
          </a:r>
          <a:endParaRPr lang="en-US"/>
        </a:p>
      </dgm:t>
    </dgm:pt>
    <dgm:pt modelId="{8CD04FEF-F296-49CC-902A-FFEB3AB624D6}" type="parTrans" cxnId="{848902C1-3D9E-4974-8B3C-732A118B137A}">
      <dgm:prSet/>
      <dgm:spPr/>
      <dgm:t>
        <a:bodyPr/>
        <a:lstStyle/>
        <a:p>
          <a:endParaRPr lang="en-US"/>
        </a:p>
      </dgm:t>
    </dgm:pt>
    <dgm:pt modelId="{34D5E9EF-DB8E-47BB-8421-04F180F34F22}" type="sibTrans" cxnId="{848902C1-3D9E-4974-8B3C-732A118B137A}">
      <dgm:prSet/>
      <dgm:spPr/>
      <dgm:t>
        <a:bodyPr/>
        <a:lstStyle/>
        <a:p>
          <a:endParaRPr lang="en-US"/>
        </a:p>
      </dgm:t>
    </dgm:pt>
    <dgm:pt modelId="{827E477B-88F5-42CF-AE84-5C7AB0ECA8B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Tableau analysis</a:t>
          </a:r>
          <a:endParaRPr lang="en-US"/>
        </a:p>
      </dgm:t>
    </dgm:pt>
    <dgm:pt modelId="{798A99EF-37E6-4565-B625-82A83D60631B}" type="parTrans" cxnId="{AA41DB98-A91C-4654-B096-B46B1FE044D5}">
      <dgm:prSet/>
      <dgm:spPr/>
      <dgm:t>
        <a:bodyPr/>
        <a:lstStyle/>
        <a:p>
          <a:endParaRPr lang="en-US"/>
        </a:p>
      </dgm:t>
    </dgm:pt>
    <dgm:pt modelId="{E700297C-DE20-4844-9A32-CBEF7E22BF4C}" type="sibTrans" cxnId="{AA41DB98-A91C-4654-B096-B46B1FE044D5}">
      <dgm:prSet/>
      <dgm:spPr/>
      <dgm:t>
        <a:bodyPr/>
        <a:lstStyle/>
        <a:p>
          <a:endParaRPr lang="en-US"/>
        </a:p>
      </dgm:t>
    </dgm:pt>
    <dgm:pt modelId="{5E43E81A-75F6-43D5-A75C-29771E6EB1F5}" type="pres">
      <dgm:prSet presAssocID="{950A42E1-5D8F-45E2-8331-5F70052DB0E6}" presName="root" presStyleCnt="0">
        <dgm:presLayoutVars>
          <dgm:dir/>
          <dgm:resizeHandles val="exact"/>
        </dgm:presLayoutVars>
      </dgm:prSet>
      <dgm:spPr/>
    </dgm:pt>
    <dgm:pt modelId="{72266120-AC34-4C8D-9F27-128987A699B6}" type="pres">
      <dgm:prSet presAssocID="{96A3D690-585C-4BBC-A85D-01DCC61D7AD3}" presName="compNode" presStyleCnt="0"/>
      <dgm:spPr/>
    </dgm:pt>
    <dgm:pt modelId="{21F0B39B-4EC8-4CC1-96B7-0A86BD966B42}" type="pres">
      <dgm:prSet presAssocID="{96A3D690-585C-4BBC-A85D-01DCC61D7AD3}" presName="bgRect" presStyleLbl="bgShp" presStyleIdx="0" presStyleCnt="3"/>
      <dgm:spPr/>
    </dgm:pt>
    <dgm:pt modelId="{0AEF7B2A-98F1-41DF-AEA7-537F320FA762}" type="pres">
      <dgm:prSet presAssocID="{96A3D690-585C-4BBC-A85D-01DCC61D7A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836939-D384-4221-9088-7EECE4AD216A}" type="pres">
      <dgm:prSet presAssocID="{96A3D690-585C-4BBC-A85D-01DCC61D7AD3}" presName="spaceRect" presStyleCnt="0"/>
      <dgm:spPr/>
    </dgm:pt>
    <dgm:pt modelId="{908DEC99-4A60-41C5-94F6-832533DB501E}" type="pres">
      <dgm:prSet presAssocID="{96A3D690-585C-4BBC-A85D-01DCC61D7AD3}" presName="parTx" presStyleLbl="revTx" presStyleIdx="0" presStyleCnt="3">
        <dgm:presLayoutVars>
          <dgm:chMax val="0"/>
          <dgm:chPref val="0"/>
        </dgm:presLayoutVars>
      </dgm:prSet>
      <dgm:spPr/>
    </dgm:pt>
    <dgm:pt modelId="{262ACF7E-3C8C-43D4-AE39-7798D7A26457}" type="pres">
      <dgm:prSet presAssocID="{A5977B82-C130-4DF5-8008-539FC3082C22}" presName="sibTrans" presStyleCnt="0"/>
      <dgm:spPr/>
    </dgm:pt>
    <dgm:pt modelId="{53C0940E-6EF8-4145-9B74-E8BB5461DDAF}" type="pres">
      <dgm:prSet presAssocID="{D9C692F1-6A92-43F4-94D9-7C9B347EAA75}" presName="compNode" presStyleCnt="0"/>
      <dgm:spPr/>
    </dgm:pt>
    <dgm:pt modelId="{F9E5E984-68F9-4848-8D98-060397527964}" type="pres">
      <dgm:prSet presAssocID="{D9C692F1-6A92-43F4-94D9-7C9B347EAA75}" presName="bgRect" presStyleLbl="bgShp" presStyleIdx="1" presStyleCnt="3"/>
      <dgm:spPr/>
    </dgm:pt>
    <dgm:pt modelId="{6788B963-0F4A-4F5E-8075-0E9AABF28F6F}" type="pres">
      <dgm:prSet presAssocID="{D9C692F1-6A92-43F4-94D9-7C9B347EAA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12BA84-C27F-471F-A9F1-8D6E36C52801}" type="pres">
      <dgm:prSet presAssocID="{D9C692F1-6A92-43F4-94D9-7C9B347EAA75}" presName="spaceRect" presStyleCnt="0"/>
      <dgm:spPr/>
    </dgm:pt>
    <dgm:pt modelId="{1D67CB86-F7B9-4B74-BC16-B8718C4C9FE3}" type="pres">
      <dgm:prSet presAssocID="{D9C692F1-6A92-43F4-94D9-7C9B347EAA75}" presName="parTx" presStyleLbl="revTx" presStyleIdx="1" presStyleCnt="3">
        <dgm:presLayoutVars>
          <dgm:chMax val="0"/>
          <dgm:chPref val="0"/>
        </dgm:presLayoutVars>
      </dgm:prSet>
      <dgm:spPr/>
    </dgm:pt>
    <dgm:pt modelId="{B86CDF3E-41D2-44EA-8222-CD1C8082AAD5}" type="pres">
      <dgm:prSet presAssocID="{34D5E9EF-DB8E-47BB-8421-04F180F34F22}" presName="sibTrans" presStyleCnt="0"/>
      <dgm:spPr/>
    </dgm:pt>
    <dgm:pt modelId="{162C76F2-C7AA-4712-8CBC-2D64C8256EF5}" type="pres">
      <dgm:prSet presAssocID="{827E477B-88F5-42CF-AE84-5C7AB0ECA8BD}" presName="compNode" presStyleCnt="0"/>
      <dgm:spPr/>
    </dgm:pt>
    <dgm:pt modelId="{001312E1-B54D-4866-8926-991D6E772A2E}" type="pres">
      <dgm:prSet presAssocID="{827E477B-88F5-42CF-AE84-5C7AB0ECA8BD}" presName="bgRect" presStyleLbl="bgShp" presStyleIdx="2" presStyleCnt="3"/>
      <dgm:spPr/>
    </dgm:pt>
    <dgm:pt modelId="{24F0436C-5860-4065-A2C6-4A91E3544F3E}" type="pres">
      <dgm:prSet presAssocID="{827E477B-88F5-42CF-AE84-5C7AB0ECA8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4F0D-6217-4203-A538-B7E659244411}" type="pres">
      <dgm:prSet presAssocID="{827E477B-88F5-42CF-AE84-5C7AB0ECA8BD}" presName="spaceRect" presStyleCnt="0"/>
      <dgm:spPr/>
    </dgm:pt>
    <dgm:pt modelId="{06DFD111-5C69-4B92-846B-A65A6ECBE55C}" type="pres">
      <dgm:prSet presAssocID="{827E477B-88F5-42CF-AE84-5C7AB0ECA8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05B01-16A6-4A0C-BD46-DAE2715AA141}" srcId="{950A42E1-5D8F-45E2-8331-5F70052DB0E6}" destId="{96A3D690-585C-4BBC-A85D-01DCC61D7AD3}" srcOrd="0" destOrd="0" parTransId="{C2FC9C45-9F9A-447B-A65D-EB69CDCD590C}" sibTransId="{A5977B82-C130-4DF5-8008-539FC3082C22}"/>
    <dgm:cxn modelId="{D4C3CB32-96F1-4726-9D3E-DAAF8937093D}" type="presOf" srcId="{827E477B-88F5-42CF-AE84-5C7AB0ECA8BD}" destId="{06DFD111-5C69-4B92-846B-A65A6ECBE55C}" srcOrd="0" destOrd="0" presId="urn:microsoft.com/office/officeart/2018/2/layout/IconVerticalSolidList"/>
    <dgm:cxn modelId="{AA41DB98-A91C-4654-B096-B46B1FE044D5}" srcId="{950A42E1-5D8F-45E2-8331-5F70052DB0E6}" destId="{827E477B-88F5-42CF-AE84-5C7AB0ECA8BD}" srcOrd="2" destOrd="0" parTransId="{798A99EF-37E6-4565-B625-82A83D60631B}" sibTransId="{E700297C-DE20-4844-9A32-CBEF7E22BF4C}"/>
    <dgm:cxn modelId="{DC3C869D-A10A-458A-9817-5378AC145A22}" type="presOf" srcId="{D9C692F1-6A92-43F4-94D9-7C9B347EAA75}" destId="{1D67CB86-F7B9-4B74-BC16-B8718C4C9FE3}" srcOrd="0" destOrd="0" presId="urn:microsoft.com/office/officeart/2018/2/layout/IconVerticalSolidList"/>
    <dgm:cxn modelId="{76BF82B3-EE3B-44DC-B2FA-EBC0265AA3D2}" type="presOf" srcId="{96A3D690-585C-4BBC-A85D-01DCC61D7AD3}" destId="{908DEC99-4A60-41C5-94F6-832533DB501E}" srcOrd="0" destOrd="0" presId="urn:microsoft.com/office/officeart/2018/2/layout/IconVerticalSolidList"/>
    <dgm:cxn modelId="{848902C1-3D9E-4974-8B3C-732A118B137A}" srcId="{950A42E1-5D8F-45E2-8331-5F70052DB0E6}" destId="{D9C692F1-6A92-43F4-94D9-7C9B347EAA75}" srcOrd="1" destOrd="0" parTransId="{8CD04FEF-F296-49CC-902A-FFEB3AB624D6}" sibTransId="{34D5E9EF-DB8E-47BB-8421-04F180F34F22}"/>
    <dgm:cxn modelId="{CDD3DBD0-585B-472D-A1D3-94657649FC85}" type="presOf" srcId="{950A42E1-5D8F-45E2-8331-5F70052DB0E6}" destId="{5E43E81A-75F6-43D5-A75C-29771E6EB1F5}" srcOrd="0" destOrd="0" presId="urn:microsoft.com/office/officeart/2018/2/layout/IconVerticalSolidList"/>
    <dgm:cxn modelId="{3A0A9BA1-7602-4CED-A976-AF822C2DE3C2}" type="presParOf" srcId="{5E43E81A-75F6-43D5-A75C-29771E6EB1F5}" destId="{72266120-AC34-4C8D-9F27-128987A699B6}" srcOrd="0" destOrd="0" presId="urn:microsoft.com/office/officeart/2018/2/layout/IconVerticalSolidList"/>
    <dgm:cxn modelId="{C64AE4EF-5A98-44EF-B0B0-DC1CDD665C38}" type="presParOf" srcId="{72266120-AC34-4C8D-9F27-128987A699B6}" destId="{21F0B39B-4EC8-4CC1-96B7-0A86BD966B42}" srcOrd="0" destOrd="0" presId="urn:microsoft.com/office/officeart/2018/2/layout/IconVerticalSolidList"/>
    <dgm:cxn modelId="{690A8D23-3877-4792-ADB8-B7245EB64B55}" type="presParOf" srcId="{72266120-AC34-4C8D-9F27-128987A699B6}" destId="{0AEF7B2A-98F1-41DF-AEA7-537F320FA762}" srcOrd="1" destOrd="0" presId="urn:microsoft.com/office/officeart/2018/2/layout/IconVerticalSolidList"/>
    <dgm:cxn modelId="{495FD546-10B3-4112-9A54-52C962492823}" type="presParOf" srcId="{72266120-AC34-4C8D-9F27-128987A699B6}" destId="{F3836939-D384-4221-9088-7EECE4AD216A}" srcOrd="2" destOrd="0" presId="urn:microsoft.com/office/officeart/2018/2/layout/IconVerticalSolidList"/>
    <dgm:cxn modelId="{B714A608-EEE8-41C4-ABC1-B7B2AFE3814F}" type="presParOf" srcId="{72266120-AC34-4C8D-9F27-128987A699B6}" destId="{908DEC99-4A60-41C5-94F6-832533DB501E}" srcOrd="3" destOrd="0" presId="urn:microsoft.com/office/officeart/2018/2/layout/IconVerticalSolidList"/>
    <dgm:cxn modelId="{C2BF9CC3-EB2C-4CFB-A5B8-158B22E50082}" type="presParOf" srcId="{5E43E81A-75F6-43D5-A75C-29771E6EB1F5}" destId="{262ACF7E-3C8C-43D4-AE39-7798D7A26457}" srcOrd="1" destOrd="0" presId="urn:microsoft.com/office/officeart/2018/2/layout/IconVerticalSolidList"/>
    <dgm:cxn modelId="{F7F45363-03D1-4FCB-8CBD-B63239C6D676}" type="presParOf" srcId="{5E43E81A-75F6-43D5-A75C-29771E6EB1F5}" destId="{53C0940E-6EF8-4145-9B74-E8BB5461DDAF}" srcOrd="2" destOrd="0" presId="urn:microsoft.com/office/officeart/2018/2/layout/IconVerticalSolidList"/>
    <dgm:cxn modelId="{1A88F6DB-5599-4869-8D14-A977E240BC5A}" type="presParOf" srcId="{53C0940E-6EF8-4145-9B74-E8BB5461DDAF}" destId="{F9E5E984-68F9-4848-8D98-060397527964}" srcOrd="0" destOrd="0" presId="urn:microsoft.com/office/officeart/2018/2/layout/IconVerticalSolidList"/>
    <dgm:cxn modelId="{1E3D6C72-22EE-4579-8048-1DFFCA2EEBE8}" type="presParOf" srcId="{53C0940E-6EF8-4145-9B74-E8BB5461DDAF}" destId="{6788B963-0F4A-4F5E-8075-0E9AABF28F6F}" srcOrd="1" destOrd="0" presId="urn:microsoft.com/office/officeart/2018/2/layout/IconVerticalSolidList"/>
    <dgm:cxn modelId="{C938F51F-E8AF-4F7B-8588-7167D8704941}" type="presParOf" srcId="{53C0940E-6EF8-4145-9B74-E8BB5461DDAF}" destId="{6D12BA84-C27F-471F-A9F1-8D6E36C52801}" srcOrd="2" destOrd="0" presId="urn:microsoft.com/office/officeart/2018/2/layout/IconVerticalSolidList"/>
    <dgm:cxn modelId="{77D9BD93-9996-4294-B32C-7AC2B847E012}" type="presParOf" srcId="{53C0940E-6EF8-4145-9B74-E8BB5461DDAF}" destId="{1D67CB86-F7B9-4B74-BC16-B8718C4C9FE3}" srcOrd="3" destOrd="0" presId="urn:microsoft.com/office/officeart/2018/2/layout/IconVerticalSolidList"/>
    <dgm:cxn modelId="{4999C7EE-1647-4BDA-ACB4-BE3EFB9BB6FB}" type="presParOf" srcId="{5E43E81A-75F6-43D5-A75C-29771E6EB1F5}" destId="{B86CDF3E-41D2-44EA-8222-CD1C8082AAD5}" srcOrd="3" destOrd="0" presId="urn:microsoft.com/office/officeart/2018/2/layout/IconVerticalSolidList"/>
    <dgm:cxn modelId="{61A0D930-C3DB-44BC-85F6-CEB9F0E91F58}" type="presParOf" srcId="{5E43E81A-75F6-43D5-A75C-29771E6EB1F5}" destId="{162C76F2-C7AA-4712-8CBC-2D64C8256EF5}" srcOrd="4" destOrd="0" presId="urn:microsoft.com/office/officeart/2018/2/layout/IconVerticalSolidList"/>
    <dgm:cxn modelId="{5539153C-6B52-4985-B176-2ECF044BCDC0}" type="presParOf" srcId="{162C76F2-C7AA-4712-8CBC-2D64C8256EF5}" destId="{001312E1-B54D-4866-8926-991D6E772A2E}" srcOrd="0" destOrd="0" presId="urn:microsoft.com/office/officeart/2018/2/layout/IconVerticalSolidList"/>
    <dgm:cxn modelId="{3D345F09-A9DF-400C-AD85-32DDDE19AB84}" type="presParOf" srcId="{162C76F2-C7AA-4712-8CBC-2D64C8256EF5}" destId="{24F0436C-5860-4065-A2C6-4A91E3544F3E}" srcOrd="1" destOrd="0" presId="urn:microsoft.com/office/officeart/2018/2/layout/IconVerticalSolidList"/>
    <dgm:cxn modelId="{39930686-69BC-41B8-8B46-A1F642FC532E}" type="presParOf" srcId="{162C76F2-C7AA-4712-8CBC-2D64C8256EF5}" destId="{7B454F0D-6217-4203-A538-B7E659244411}" srcOrd="2" destOrd="0" presId="urn:microsoft.com/office/officeart/2018/2/layout/IconVerticalSolidList"/>
    <dgm:cxn modelId="{BE72EF59-CE87-477B-A92C-F3369F186A43}" type="presParOf" srcId="{162C76F2-C7AA-4712-8CBC-2D64C8256EF5}" destId="{06DFD111-5C69-4B92-846B-A65A6ECBE5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0B39B-4EC8-4CC1-96B7-0A86BD966B4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F7B2A-98F1-41DF-AEA7-537F320FA76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DEC99-4A60-41C5-94F6-832533DB501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The dataset</a:t>
          </a:r>
          <a:endParaRPr lang="en-US" sz="2500" kern="1200"/>
        </a:p>
      </dsp:txBody>
      <dsp:txXfrm>
        <a:off x="1435590" y="531"/>
        <a:ext cx="9080009" cy="1242935"/>
      </dsp:txXfrm>
    </dsp:sp>
    <dsp:sp modelId="{F9E5E984-68F9-4848-8D98-06039752796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B963-0F4A-4F5E-8075-0E9AABF28F6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7CB86-F7B9-4B74-BC16-B8718C4C9FE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Python analysis </a:t>
          </a:r>
          <a:endParaRPr lang="en-US" sz="2500" kern="1200"/>
        </a:p>
      </dsp:txBody>
      <dsp:txXfrm>
        <a:off x="1435590" y="1554201"/>
        <a:ext cx="9080009" cy="1242935"/>
      </dsp:txXfrm>
    </dsp:sp>
    <dsp:sp modelId="{001312E1-B54D-4866-8926-991D6E772A2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0436C-5860-4065-A2C6-4A91E3544F3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FD111-5C69-4B92-846B-A65A6ECBE55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Tableau analysis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F2B867-B1D4-4994-9C8F-77F18279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Track and Field Olympic Results Analysis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44D54-E2AC-4066-876B-B2483228B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2BB6F64-D0C9-418E-B619-969F46DE3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46" r="10888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7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BA4C-5402-40E1-91CB-50CFA3AF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261A975-886F-44FD-8B51-5EE100A3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00"/>
            <a:ext cx="10640987" cy="6756041"/>
          </a:xfrm>
        </p:spPr>
      </p:pic>
    </p:spTree>
    <p:extLst>
      <p:ext uri="{BB962C8B-B14F-4D97-AF65-F5344CB8AC3E}">
        <p14:creationId xmlns:p14="http://schemas.microsoft.com/office/powerpoint/2010/main" val="211081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F9F5-CB15-4BD6-BF40-23BD4FE2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897E-B4DF-4EB6-9BB2-08B22E95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Incomplete</a:t>
            </a:r>
            <a:r>
              <a:rPr lang="fr-FR" dirty="0"/>
              <a:t> data :</a:t>
            </a:r>
          </a:p>
          <a:p>
            <a:pPr lvl="1"/>
            <a:r>
              <a:rPr lang="en-US" dirty="0"/>
              <a:t>Conditions can affect performances (wind, altitude, temperature)</a:t>
            </a:r>
          </a:p>
          <a:p>
            <a:pPr lvl="1"/>
            <a:r>
              <a:rPr lang="en-US" dirty="0"/>
              <a:t>Politics can affect performances (Democratization of a sport, popularity)</a:t>
            </a:r>
          </a:p>
          <a:p>
            <a:pPr lvl="2"/>
            <a:r>
              <a:rPr lang="en-US" dirty="0"/>
              <a:t>Example : India vs Jamaica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Track and field is not a precise science</a:t>
            </a:r>
          </a:p>
        </p:txBody>
      </p:sp>
    </p:spTree>
    <p:extLst>
      <p:ext uri="{BB962C8B-B14F-4D97-AF65-F5344CB8AC3E}">
        <p14:creationId xmlns:p14="http://schemas.microsoft.com/office/powerpoint/2010/main" val="91287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CD83B9-145F-4D98-B567-1D8C9896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47984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5127DB3A-A49B-494F-AE9F-89620E140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6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4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4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25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1195-9CA3-427F-B519-A84B4DD7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72B5DE-997C-4A95-AC53-CB97913FCB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55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1" name="Top left">
            <a:extLst>
              <a:ext uri="{FF2B5EF4-FFF2-40B4-BE49-F238E27FC236}">
                <a16:creationId xmlns:a16="http://schemas.microsoft.com/office/drawing/2014/main" id="{C23BAD38-30D1-4252-8149-903B66D8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EF8871A-7DF5-4751-8948-75984B0FB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6A6F3E3-6529-4B7E-8D31-317E141F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C70AD52-D54F-41A3-91B9-9BC0DDAF8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37F2387-BA4B-46C5-ABBD-E9272097E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2E1B2E0-5DD5-4599-BDEC-F26CEF9E9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88C97C-1B3C-4A30-B1C0-D4AFEDC97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6C4CC9D-7C49-41ED-8FE2-61EC66F0B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51EA8C3-05E0-4F68-9BA7-F3F6C669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84EA17-08A5-42DC-84A7-F07BC4FC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data:</a:t>
            </a:r>
          </a:p>
        </p:txBody>
      </p:sp>
      <p:grpSp>
        <p:nvGrpSpPr>
          <p:cNvPr id="81" name="Cross">
            <a:extLst>
              <a:ext uri="{FF2B5EF4-FFF2-40B4-BE49-F238E27FC236}">
                <a16:creationId xmlns:a16="http://schemas.microsoft.com/office/drawing/2014/main" id="{4927067E-BE13-4DBB-AC1E-9847B890B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2F8BF3-36CC-4073-AE00-A422A57FD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95C5F4E-7F61-464E-B716-44F579755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434B42C5-516D-4406-BEF2-753221F8B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4" y="2385716"/>
            <a:ext cx="4115165" cy="3919694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E7F9A06-3AB8-4E4F-A8B7-0FEE0145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27" y="3664695"/>
            <a:ext cx="5151489" cy="1365145"/>
          </a:xfrm>
          <a:prstGeom prst="rect">
            <a:avLst/>
          </a:prstGeom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D11A5264-0A9F-46A0-B3ED-9B336D97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6" name="Graphic 157">
              <a:extLst>
                <a:ext uri="{FF2B5EF4-FFF2-40B4-BE49-F238E27FC236}">
                  <a16:creationId xmlns:a16="http://schemas.microsoft.com/office/drawing/2014/main" id="{A1B8A55C-B130-4222-B98F-16CA78B9C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2D40CFF-E2DF-48E0-8896-5166887A3C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7A4DB32-F7AD-42D8-A125-6CFB9B252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6CA230A-C491-40F1-B028-898C23C8D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27DB684-4D1D-4152-8ECC-62EC93D71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0AD88BE-AE84-4CD6-A22A-26C3D9BD2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C9DC46C-EF52-4B9D-98C0-6225FB9D5F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C279F2D-8036-4201-8D63-8BE961F09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554FA09-485D-4EB3-9D6F-C19A292F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85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4" name="Top left">
            <a:extLst>
              <a:ext uri="{FF2B5EF4-FFF2-40B4-BE49-F238E27FC236}">
                <a16:creationId xmlns:a16="http://schemas.microsoft.com/office/drawing/2014/main" id="{768D6757-43DA-428B-9DD7-6A71B8BCF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D391D4A-CB15-4553-94DC-CF3C4B7A5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C8A3FFA-5C1D-4D00-9F94-576B549E8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7C5B19-33F5-4C10-B3CD-0F68DE358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CE206CF-ECF7-464E-AB9A-78B5D40CA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649E775-A3B9-4297-9ABE-290270A01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73BCD4C-546E-4E45-BC66-B781A1242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81F6EA8-1B21-4253-8911-CCEA7A97A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EA1D1E-735C-497A-8458-F3A06EAEA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2A7ED5-8E68-476C-8F09-178E0BCD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2" y="744909"/>
            <a:ext cx="4303433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 analysis</a:t>
            </a:r>
          </a:p>
        </p:txBody>
      </p:sp>
      <p:grpSp>
        <p:nvGrpSpPr>
          <p:cNvPr id="114" name="Cross">
            <a:extLst>
              <a:ext uri="{FF2B5EF4-FFF2-40B4-BE49-F238E27FC236}">
                <a16:creationId xmlns:a16="http://schemas.microsoft.com/office/drawing/2014/main" id="{BA202D74-C58E-46BB-8671-BBD11C1E4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649EF0-2F21-4019-A282-6F72261EA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897FE0-A266-448F-BE13-2EDB83C8E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8" name="Bottom Right">
            <a:extLst>
              <a:ext uri="{FF2B5EF4-FFF2-40B4-BE49-F238E27FC236}">
                <a16:creationId xmlns:a16="http://schemas.microsoft.com/office/drawing/2014/main" id="{75166AAC-C71D-472C-B758-3E41713C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19" name="Graphic 157">
              <a:extLst>
                <a:ext uri="{FF2B5EF4-FFF2-40B4-BE49-F238E27FC236}">
                  <a16:creationId xmlns:a16="http://schemas.microsoft.com/office/drawing/2014/main" id="{7C93CC1D-C85E-4399-BC08-FAAB073C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221A94-3C62-4CC8-9954-A09C78C25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F3428FC-EE97-4CE7-BA15-452786B19C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1E5D736-5A20-4A51-A4E7-BEDAFE66EE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FAFA600-7C84-497F-AD88-9A067C45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581E512-DD52-4C30-89C7-F470D0187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A008492B-E470-407A-B90A-46312C56B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01F51B6-F24A-4E1F-8A18-A7344E2C49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CABC59-AE08-4314-9746-495F73440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A5B7F31-E0B1-4F6F-844A-8CC5DB084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07" y="825001"/>
            <a:ext cx="3575521" cy="256543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3175AE4-845B-4779-AB9C-1A3C438EB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066" y="808657"/>
            <a:ext cx="3600614" cy="2565437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177941E-995F-4CF5-8EE8-EE57B607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67" y="3915285"/>
            <a:ext cx="3575520" cy="250286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8FBC734-65F7-47FB-A8DE-04751870D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67" y="3915286"/>
            <a:ext cx="4001627" cy="22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6" name="Top left">
            <a:extLst>
              <a:ext uri="{FF2B5EF4-FFF2-40B4-BE49-F238E27FC236}">
                <a16:creationId xmlns:a16="http://schemas.microsoft.com/office/drawing/2014/main" id="{B62178A7-CAB0-4D0D-9111-1A7E219B8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D29A4B-F40D-4DF2-966D-806CDC174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EC4EE7B-5E56-4E0D-AB28-FA3ADD05B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BCA9C0E-DE0D-4906-81BB-E7782D042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2FB346F-6742-4ED9-A140-EC07DC658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4693CB3-6D1C-44A2-BD24-BE90E0935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0F1118D-7C18-4F8A-B140-066895EEA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BB482C7-06A1-4766-9D7A-37236F089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5D4AF7-6101-4E86-8164-61F068B24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6A7DE-BB16-4716-AD9F-314C3804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570602"/>
            <a:ext cx="5996619" cy="2226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Trend analysis</a:t>
            </a:r>
          </a:p>
        </p:txBody>
      </p:sp>
      <p:grpSp>
        <p:nvGrpSpPr>
          <p:cNvPr id="56" name="Cross">
            <a:extLst>
              <a:ext uri="{FF2B5EF4-FFF2-40B4-BE49-F238E27FC236}">
                <a16:creationId xmlns:a16="http://schemas.microsoft.com/office/drawing/2014/main" id="{51792A25-E946-4169-8CEB-5040858F4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3A1927-247A-49A3-81EA-37A426124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2DEA7F-6D31-48E7-8333-6ABB5B79C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9D9D0E0-B541-4FE6-82A2-BFF35416B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92" y="3017296"/>
            <a:ext cx="2799572" cy="225365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20DB81-0BFB-474E-893A-41A5B2B7A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54" y="3002659"/>
            <a:ext cx="2799572" cy="2246656"/>
          </a:xfrm>
          <a:prstGeom prst="rect">
            <a:avLst/>
          </a:prstGeom>
        </p:spPr>
      </p:pic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C17187DE-A963-45E6-8334-43E5DF6FC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1D83CE6-2505-4677-AC77-D6F9342DE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BF7A876-CCCF-443F-B894-2DB47E7D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F1302A8-D8CC-4A65-A9AE-036818EDD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B15B4C0-8937-4909-A4EB-59796F1F43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7171147-1DB7-4E41-B170-EF7500EDD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6E53313-1DC1-455B-9CC1-FE91E41BD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72DC4B2-1882-4D1B-9456-4D8FF51F7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CA3704E-8216-475C-A79E-F220ED116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6C15B45-3AF3-4DEE-9983-D4B4371FD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8C63301-FCB3-4111-8ADA-531DDC427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03" y="3028426"/>
            <a:ext cx="2799572" cy="2218659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F56F683-9FCE-41B4-8C64-4596F5F88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6" y="3003188"/>
            <a:ext cx="2799572" cy="21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5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0532-7529-44E5-963E-1FFC86A4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Prediction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ADF6F0C-0ABE-4D7E-B855-43DEE9CD5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32" y="2976880"/>
            <a:ext cx="9004935" cy="27135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0124A-1C45-48EC-9172-FDCB1D9257FC}"/>
              </a:ext>
            </a:extLst>
          </p:cNvPr>
          <p:cNvSpPr txBox="1"/>
          <p:nvPr/>
        </p:nvSpPr>
        <p:spPr>
          <a:xfrm>
            <a:off x="1593532" y="1933674"/>
            <a:ext cx="860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</a:rPr>
              <a:t>Tokyo 2021 100m </a:t>
            </a:r>
            <a:r>
              <a:rPr lang="fr-FR" sz="2000" dirty="0" err="1">
                <a:latin typeface="+mj-lt"/>
              </a:rPr>
              <a:t>winning</a:t>
            </a:r>
            <a:r>
              <a:rPr lang="fr-FR" sz="2000" dirty="0">
                <a:latin typeface="+mj-lt"/>
              </a:rPr>
              <a:t> time : 9.80s (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Lamont Marcell Jacobs , Italy)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72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9725-886C-4481-8BED-722EFE1B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Geographical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( Tableau)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3009788-3065-4BA9-A935-159E3A26F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949" y="1878903"/>
            <a:ext cx="7272101" cy="4979097"/>
          </a:xfrm>
        </p:spPr>
      </p:pic>
    </p:spTree>
    <p:extLst>
      <p:ext uri="{BB962C8B-B14F-4D97-AF65-F5344CB8AC3E}">
        <p14:creationId xmlns:p14="http://schemas.microsoft.com/office/powerpoint/2010/main" val="409780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C23BAD38-30D1-4252-8149-903B66D8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F8871A-7DF5-4751-8948-75984B0FB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A6F3E3-6529-4B7E-8D31-317E141F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C70AD52-D54F-41A3-91B9-9BC0DDAF8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37F2387-BA4B-46C5-ABBD-E9272097E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2E1B2E0-5DD5-4599-BDEC-F26CEF9E9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88C97C-1B3C-4A30-B1C0-D4AFEDC97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C4CC9D-7C49-41ED-8FE2-61EC66F0B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51EA8C3-05E0-4F68-9BA7-F3F6C669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F1C367-4A98-4905-8C33-EEA6DA6D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9252301" cy="19055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fr-F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1896 to 2016 : </a:t>
            </a:r>
            <a:r>
              <a:rPr lang="fr-FR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Globalization</a:t>
            </a:r>
            <a:r>
              <a:rPr lang="fr-F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of Track &amp; Field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4927067E-BE13-4DBB-AC1E-9847B890B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2F8BF3-36CC-4073-AE00-A422A57FD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95C5F4E-7F61-464E-B716-44F579755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F24E4486-FDAB-4C6E-960A-6808763A0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" y="2536851"/>
            <a:ext cx="5859815" cy="3178949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CDA949C-E871-4F3A-B0E4-D6DCE9FBF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78" y="2544176"/>
            <a:ext cx="5859815" cy="3164298"/>
          </a:xfrm>
          <a:prstGeom prst="rect">
            <a:avLst/>
          </a:prstGeom>
        </p:spPr>
      </p:pic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D11A5264-0A9F-46A0-B3ED-9B336D97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A1B8A55C-B130-4222-B98F-16CA78B9C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2D40CFF-E2DF-48E0-8896-5166887A3C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7A4DB32-F7AD-42D8-A125-6CFB9B252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6CA230A-C491-40F1-B028-898C23C8D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27DB684-4D1D-4152-8ECC-62EC93D71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0AD88BE-AE84-4CD6-A22A-26C3D9BD2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C9DC46C-EF52-4B9D-98C0-6225FB9D5F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C279F2D-8036-4201-8D63-8BE961F09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554FA09-485D-4EB3-9D6F-C19A292F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1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5ABA-C4DE-4766-B294-7DB0F29C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Evolution of the countries </a:t>
            </a:r>
            <a:r>
              <a:rPr lang="fr-FR" dirty="0" err="1"/>
              <a:t>represented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B8CFF90-0AA1-4B26-BC54-3AE5BBCD0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35" y="1825625"/>
            <a:ext cx="7765730" cy="4351338"/>
          </a:xfrm>
        </p:spPr>
      </p:pic>
    </p:spTree>
    <p:extLst>
      <p:ext uri="{BB962C8B-B14F-4D97-AF65-F5344CB8AC3E}">
        <p14:creationId xmlns:p14="http://schemas.microsoft.com/office/powerpoint/2010/main" val="189945167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Sagona Book</vt:lpstr>
      <vt:lpstr>ExploreVTI</vt:lpstr>
      <vt:lpstr>Track and Field Olympic Results Analysis</vt:lpstr>
      <vt:lpstr>PowerPoint Presentation</vt:lpstr>
      <vt:lpstr>The data:</vt:lpstr>
      <vt:lpstr>Python analysis</vt:lpstr>
      <vt:lpstr>Trend analysis</vt:lpstr>
      <vt:lpstr>Prediction</vt:lpstr>
      <vt:lpstr>Geographical analysis ( Tableau)</vt:lpstr>
      <vt:lpstr>From 1896 to 2016 : Globalization of Track &amp; Field</vt:lpstr>
      <vt:lpstr>Evolution of the countries represented</vt:lpstr>
      <vt:lpstr>PowerPoint Presentation</vt:lpstr>
      <vt:lpstr>Limitations :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and Field Olympic Results Analysis</dc:title>
  <dc:creator>Hugo Morvan</dc:creator>
  <cp:lastModifiedBy>Hugo Morvan</cp:lastModifiedBy>
  <cp:revision>1</cp:revision>
  <dcterms:created xsi:type="dcterms:W3CDTF">2021-12-01T15:28:58Z</dcterms:created>
  <dcterms:modified xsi:type="dcterms:W3CDTF">2021-12-01T16:00:27Z</dcterms:modified>
</cp:coreProperties>
</file>