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REDENCAO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O passado já não mais tem poder pois novo sou</a:t>
            </a:r>
          </a:p>
          <a:p>
            <a:r>
              <a:t>Nele vou viver, posso amar</a:t>
            </a:r>
          </a:p>
          <a:p>
            <a:r>
              <a:t>Toda morte e o sofrer não me assustarão jamais</a:t>
            </a:r>
          </a:p>
          <a:p>
            <a:r>
              <a:t>Pois foi Ele quem venceu em meu lugar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Jesus Cristo Rei dos reis</a:t>
            </a:r>
          </a:p>
          <a:p>
            <a:r>
              <a:t>Nos trouxe a redenção</a:t>
            </a:r>
          </a:p>
          <a:p>
            <a:r>
              <a:t>A esperança retornou</a:t>
            </a:r>
          </a:p>
          <a:p>
            <a:r>
              <a:t>Graça e paz nos revelou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Vivo hoje estou aqui</a:t>
            </a:r>
          </a:p>
          <a:p>
            <a:r>
              <a:t>Pois Ele decidiu me amar</a:t>
            </a:r>
          </a:p>
          <a:p>
            <a:r>
              <a:t>E então eu posso livre andar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O Seu sangue sobre mim</a:t>
            </a:r>
          </a:p>
          <a:p>
            <a:r>
              <a:t>Me comprou, me restaurou</a:t>
            </a:r>
          </a:p>
          <a:p>
            <a:r>
              <a:t>Sem culpa então me tornou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O passado já não mais tem poder pois novo sou</a:t>
            </a:r>
          </a:p>
          <a:p>
            <a:r>
              <a:t>Nele vou viver, posso amar</a:t>
            </a:r>
          </a:p>
          <a:p>
            <a:r>
              <a:t>Toda morte e o sofrer não me assustarão jamais</a:t>
            </a:r>
          </a:p>
          <a:p>
            <a:r>
              <a:t>Pois foi Ele quem venceu em meu lugar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Jesus Cristo Rei dos reis</a:t>
            </a:r>
          </a:p>
          <a:p>
            <a:r>
              <a:t>Nos trouxe a redenção</a:t>
            </a:r>
          </a:p>
          <a:p>
            <a:r>
              <a:t>A esperança retornou</a:t>
            </a:r>
          </a:p>
          <a:p>
            <a:r>
              <a:t>Graça e paz nos revelou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Vivo hoje estou aqui</a:t>
            </a:r>
          </a:p>
          <a:p>
            <a:r>
              <a:t>Pois Ele decidiu me amar</a:t>
            </a:r>
          </a:p>
          <a:p>
            <a:r>
              <a:t>E então eu posso livre andar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O Seu sangue sobre mim</a:t>
            </a:r>
          </a:p>
          <a:p>
            <a:r>
              <a:t>Me comprou me restaurou</a:t>
            </a:r>
          </a:p>
          <a:p>
            <a:r>
              <a:t>Sem culpa então me tornou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O passado já não mais tem poder pois novo sou</a:t>
            </a:r>
          </a:p>
          <a:p>
            <a:r>
              <a:t>Nele vou viver, posso amar</a:t>
            </a:r>
          </a:p>
          <a:p>
            <a:r>
              <a:t>Toda morte e o sofrer não me assustarão jamais</a:t>
            </a:r>
          </a:p>
          <a:p>
            <a:r>
              <a:t>Pois foi Ele quem venceu em meu lugar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r>
              <a:t>Tudo entregar, vou me render, aos Seus pés vou me lançar</a:t>
            </a:r>
          </a:p>
          <a:p>
            <a:r>
              <a:t>Tudo entregar, vou me render, aos Seus pés vou me lançar</a:t>
            </a:r>
          </a:p>
          <a:p>
            <a:r>
              <a:t>Tudo entregar, vou me render, aos Seus pés vou me lançar</a:t>
            </a:r>
          </a:p>
          <a:p>
            <a:r>
              <a:t>Tudo entregar, vou me render, aos Seus pés vou me lançar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