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64" r:id="rId5"/>
    <p:sldId id="265" r:id="rId6"/>
    <p:sldId id="26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2"/>
  </p:normalViewPr>
  <p:slideViewPr>
    <p:cSldViewPr snapToGrid="0">
      <p:cViewPr varScale="1">
        <p:scale>
          <a:sx n="112" d="100"/>
          <a:sy n="112"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307458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501A9-4575-C34C-BB2B-01FE5972398E}"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27246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616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2474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07501A9-4575-C34C-BB2B-01FE5972398E}" type="datetimeFigureOut">
              <a:rPr lang="en-US" smtClean="0"/>
              <a:t>7/19/24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265201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501A9-4575-C34C-BB2B-01FE5972398E}" type="datetimeFigureOut">
              <a:rPr lang="en-US" smtClean="0"/>
              <a:t>7/19/24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8809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501A9-4575-C34C-BB2B-01FE5972398E}" type="datetimeFigureOut">
              <a:rPr lang="en-US" smtClean="0"/>
              <a:t>7/19/24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46E84-AECD-9041-95F8-D3F650F4BA0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31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7501A9-4575-C34C-BB2B-01FE5972398E}" type="datetimeFigureOut">
              <a:rPr lang="en-US" smtClean="0"/>
              <a:t>7/19/24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46E84-AECD-9041-95F8-D3F650F4BA0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005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501A9-4575-C34C-BB2B-01FE5972398E}" type="datetimeFigureOut">
              <a:rPr lang="en-US" smtClean="0"/>
              <a:t>7/19/24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9667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7/19/24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50661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7/19/24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1606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7501A9-4575-C34C-BB2B-01FE5972398E}" type="datetimeFigureOut">
              <a:rPr lang="en-US" smtClean="0"/>
              <a:t>7/19/24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46E84-AECD-9041-95F8-D3F650F4BA0D}" type="slidenum">
              <a:rPr lang="en-US" smtClean="0"/>
              <a:t>‹#›</a:t>
            </a:fld>
            <a:endParaRPr lang="en-US"/>
          </a:p>
        </p:txBody>
      </p:sp>
    </p:spTree>
    <p:extLst>
      <p:ext uri="{BB962C8B-B14F-4D97-AF65-F5344CB8AC3E}">
        <p14:creationId xmlns:p14="http://schemas.microsoft.com/office/powerpoint/2010/main" val="20048352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EE6A-1D22-2066-C888-DEEF430890A4}"/>
              </a:ext>
            </a:extLst>
          </p:cNvPr>
          <p:cNvSpPr>
            <a:spLocks noGrp="1"/>
          </p:cNvSpPr>
          <p:nvPr>
            <p:ph type="ctrTitle"/>
          </p:nvPr>
        </p:nvSpPr>
        <p:spPr/>
        <p:txBody>
          <a:bodyPr/>
          <a:lstStyle/>
          <a:p>
            <a:r>
              <a:rPr lang="en-US" dirty="0"/>
              <a:t>Group 3</a:t>
            </a:r>
          </a:p>
        </p:txBody>
      </p:sp>
      <p:sp>
        <p:nvSpPr>
          <p:cNvPr id="3" name="Subtitle 2">
            <a:extLst>
              <a:ext uri="{FF2B5EF4-FFF2-40B4-BE49-F238E27FC236}">
                <a16:creationId xmlns:a16="http://schemas.microsoft.com/office/drawing/2014/main" id="{18F7FF08-20EA-683B-CFBE-038892C0C793}"/>
              </a:ext>
            </a:extLst>
          </p:cNvPr>
          <p:cNvSpPr>
            <a:spLocks noGrp="1"/>
          </p:cNvSpPr>
          <p:nvPr>
            <p:ph type="subTitle" idx="1"/>
          </p:nvPr>
        </p:nvSpPr>
        <p:spPr/>
        <p:txBody>
          <a:bodyPr>
            <a:normAutofit fontScale="70000" lnSpcReduction="20000"/>
          </a:bodyPr>
          <a:lstStyle/>
          <a:p>
            <a:pPr>
              <a:lnSpc>
                <a:spcPct val="115000"/>
              </a:lnSpc>
              <a:spcBef>
                <a:spcPts val="0"/>
              </a:spcBef>
            </a:pPr>
            <a:r>
              <a:rPr lang="en-US" sz="1800" dirty="0">
                <a:effectLst/>
                <a:latin typeface="Arial" panose="020B0604020202020204" pitchFamily="34" charset="0"/>
                <a:ea typeface="Arial" panose="020B0604020202020204" pitchFamily="34" charset="0"/>
              </a:rPr>
              <a:t>Jacob Darling</a:t>
            </a:r>
          </a:p>
          <a:p>
            <a:pPr>
              <a:lnSpc>
                <a:spcPct val="115000"/>
              </a:lnSpc>
              <a:spcBef>
                <a:spcPts val="0"/>
              </a:spcBef>
            </a:pPr>
            <a:r>
              <a:rPr lang="en-US" sz="1800" dirty="0">
                <a:effectLst/>
                <a:latin typeface="Arial" panose="020B0604020202020204" pitchFamily="34" charset="0"/>
                <a:ea typeface="Arial" panose="020B0604020202020204" pitchFamily="34" charset="0"/>
              </a:rPr>
              <a:t>Austen Erickson</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Gretchen Mojica </a:t>
            </a:r>
            <a:r>
              <a:rPr lang="en-US" sz="1800" dirty="0" err="1">
                <a:effectLst/>
                <a:latin typeface="Arial" panose="020B0604020202020204" pitchFamily="34" charset="0"/>
                <a:ea typeface="Arial" panose="020B0604020202020204" pitchFamily="34" charset="0"/>
              </a:rPr>
              <a:t>Carrero</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Mikaila Steinbrugge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Hugo Vega Hernandez</a:t>
            </a:r>
          </a:p>
          <a:p>
            <a:endParaRPr lang="en-US" dirty="0"/>
          </a:p>
        </p:txBody>
      </p:sp>
    </p:spTree>
    <p:extLst>
      <p:ext uri="{BB962C8B-B14F-4D97-AF65-F5344CB8AC3E}">
        <p14:creationId xmlns:p14="http://schemas.microsoft.com/office/powerpoint/2010/main" val="57192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438B-C33B-2D64-99EF-CEB47CACAF64}"/>
              </a:ext>
            </a:extLst>
          </p:cNvPr>
          <p:cNvSpPr>
            <a:spLocks noGrp="1"/>
          </p:cNvSpPr>
          <p:nvPr>
            <p:ph type="title"/>
          </p:nvPr>
        </p:nvSpPr>
        <p:spPr/>
        <p:txBody>
          <a:bodyPr/>
          <a:lstStyle/>
          <a:p>
            <a:r>
              <a:rPr lang="en-US" dirty="0"/>
              <a:t>Outland Adventures </a:t>
            </a:r>
          </a:p>
        </p:txBody>
      </p:sp>
      <p:sp>
        <p:nvSpPr>
          <p:cNvPr id="3" name="Content Placeholder 2">
            <a:extLst>
              <a:ext uri="{FF2B5EF4-FFF2-40B4-BE49-F238E27FC236}">
                <a16:creationId xmlns:a16="http://schemas.microsoft.com/office/drawing/2014/main" id="{47CD4695-80DD-7551-8076-B696138D2A55}"/>
              </a:ext>
            </a:extLst>
          </p:cNvPr>
          <p:cNvSpPr>
            <a:spLocks noGrp="1"/>
          </p:cNvSpPr>
          <p:nvPr>
            <p:ph idx="1"/>
          </p:nvPr>
        </p:nvSpPr>
        <p:spPr/>
        <p:txBody>
          <a:bodyPr/>
          <a:lstStyle/>
          <a:p>
            <a:r>
              <a:rPr lang="en-US" dirty="0"/>
              <a:t>Outland Adventures is an outdoor goods company that allows for its customers to book guided trips with them as well as allowing them to buy or rent any gear that they may need. </a:t>
            </a:r>
          </a:p>
          <a:p>
            <a:r>
              <a:rPr lang="en-US" dirty="0"/>
              <a:t>They need help to optimize the organization of their supplies and to make sure they are offering what the customers want. </a:t>
            </a:r>
          </a:p>
        </p:txBody>
      </p:sp>
    </p:spTree>
    <p:extLst>
      <p:ext uri="{BB962C8B-B14F-4D97-AF65-F5344CB8AC3E}">
        <p14:creationId xmlns:p14="http://schemas.microsoft.com/office/powerpoint/2010/main" val="360322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F01-445E-1145-DD0A-70F10EB44050}"/>
              </a:ext>
            </a:extLst>
          </p:cNvPr>
          <p:cNvSpPr>
            <a:spLocks noGrp="1"/>
          </p:cNvSpPr>
          <p:nvPr>
            <p:ph type="title"/>
          </p:nvPr>
        </p:nvSpPr>
        <p:spPr/>
        <p:txBody>
          <a:bodyPr/>
          <a:lstStyle/>
          <a:p>
            <a:r>
              <a:rPr lang="en-US" dirty="0"/>
              <a:t>ERD</a:t>
            </a:r>
          </a:p>
        </p:txBody>
      </p:sp>
      <p:pic>
        <p:nvPicPr>
          <p:cNvPr id="3" name="image1.png">
            <a:extLst>
              <a:ext uri="{FF2B5EF4-FFF2-40B4-BE49-F238E27FC236}">
                <a16:creationId xmlns:a16="http://schemas.microsoft.com/office/drawing/2014/main" id="{CF5B3D82-526D-5A87-133A-9501D1161CD9}"/>
              </a:ext>
            </a:extLst>
          </p:cNvPr>
          <p:cNvPicPr/>
          <p:nvPr/>
        </p:nvPicPr>
        <p:blipFill>
          <a:blip r:embed="rId2"/>
          <a:srcRect/>
          <a:stretch>
            <a:fillRect/>
          </a:stretch>
        </p:blipFill>
        <p:spPr>
          <a:xfrm>
            <a:off x="1737360" y="2011680"/>
            <a:ext cx="7783830" cy="4389120"/>
          </a:xfrm>
          <a:prstGeom prst="rect">
            <a:avLst/>
          </a:prstGeom>
          <a:ln/>
        </p:spPr>
      </p:pic>
    </p:spTree>
    <p:extLst>
      <p:ext uri="{BB962C8B-B14F-4D97-AF65-F5344CB8AC3E}">
        <p14:creationId xmlns:p14="http://schemas.microsoft.com/office/powerpoint/2010/main" val="29461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D40-BBBD-83FE-E145-7D8DD3054838}"/>
              </a:ext>
            </a:extLst>
          </p:cNvPr>
          <p:cNvSpPr>
            <a:spLocks noGrp="1"/>
          </p:cNvSpPr>
          <p:nvPr>
            <p:ph type="title"/>
          </p:nvPr>
        </p:nvSpPr>
        <p:spPr/>
        <p:txBody>
          <a:bodyPr/>
          <a:lstStyle/>
          <a:p>
            <a:r>
              <a:rPr lang="en-US" dirty="0"/>
              <a:t>Report 1</a:t>
            </a:r>
          </a:p>
        </p:txBody>
      </p:sp>
      <p:sp>
        <p:nvSpPr>
          <p:cNvPr id="4" name="Text Placeholder 3">
            <a:extLst>
              <a:ext uri="{FF2B5EF4-FFF2-40B4-BE49-F238E27FC236}">
                <a16:creationId xmlns:a16="http://schemas.microsoft.com/office/drawing/2014/main" id="{06AD520E-52BB-6F3E-A365-F920B203D9B8}"/>
              </a:ext>
            </a:extLst>
          </p:cNvPr>
          <p:cNvSpPr>
            <a:spLocks noGrp="1"/>
          </p:cNvSpPr>
          <p:nvPr>
            <p:ph type="body" sz="half" idx="2"/>
          </p:nvPr>
        </p:nvSpPr>
        <p:spPr/>
        <p:txBody>
          <a:bodyPr/>
          <a:lstStyle/>
          <a:p>
            <a:r>
              <a:rPr lang="en-US" sz="1400" dirty="0"/>
              <a:t>This report is to figure out what vaccines are still needed </a:t>
            </a:r>
          </a:p>
          <a:p>
            <a:r>
              <a:rPr lang="en-US" sz="1200" dirty="0"/>
              <a:t> </a:t>
            </a:r>
          </a:p>
          <a:p>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AAFCE7C8-463B-8EF7-2806-DE1C3E12D5D6}"/>
              </a:ext>
            </a:extLst>
          </p:cNvPr>
          <p:cNvPicPr>
            <a:picLocks noGrp="1" noChangeAspect="1"/>
          </p:cNvPicPr>
          <p:nvPr>
            <p:ph idx="1"/>
          </p:nvPr>
        </p:nvPicPr>
        <p:blipFill>
          <a:blip r:embed="rId2"/>
          <a:stretch>
            <a:fillRect/>
          </a:stretch>
        </p:blipFill>
        <p:spPr>
          <a:xfrm>
            <a:off x="302201" y="1971819"/>
            <a:ext cx="7745417" cy="2170690"/>
          </a:xfrm>
        </p:spPr>
      </p:pic>
    </p:spTree>
    <p:extLst>
      <p:ext uri="{BB962C8B-B14F-4D97-AF65-F5344CB8AC3E}">
        <p14:creationId xmlns:p14="http://schemas.microsoft.com/office/powerpoint/2010/main" val="26496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FFE4-2EB6-3438-826C-A32AEA9713B3}"/>
              </a:ext>
            </a:extLst>
          </p:cNvPr>
          <p:cNvSpPr>
            <a:spLocks noGrp="1"/>
          </p:cNvSpPr>
          <p:nvPr>
            <p:ph type="title"/>
          </p:nvPr>
        </p:nvSpPr>
        <p:spPr/>
        <p:txBody>
          <a:bodyPr/>
          <a:lstStyle/>
          <a:p>
            <a:r>
              <a:rPr lang="en-US" dirty="0"/>
              <a:t>Report 2</a:t>
            </a:r>
          </a:p>
        </p:txBody>
      </p:sp>
      <p:sp>
        <p:nvSpPr>
          <p:cNvPr id="4" name="Text Placeholder 3">
            <a:extLst>
              <a:ext uri="{FF2B5EF4-FFF2-40B4-BE49-F238E27FC236}">
                <a16:creationId xmlns:a16="http://schemas.microsoft.com/office/drawing/2014/main" id="{2D0FBE30-E7E4-F5E2-612B-62B44B0EE5A2}"/>
              </a:ext>
            </a:extLst>
          </p:cNvPr>
          <p:cNvSpPr>
            <a:spLocks noGrp="1"/>
          </p:cNvSpPr>
          <p:nvPr>
            <p:ph type="body" sz="half" idx="2"/>
          </p:nvPr>
        </p:nvSpPr>
        <p:spPr/>
        <p:txBody>
          <a:bodyPr/>
          <a:lstStyle/>
          <a:p>
            <a:r>
              <a:rPr lang="en-US" dirty="0"/>
              <a:t>This report is to see if there is any merchandise in the inventory that is five years old or older.</a:t>
            </a:r>
          </a:p>
        </p:txBody>
      </p:sp>
      <p:pic>
        <p:nvPicPr>
          <p:cNvPr id="16" name="Content Placeholder 15" descr="A screenshot of a phone&#10;&#10;Description automatically generated">
            <a:extLst>
              <a:ext uri="{FF2B5EF4-FFF2-40B4-BE49-F238E27FC236}">
                <a16:creationId xmlns:a16="http://schemas.microsoft.com/office/drawing/2014/main" id="{DBD4924C-16B4-93D6-B9C3-B119E88BBA38}"/>
              </a:ext>
            </a:extLst>
          </p:cNvPr>
          <p:cNvPicPr>
            <a:picLocks noGrp="1" noChangeAspect="1"/>
          </p:cNvPicPr>
          <p:nvPr>
            <p:ph idx="1"/>
          </p:nvPr>
        </p:nvPicPr>
        <p:blipFill>
          <a:blip r:embed="rId2"/>
          <a:stretch>
            <a:fillRect/>
          </a:stretch>
        </p:blipFill>
        <p:spPr>
          <a:xfrm>
            <a:off x="3361325" y="-16885"/>
            <a:ext cx="2131966" cy="5411914"/>
          </a:xfrm>
        </p:spPr>
      </p:pic>
      <p:pic>
        <p:nvPicPr>
          <p:cNvPr id="18" name="Picture 17" descr="A screenshot of a computer&#10;&#10;Description automatically generated">
            <a:extLst>
              <a:ext uri="{FF2B5EF4-FFF2-40B4-BE49-F238E27FC236}">
                <a16:creationId xmlns:a16="http://schemas.microsoft.com/office/drawing/2014/main" id="{FD0D9027-33E3-CF15-3722-A6F90DDBE726}"/>
              </a:ext>
            </a:extLst>
          </p:cNvPr>
          <p:cNvPicPr>
            <a:picLocks noChangeAspect="1"/>
          </p:cNvPicPr>
          <p:nvPr/>
        </p:nvPicPr>
        <p:blipFill>
          <a:blip r:embed="rId3"/>
          <a:stretch>
            <a:fillRect/>
          </a:stretch>
        </p:blipFill>
        <p:spPr>
          <a:xfrm>
            <a:off x="5493291" y="-16885"/>
            <a:ext cx="2781300" cy="5651500"/>
          </a:xfrm>
          <a:prstGeom prst="rect">
            <a:avLst/>
          </a:prstGeom>
        </p:spPr>
      </p:pic>
      <p:pic>
        <p:nvPicPr>
          <p:cNvPr id="20" name="Picture 19">
            <a:extLst>
              <a:ext uri="{FF2B5EF4-FFF2-40B4-BE49-F238E27FC236}">
                <a16:creationId xmlns:a16="http://schemas.microsoft.com/office/drawing/2014/main" id="{C3340544-C67A-0630-4B58-E0B7C0625C7D}"/>
              </a:ext>
            </a:extLst>
          </p:cNvPr>
          <p:cNvPicPr>
            <a:picLocks noChangeAspect="1"/>
          </p:cNvPicPr>
          <p:nvPr/>
        </p:nvPicPr>
        <p:blipFill>
          <a:blip r:embed="rId4"/>
          <a:stretch>
            <a:fillRect/>
          </a:stretch>
        </p:blipFill>
        <p:spPr>
          <a:xfrm>
            <a:off x="0" y="0"/>
            <a:ext cx="3361325" cy="4599709"/>
          </a:xfrm>
          <a:prstGeom prst="rect">
            <a:avLst/>
          </a:prstGeom>
        </p:spPr>
      </p:pic>
    </p:spTree>
    <p:extLst>
      <p:ext uri="{BB962C8B-B14F-4D97-AF65-F5344CB8AC3E}">
        <p14:creationId xmlns:p14="http://schemas.microsoft.com/office/powerpoint/2010/main" val="179515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E8ED-C694-47F8-45BF-CD02ED81A39A}"/>
              </a:ext>
            </a:extLst>
          </p:cNvPr>
          <p:cNvSpPr>
            <a:spLocks noGrp="1"/>
          </p:cNvSpPr>
          <p:nvPr>
            <p:ph type="title"/>
          </p:nvPr>
        </p:nvSpPr>
        <p:spPr/>
        <p:txBody>
          <a:bodyPr/>
          <a:lstStyle/>
          <a:p>
            <a:r>
              <a:rPr lang="en-US" dirty="0"/>
              <a:t>Report 3</a:t>
            </a:r>
          </a:p>
        </p:txBody>
      </p:sp>
      <p:pic>
        <p:nvPicPr>
          <p:cNvPr id="6" name="Content Placeholder 5" descr="A screenshot of a computer screen&#10;&#10;Description automatically generated">
            <a:extLst>
              <a:ext uri="{FF2B5EF4-FFF2-40B4-BE49-F238E27FC236}">
                <a16:creationId xmlns:a16="http://schemas.microsoft.com/office/drawing/2014/main" id="{53A6DEC0-37AB-0E6F-49C4-F35ECE3FABCE}"/>
              </a:ext>
            </a:extLst>
          </p:cNvPr>
          <p:cNvPicPr>
            <a:picLocks noGrp="1" noChangeAspect="1"/>
          </p:cNvPicPr>
          <p:nvPr>
            <p:ph idx="1"/>
          </p:nvPr>
        </p:nvPicPr>
        <p:blipFill>
          <a:blip r:embed="rId2"/>
          <a:stretch>
            <a:fillRect/>
          </a:stretch>
        </p:blipFill>
        <p:spPr>
          <a:xfrm>
            <a:off x="2777732" y="685800"/>
            <a:ext cx="2446706" cy="4335391"/>
          </a:xfrm>
        </p:spPr>
      </p:pic>
      <p:sp>
        <p:nvSpPr>
          <p:cNvPr id="4" name="Text Placeholder 3">
            <a:extLst>
              <a:ext uri="{FF2B5EF4-FFF2-40B4-BE49-F238E27FC236}">
                <a16:creationId xmlns:a16="http://schemas.microsoft.com/office/drawing/2014/main" id="{65741B59-176C-03D3-B189-616123F4A9D0}"/>
              </a:ext>
            </a:extLst>
          </p:cNvPr>
          <p:cNvSpPr>
            <a:spLocks noGrp="1"/>
          </p:cNvSpPr>
          <p:nvPr>
            <p:ph type="body" sz="half" idx="2"/>
          </p:nvPr>
        </p:nvSpPr>
        <p:spPr/>
        <p:txBody>
          <a:bodyPr/>
          <a:lstStyle/>
          <a:p>
            <a:r>
              <a:rPr lang="en-US" dirty="0"/>
              <a:t>This report is to see the summary of past excursions. </a:t>
            </a:r>
          </a:p>
        </p:txBody>
      </p:sp>
      <p:pic>
        <p:nvPicPr>
          <p:cNvPr id="8" name="Picture 7" descr="A screenshot of a computer screen&#10;&#10;Description automatically generated">
            <a:extLst>
              <a:ext uri="{FF2B5EF4-FFF2-40B4-BE49-F238E27FC236}">
                <a16:creationId xmlns:a16="http://schemas.microsoft.com/office/drawing/2014/main" id="{A077E893-986A-3F9E-A16F-067EF38A1BFC}"/>
              </a:ext>
            </a:extLst>
          </p:cNvPr>
          <p:cNvPicPr>
            <a:picLocks noChangeAspect="1"/>
          </p:cNvPicPr>
          <p:nvPr/>
        </p:nvPicPr>
        <p:blipFill>
          <a:blip r:embed="rId3"/>
          <a:stretch>
            <a:fillRect/>
          </a:stretch>
        </p:blipFill>
        <p:spPr>
          <a:xfrm>
            <a:off x="5224438" y="2423160"/>
            <a:ext cx="3055962" cy="443114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3343E41E-CF9A-12EA-A279-EB93EDC4DF1B}"/>
              </a:ext>
            </a:extLst>
          </p:cNvPr>
          <p:cNvPicPr>
            <a:picLocks noChangeAspect="1"/>
          </p:cNvPicPr>
          <p:nvPr/>
        </p:nvPicPr>
        <p:blipFill>
          <a:blip r:embed="rId4"/>
          <a:stretch>
            <a:fillRect/>
          </a:stretch>
        </p:blipFill>
        <p:spPr>
          <a:xfrm>
            <a:off x="0" y="0"/>
            <a:ext cx="2799553" cy="4216400"/>
          </a:xfrm>
          <a:prstGeom prst="rect">
            <a:avLst/>
          </a:prstGeom>
        </p:spPr>
      </p:pic>
    </p:spTree>
    <p:extLst>
      <p:ext uri="{BB962C8B-B14F-4D97-AF65-F5344CB8AC3E}">
        <p14:creationId xmlns:p14="http://schemas.microsoft.com/office/powerpoint/2010/main" val="280698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900-8168-81CC-8CB6-099F240E058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50487D0-19D9-145B-0580-F1240FF1AC67}"/>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A customer will not sign up for overlapping excursions as it is impossible for them to be in two places at once </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A customer will either rent or buy equipment, they cannot provide their own equipment (safety reasons?)</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Two excursions of the same trip type can happen simultaneously</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Dates of customer bookings will be used for analysis of most popular trip types</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Transaction types (sale/rental) will be used to determine popularity of renting vs. purchasing.</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Purchase date of equipment units for inventory will be used to determine equipment </a:t>
            </a:r>
            <a:r>
              <a:rPr lang="en-US" sz="1800" u="none" strike="noStrike">
                <a:effectLst/>
                <a:latin typeface="Arial" panose="020B0604020202020204" pitchFamily="34" charset="0"/>
                <a:ea typeface="Arial" panose="020B0604020202020204" pitchFamily="34" charset="0"/>
              </a:rPr>
              <a:t>unit age</a:t>
            </a:r>
            <a:endParaRPr lang="en-US"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8963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42</TotalTime>
  <Words>223</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Rockwell</vt:lpstr>
      <vt:lpstr>Rockwell Condensed</vt:lpstr>
      <vt:lpstr>Rockwell Extra Bold</vt:lpstr>
      <vt:lpstr>Wingdings</vt:lpstr>
      <vt:lpstr>Wood Type</vt:lpstr>
      <vt:lpstr>Group 3</vt:lpstr>
      <vt:lpstr>Outland Adventures </vt:lpstr>
      <vt:lpstr>ERD</vt:lpstr>
      <vt:lpstr>Report 1</vt:lpstr>
      <vt:lpstr>Report 2</vt:lpstr>
      <vt:lpstr>Report 3</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mikaila steinbrugge</dc:creator>
  <cp:lastModifiedBy>mikaila steinbrugge</cp:lastModifiedBy>
  <cp:revision>2</cp:revision>
  <dcterms:created xsi:type="dcterms:W3CDTF">2024-07-18T17:44:36Z</dcterms:created>
  <dcterms:modified xsi:type="dcterms:W3CDTF">2024-07-19T22:42:32Z</dcterms:modified>
</cp:coreProperties>
</file>