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0" r:id="rId5"/>
    <p:sldId id="25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8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E2B0-BF78-A229-E655-9CA5F893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9C3CB-DEE9-299C-9C4A-676C7B453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3C37E-B715-831E-DEFC-FB06E799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E97F-A23C-F5CD-568A-CBCE69B5A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5C2B-2105-8B06-F421-A2086EBE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F633-D0FD-AABF-625A-9B2C7439F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9CFED-B78E-DC42-71E1-6F473E9B6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A65F-D8E3-4F67-802C-EA5D1A0E5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2240-C232-D301-6529-A1214A0C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71376-9DA8-46C5-D52B-ED8551065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3CF94-D857-EB07-FB90-F9EC9E4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D355-BDB6-288B-AF17-1C387D371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50FB-EEEC-6845-F43E-ADB58438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4DEE2-7598-B081-1BAB-54701980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70B1D-F0C9-921D-6270-E912B7A76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39F4-7F64-6591-9005-BE910C2F9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3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DD8F-2740-B46F-F8B0-50614A62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13379-A18C-1849-2A7A-A2F995651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5B7E7-F8DF-8A50-5E74-DF2108798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9A0E-A8F8-203E-27C9-3C8272A7D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9AFE-DE28-C2D6-41BA-24BC954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C4E9B-5C4A-4E6A-676E-0A74EB15B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5084-FE0F-20D6-26F6-7C28DA67F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816E-CACF-D992-6EEA-416E7DAD2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EC40F-B75E-B035-6DE7-1ADADF5B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BF629-B7BC-4BE4-EDDE-7F0C7DA33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68B0A-29C6-D3B8-10D3-1EBBB41D8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3005-C9CB-9BEB-80A1-59C11DAF0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693A-9561-AEA6-CFA1-B2E160D0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0E74-775C-79D9-7CC8-D1842036F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C9197-28D2-BCBD-4CF5-097C6F6B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ACC-F6D7-AB97-0FE7-AD7421801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3D2A-3FFE-4463-6B90-A78B2734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9D1FE-E3FE-E24B-F84A-3455EB1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73C8A-E19A-B7EB-2E8D-3BB1FD92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91CA-1A0A-8C3B-D5DD-B28FC474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on-call-rot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ortex.io/post/best-practices-for-on-call-rotat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6" y="3321051"/>
            <a:ext cx="6296024" cy="1574800"/>
          </a:xfrm>
        </p:spPr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Pager Rotation Duties: Best Practices for DevOps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Hugo Vega Hernandez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Assignment 7.2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02/10/2025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608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AABF-4833-DCAB-8E93-7B6864AB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3738-0771-7790-55DB-09B0FC41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6527-AF8A-4D78-E87E-D0D92AFD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Effective pager rotation is crucial for maintaining service availability and minimizing downtime in a DevOps environment.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implementing these best practices, organizations can build a resilient and responsive on-call system that empowers teams to handle incidents effectively.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 improvement and a blameless culture are essential for optimizing the pager rotation process and fostering a culture of learning and collaboration.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C234A-865D-2ADD-07BB-BE02E519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16BA-54B8-CA6E-2A71-2927DB61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A78F-1A29-899D-E67F-3A3FDD3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236-A714-5E2F-1D3A-CFCC08C3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DevOps Handbook - Gene Kim, Jez Humble, Patrick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Debois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John Willis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Site Reliability Engineering: How Google Runs Production Systems (Google SRE Book) - Betsy Beyer, Chris Jones, Jennifer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Petoff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Niall Richard Murphy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AlertOps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(Accessed 02/10/2025) Best Practices for Managing On-Call Rotation (in 2025) (Published 01/28/2025) URL: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https://alertops.com/on-call-rotation/</a:t>
            </a: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Cortex Accessed 02/10/2025) Best practices for your team's on-call rotations. URL: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https://www.cortex.io/post/best-practices-for-on-call-rotations</a:t>
            </a: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85632D7-2999-3CF4-BAA0-CB9FA1BF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1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Hugo Vega Hernandez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1687"/>
            <a:ext cx="754380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Pager Rotation Duties: Keeping the Lights On in a DevOps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781052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pager rotation? A system where on-call responsibilities for handling production issues are rotated among team members.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it important in DevOps? Ensures shared responsibility, fosters collaboration, and distributes the load of responding to incidents.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goals: Minimize downtime, maintain service availability, and enable rapid incident resolution.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DFC9-5B7F-B655-8462-8B71A1BB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108B-5562-0E8D-F94F-CC5F929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 and Pager Duty - A Shared Responsibility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2C2B-82B0-D998-621A-330BC9B0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Model vs. DevOps Model: Contrast the siloed approach of traditional on-call with the shared ownership model in DevOps.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Blameless Culture: Emphasize learning from incidents rather than assigning blame. This encourages open communication and faster resolution. (Source: The DevOps Handbook - Gene Kim, Jez Humble, Patrick Debois, John Willis)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and Proactive Monitoring: Minimize the need for reactive paging through automated monitoring, alerting, and self-healing systems.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1ED92C-935A-1E8D-B24D-6537414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C50C-8F18-0786-C093-164AE438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DA8A-081F-7471-A5CF-886662AD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Building an Effective Pager Rotation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2C89-DC05-E395-E075-8F6591E4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Define Scope and Responsibilities: Clearly outline who is on-call, for what systems, and what actions they are expected to take.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Schedule Fairness and Predictability: Implement a balanced rotation schedule that provides adequate time off and avoids burnout. Tools like PagerDuty,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OpsGenie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VictorOps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automate this process.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Skill Matrix and Training: Ensure all on-call personnel have the necessary skills and knowledge to handle common incidents. Provide regular training and documentation.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5041B12-B24E-7EEF-957D-92F8DFF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DC1CC-C944-581F-D0E6-629B4955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EFAE-0139-5F66-7A0D-5743D25A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Handoff Procedures and Communication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0EBD-F308-9850-E9BA-AC28BC61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 Handoffs: Implement clear handoff procedures between team members, including detailed status updates and pending actions.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Channels: Establish designated communication channels for incident reporting and collaboration (e.g., Slack, Microsoft Teams).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Escalation Procedures: Define clear escalation paths for complex incidents requiring specialized expertise.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6CE22B-C095-469E-A97C-BA6CF015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838A5-69DE-8C4A-9D12-3A9687B3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996-977A-D61F-7B99-56ECE8CA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Alerting and Monitoring Best Practices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31FB-C151-D410-D929-EA29EAF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Actionable Alerts: Ensure alerts are clear, concise, and provide sufficient context for rapid diagnosis.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 Noise: Minimize alert fatigue by filtering out unnecessary notifications and focusing on critical issues. (Source: Google SRE Book - Betsy Beyer, Chris Jones, Jennifer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Petoff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Niall Richard Murphy)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 Key Metrics: Monitor relevant system metrics and performance indicators to proactively identify potential issues before they impact users.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1CE7FB-0F86-CF94-ED13-279B3B1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EF57-9B30-F798-49ED-5B4C23F2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EFA9-819B-739F-B4DE-92ED112B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Post-Incident Reviews (PIRs)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9423-CD42-DAF3-30EC-743AA5E2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from Incidents: Conduct thorough post-incident reviews to understand the root cause, identify areas for improvement, and prevent future occurrences.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Actionable Items: Define specific and measurable action items resulting from PIRs to address identified weaknesses.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Knowledge Sharing: Document and share learnings from PIRs across the team to foster continuous improvement.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F56C45F-5B23-2B18-4059-C6EDEF4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D222F-89D6-189C-4B72-6C915274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543-A694-2DB1-0750-CEC81487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 and Technologies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1CD4-8AC7-738C-EA8C-86E6E82F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PagerDuty,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OpsGenie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VictorOps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These platforms automate scheduling, alerting, and escalation workflows.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Monitoring Tools: Datadog, Prometheus, Grafana, New Relic provide insights into system performance and help detect anomalies.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Collaboration Tools: Slack, Microsoft Teams facilitate communication and collaboration during incident response.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7AFA30D-60AE-099D-1FAA-924FD3C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C96-FFA0-EB5B-F484-DC4C0608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96E-9116-8E70-C93F-360679FA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 Improvement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9E1A-4C49-DB73-8857-2332F8A2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Regular Review and Refinement: Periodically review the effectiveness of the pager rotation process and make necessary adjustments.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 and Iteration: Gather feedback from on-call engineers to identify pain points and improve the overall experience.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and Self-Healing: Strive to automate routine tasks and implement self-healing mechanisms to minimize the need for manual intervention.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532AFFB-3EDA-B2E3-B4EC-95F23F51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31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{C11F5054-1EFB-4A27-8A19-B11524F81F1D}tf67328976_win32</Template>
  <TotalTime>231</TotalTime>
  <Words>803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Tenorite</vt:lpstr>
      <vt:lpstr>Custom</vt:lpstr>
      <vt:lpstr>Pager Rotation Duties: Best Practices for DevOps  by  Hugo Vega Hernandez Assignment 7.2 02/10/2025</vt:lpstr>
      <vt:lpstr>Pager Rotation Duties: Keeping the Lights On in a DevOps World</vt:lpstr>
      <vt:lpstr>DevOps and Pager Duty - A Shared Responsibility</vt:lpstr>
      <vt:lpstr>Building an Effective Pager Rotation</vt:lpstr>
      <vt:lpstr>Handoff Procedures and Communication</vt:lpstr>
      <vt:lpstr>Alerting and Monitoring Best Practices</vt:lpstr>
      <vt:lpstr>Post-Incident Reviews (PIRs)</vt:lpstr>
      <vt:lpstr>Tools and Technologies</vt:lpstr>
      <vt:lpstr>Continuous Improvement</vt:lpstr>
      <vt:lpstr>Conclusion</vt:lpstr>
      <vt:lpstr>References:</vt:lpstr>
      <vt:lpstr>Questions.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Hugo Vega Hernandez</cp:lastModifiedBy>
  <cp:revision>5</cp:revision>
  <dcterms:created xsi:type="dcterms:W3CDTF">2024-10-21T17:47:41Z</dcterms:created>
  <dcterms:modified xsi:type="dcterms:W3CDTF">2025-02-06T19:41:39Z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