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1" r:id="rId1"/>
  </p:sldMasterIdLst>
  <p:notesMasterIdLst>
    <p:notesMasterId r:id="rId12"/>
  </p:notesMasterIdLst>
  <p:sldIdLst>
    <p:sldId id="265" r:id="rId2"/>
    <p:sldId id="257" r:id="rId3"/>
    <p:sldId id="259" r:id="rId4"/>
    <p:sldId id="268" r:id="rId5"/>
    <p:sldId id="274" r:id="rId6"/>
    <p:sldId id="267" r:id="rId7"/>
    <p:sldId id="270" r:id="rId8"/>
    <p:sldId id="27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6485" autoAdjust="0"/>
  </p:normalViewPr>
  <p:slideViewPr>
    <p:cSldViewPr snapToGrid="0">
      <p:cViewPr varScale="1">
        <p:scale>
          <a:sx n="122" d="100"/>
          <a:sy n="122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F5338-C7EE-46F7-AA6C-DA42339A8F86}" type="datetimeFigureOut">
              <a:rPr lang="fr-FR" smtClean="0"/>
              <a:t>29/03/2021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9A8-793D-4A1B-A691-8EBF8FBC55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9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 intro + sommaire</a:t>
            </a:r>
          </a:p>
          <a:p>
            <a:r>
              <a:rPr lang="fr-FR" dirty="0" smtClean="0"/>
              <a:t>Reste 8’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1’</a:t>
            </a:r>
          </a:p>
          <a:p>
            <a:r>
              <a:rPr lang="fr-FR" dirty="0" smtClean="0"/>
              <a:t>Reste 7’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8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1’</a:t>
            </a:r>
          </a:p>
          <a:p>
            <a:r>
              <a:rPr lang="fr-FR" dirty="0" smtClean="0"/>
              <a:t>Reste</a:t>
            </a:r>
            <a:r>
              <a:rPr lang="fr-FR" baseline="0" dirty="0" smtClean="0"/>
              <a:t> 6’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60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1’</a:t>
            </a:r>
          </a:p>
          <a:p>
            <a:r>
              <a:rPr lang="fr-FR" dirty="0" smtClean="0"/>
              <a:t>Reste 5’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099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</a:t>
            </a:r>
          </a:p>
          <a:p>
            <a:r>
              <a:rPr lang="fr-FR" dirty="0" smtClean="0"/>
              <a:t>Reste 3’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2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1’</a:t>
            </a:r>
          </a:p>
          <a:p>
            <a:r>
              <a:rPr lang="fr-FR" dirty="0" smtClean="0"/>
              <a:t>Reste 2’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4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2’</a:t>
            </a:r>
          </a:p>
          <a:p>
            <a:r>
              <a:rPr lang="fr-FR" dirty="0" smtClean="0"/>
              <a:t>Reste 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9A8-793D-4A1B-A691-8EBF8FBC559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79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8932-A9EA-48BB-818E-C7386FBF517B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3A2F-CAEE-42FD-A8C2-C69D103C1F6D}" type="datetime1">
              <a:rPr lang="fr-FR" smtClean="0"/>
              <a:t>29/03/2021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02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6629-6A56-499A-8BBB-1FEE5A97446A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0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649-2436-42E4-81B6-279BC9DC7169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561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C217-51AF-4E45-8567-971BC3DE79A3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7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D7D9-6A53-44F7-BC57-93C29D5873C1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130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3894-F7C4-491C-8BF3-9F390815279E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2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F4041-6F4A-4069-B444-86F065C29FEC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505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0A55-28F4-4A6C-A13E-B2AAAEDC60C1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BE7D-E983-4FB2-A17A-76586E841B9A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0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5D9F-C6B4-4A51-9EA4-F323A5EE4C6F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2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9CE6-8C93-477C-8F3F-C34B6B9B9F28}" type="datetime1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9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FFA4-62CF-484E-8EDB-9551438E0124}" type="datetime1">
              <a:rPr lang="fr-FR" smtClean="0"/>
              <a:t>29/03/2021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577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07CF-3236-4B9A-A47C-F9B1BCDBB748}" type="datetime1">
              <a:rPr lang="fr-FR" smtClean="0"/>
              <a:t>29/03/2021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C214-733E-4BE0-BCCD-BA61D7A70480}" type="datetime1">
              <a:rPr lang="fr-FR" smtClean="0"/>
              <a:t>29/03/2021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2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D5D-47C3-467D-A2B3-CD0FD659F3B1}" type="datetime1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83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B333-99AC-4F74-8465-C2889AAEFCE5}" type="datetime1">
              <a:rPr lang="fr-FR" smtClean="0"/>
              <a:t>29/03/2021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1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FFB809-ECB6-4AF3-A865-47727CC5B21F}" type="datetime1">
              <a:rPr lang="fr-FR" smtClean="0"/>
              <a:t>29/03/2021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703785-4EA8-4BD2-B7E9-2849FCDA36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45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xmlns="" id="{1E0FBD21-9589-482F-B553-8C5A735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Robot détecteur De gaz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xmlns="" id="{E09EC566-6182-4275-8F16-3AAE507B9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06538" y="2073474"/>
            <a:ext cx="3614737" cy="2711052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001229F-4560-4F26-A715-F83BA59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FD25BBEE-2A23-44E8-88BA-AA5E6ED77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25" y="1992311"/>
            <a:ext cx="2543175" cy="1800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F1B8FCDB-B005-41F5-B5C7-B097D076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75" y="4438038"/>
            <a:ext cx="2143125" cy="21431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A6CBBCF-5EFA-4406-AE80-3E014B6C5773}"/>
              </a:ext>
            </a:extLst>
          </p:cNvPr>
          <p:cNvSpPr txBox="1"/>
          <p:nvPr/>
        </p:nvSpPr>
        <p:spPr>
          <a:xfrm>
            <a:off x="327171" y="5192786"/>
            <a:ext cx="214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Neyret Anthony</a:t>
            </a:r>
          </a:p>
          <a:p>
            <a:r>
              <a:rPr lang="fr-FR" dirty="0"/>
              <a:t>Rodrigues Hugo</a:t>
            </a:r>
          </a:p>
          <a:p>
            <a:r>
              <a:rPr lang="fr-FR" dirty="0"/>
              <a:t>GEII 2eme année </a:t>
            </a:r>
          </a:p>
        </p:txBody>
      </p:sp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5EF2E5DA-148E-4904-9C30-95D91C29B4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2531" y="2008257"/>
            <a:ext cx="3696255" cy="27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05D650F-B3AB-4FFE-A224-A2C0DA42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107" y="2497822"/>
            <a:ext cx="8534400" cy="36152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4800" dirty="0">
                <a:solidFill>
                  <a:schemeClr val="tx1"/>
                </a:solidFill>
              </a:rPr>
              <a:t>Merci pour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40ED7A4-AA72-4E93-BBDA-8C2ADC2B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725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0C7138-8451-4B69-A7C8-063D44B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5389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1FA56DC-66DB-4F0F-84A5-C52C0881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27" y="2402490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tx1"/>
                </a:solidFill>
              </a:rPr>
              <a:t>Cahier </a:t>
            </a:r>
            <a:r>
              <a:rPr lang="fr-FR" dirty="0">
                <a:solidFill>
                  <a:schemeClr val="tx1"/>
                </a:solidFill>
              </a:rPr>
              <a:t>des charges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Présentation </a:t>
            </a:r>
            <a:r>
              <a:rPr lang="fr-FR" dirty="0">
                <a:solidFill>
                  <a:schemeClr val="tx1"/>
                </a:solidFill>
              </a:rPr>
              <a:t>du robot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Matériel fourni </a:t>
            </a:r>
            <a:r>
              <a:rPr lang="fr-FR" dirty="0">
                <a:solidFill>
                  <a:schemeClr val="tx1"/>
                </a:solidFill>
              </a:rPr>
              <a:t>et acheté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Schéma </a:t>
            </a:r>
            <a:r>
              <a:rPr lang="fr-FR" dirty="0">
                <a:solidFill>
                  <a:schemeClr val="tx1"/>
                </a:solidFill>
              </a:rPr>
              <a:t>fonctionnement général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Conception </a:t>
            </a:r>
            <a:r>
              <a:rPr lang="fr-FR" dirty="0">
                <a:solidFill>
                  <a:schemeClr val="tx1"/>
                </a:solidFill>
              </a:rPr>
              <a:t>de </a:t>
            </a:r>
            <a:r>
              <a:rPr lang="fr-FR" dirty="0" smtClean="0">
                <a:solidFill>
                  <a:schemeClr val="tx1"/>
                </a:solidFill>
              </a:rPr>
              <a:t>la carte électronique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Le logiciel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Points </a:t>
            </a:r>
            <a:r>
              <a:rPr lang="fr-FR" dirty="0">
                <a:solidFill>
                  <a:schemeClr val="tx1"/>
                </a:solidFill>
              </a:rPr>
              <a:t>à </a:t>
            </a:r>
            <a:r>
              <a:rPr lang="fr-FR" dirty="0" smtClean="0">
                <a:solidFill>
                  <a:schemeClr val="tx1"/>
                </a:solidFill>
              </a:rPr>
              <a:t>améliorer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3E5788D-9166-4AA2-ADB9-EE43F8BB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27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xmlns="" id="{1E0FBD21-9589-482F-B553-8C5A7357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Cahier des charges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996D2E2F-5E1E-4447-AFF6-B8249A70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 connaissant son environnement 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Capable de 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déplacer grâce </a:t>
            </a: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une ligne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noire</a:t>
            </a:r>
            <a:endParaRPr lang="fr-F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ajouts :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Système Wi-Fi.</a:t>
            </a:r>
          </a:p>
          <a:p>
            <a:r>
              <a:rPr lang="fr-F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Capteurs infrarouges et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contact</a:t>
            </a:r>
            <a:endParaRPr lang="fr-F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Camera</a:t>
            </a:r>
            <a:endParaRPr lang="fr-F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001229F-4560-4F26-A715-F83BA591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789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CFD87AD-1074-4AF4-858C-AD4385D0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86" y="276225"/>
            <a:ext cx="8945563" cy="1847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Presentation du robot </a:t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6BAA2D7-FCEE-49F9-9229-951744FA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0703785-4EA8-4BD2-B7E9-2849FCDA36C6}" type="slidenum">
              <a:rPr lang="en-US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xmlns="" id="{4E288B30-FB48-484C-8B76-475386B2F8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30" y="1913573"/>
            <a:ext cx="3599815" cy="26993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3AF8EEC-2C8A-4E5A-806E-C31512EC0D10}"/>
              </a:ext>
            </a:extLst>
          </p:cNvPr>
          <p:cNvSpPr txBox="1"/>
          <p:nvPr/>
        </p:nvSpPr>
        <p:spPr>
          <a:xfrm>
            <a:off x="1104900" y="2057400"/>
            <a:ext cx="5448300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buClr>
                <a:srgbClr val="0070C0"/>
              </a:buClr>
              <a:buSzPts val="900"/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armature en acier,</a:t>
            </a:r>
          </a:p>
          <a:p>
            <a:pPr marL="342900" lvl="0" indent="-342900" algn="just">
              <a:lnSpc>
                <a:spcPct val="107000"/>
              </a:lnSpc>
              <a:buClr>
                <a:srgbClr val="0070C0"/>
              </a:buClr>
              <a:buSzPts val="900"/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trois roues avec moteurs disposées en étoile,</a:t>
            </a:r>
          </a:p>
          <a:p>
            <a:pPr marL="342900" lvl="0" indent="-342900" algn="just">
              <a:lnSpc>
                <a:spcPct val="107000"/>
              </a:lnSpc>
              <a:buClr>
                <a:srgbClr val="0070C0"/>
              </a:buClr>
              <a:buSzPts val="900"/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deux supports de batterie,</a:t>
            </a:r>
          </a:p>
          <a:p>
            <a:pPr marL="342900" lvl="0" indent="-342900" algn="just">
              <a:lnSpc>
                <a:spcPct val="107000"/>
              </a:lnSpc>
              <a:buClr>
                <a:srgbClr val="0070C0"/>
              </a:buClr>
              <a:buSzPts val="900"/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capteur de contact digital présent sur tout le tour du robot,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SzPts val="900"/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capteurs de proximités analogiques positionnés autour du robot (9 capteurs).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0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796"/>
            <a:ext cx="12192000" cy="356365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4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04B28C-3852-4777-9AB3-C5F54A04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55" y="210646"/>
            <a:ext cx="9391651" cy="1284780"/>
          </a:xfrm>
        </p:spPr>
        <p:txBody>
          <a:bodyPr/>
          <a:lstStyle/>
          <a:p>
            <a:r>
              <a:rPr lang="fr-FR" dirty="0"/>
              <a:t>Schéma fonctionnement General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860E774-F35D-4150-9CBC-BA971FF1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xmlns="" id="{1A2A7B31-A787-43C2-9C01-6FB1722F93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8" y="1689137"/>
            <a:ext cx="8076445" cy="45592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816C2B0-7ACE-4267-99FD-9A0202893CBB}"/>
              </a:ext>
            </a:extLst>
          </p:cNvPr>
          <p:cNvSpPr/>
          <p:nvPr/>
        </p:nvSpPr>
        <p:spPr>
          <a:xfrm>
            <a:off x="657981" y="1774862"/>
            <a:ext cx="1047750" cy="191131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F69F74-6C52-469E-A211-82D6B188D0CE}"/>
              </a:ext>
            </a:extLst>
          </p:cNvPr>
          <p:cNvSpPr/>
          <p:nvPr/>
        </p:nvSpPr>
        <p:spPr>
          <a:xfrm>
            <a:off x="3334751" y="5168862"/>
            <a:ext cx="1213681" cy="7900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8309B39-4A77-4A69-B0D3-BFD54B9A3A1A}"/>
              </a:ext>
            </a:extLst>
          </p:cNvPr>
          <p:cNvSpPr/>
          <p:nvPr/>
        </p:nvSpPr>
        <p:spPr>
          <a:xfrm>
            <a:off x="529771" y="4024803"/>
            <a:ext cx="971550" cy="4381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0163B1-8DAD-4EA3-984E-0D6852D4298D}"/>
              </a:ext>
            </a:extLst>
          </p:cNvPr>
          <p:cNvSpPr/>
          <p:nvPr/>
        </p:nvSpPr>
        <p:spPr>
          <a:xfrm rot="5400000">
            <a:off x="5259407" y="2740043"/>
            <a:ext cx="4273512" cy="21717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51820C-C1C8-4A9D-B7A9-C88E2841A2DB}"/>
              </a:ext>
            </a:extLst>
          </p:cNvPr>
          <p:cNvSpPr/>
          <p:nvPr/>
        </p:nvSpPr>
        <p:spPr>
          <a:xfrm>
            <a:off x="529771" y="4462954"/>
            <a:ext cx="1208920" cy="17854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4579293-52E5-4310-8CF9-CB2152F107E7}"/>
              </a:ext>
            </a:extLst>
          </p:cNvPr>
          <p:cNvSpPr/>
          <p:nvPr/>
        </p:nvSpPr>
        <p:spPr>
          <a:xfrm>
            <a:off x="2199400" y="4866936"/>
            <a:ext cx="957263" cy="60385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25AAE5F-8033-452C-99BB-A99CBABE00C3}"/>
              </a:ext>
            </a:extLst>
          </p:cNvPr>
          <p:cNvSpPr txBox="1"/>
          <p:nvPr/>
        </p:nvSpPr>
        <p:spPr>
          <a:xfrm>
            <a:off x="8696635" y="1252250"/>
            <a:ext cx="3333130" cy="1820050"/>
          </a:xfrm>
          <a:prstGeom prst="rect">
            <a:avLst/>
          </a:prstGeom>
          <a:solidFill>
            <a:srgbClr val="0070C0">
              <a:alpha val="3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fr-FR" sz="160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module déplacement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fr-FR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turquoise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détection de gaz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fr-FR" sz="16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vert</a:t>
            </a:r>
            <a:r>
              <a:rPr lang="fr-FR" sz="16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détection de </a:t>
            </a: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rose</a:t>
            </a:r>
            <a:r>
              <a:rPr lang="fr-FR" sz="16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l’envoi de mail</a:t>
            </a:r>
            <a:endParaRPr lang="fr-FR" sz="1600" dirty="0">
              <a:solidFill>
                <a:srgbClr val="4472C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fr-FR" sz="16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rouge</a:t>
            </a:r>
            <a:r>
              <a:rPr lang="fr-FR" sz="16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zone de stockage.</a:t>
            </a:r>
          </a:p>
        </p:txBody>
      </p:sp>
    </p:spTree>
    <p:extLst>
      <p:ext uri="{BB962C8B-B14F-4D97-AF65-F5344CB8AC3E}">
        <p14:creationId xmlns:p14="http://schemas.microsoft.com/office/powerpoint/2010/main" val="5193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1BA4A39-1F6B-484F-8841-239672C1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41372"/>
            <a:ext cx="9287102" cy="1553028"/>
          </a:xfrm>
        </p:spPr>
        <p:txBody>
          <a:bodyPr/>
          <a:lstStyle/>
          <a:p>
            <a:r>
              <a:rPr lang="fr-FR" dirty="0"/>
              <a:t>Conception de </a:t>
            </a:r>
            <a:r>
              <a:rPr lang="fr-FR" dirty="0" smtClean="0"/>
              <a:t>LA carte </a:t>
            </a:r>
            <a:r>
              <a:rPr lang="fr-FR" dirty="0"/>
              <a:t>électronique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D25E7812-697C-41CD-B280-961DF666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7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86AD883B-E7F3-4EFE-87FA-E9DB0AB8FA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39" y="154119"/>
            <a:ext cx="4470400" cy="2912374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xmlns="" id="{0515C748-0FA2-48FA-82BF-FC48BD64E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14" y="154119"/>
            <a:ext cx="2880000" cy="2182192"/>
          </a:xfrm>
          <a:prstGeom prst="rect">
            <a:avLst/>
          </a:prstGeom>
        </p:spPr>
      </p:pic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xmlns="" id="{67474B78-B82B-4AB6-B7FE-EB7B9BCF26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22" y="2868212"/>
            <a:ext cx="2880000" cy="1685955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5077062" y="663937"/>
            <a:ext cx="687294" cy="23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2116955">
            <a:off x="3756865" y="2512848"/>
            <a:ext cx="687294" cy="23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0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logiciel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3785-4EA8-4BD2-B7E9-2849FCDA36C6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12" y="1020851"/>
            <a:ext cx="3989388" cy="559510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381646" y="591671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programme principal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2" y="479134"/>
            <a:ext cx="5458682" cy="3486254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12238263">
            <a:off x="5912271" y="2886633"/>
            <a:ext cx="687294" cy="239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245322" y="4094096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Modèle UML des classes C++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7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0C7138-8451-4B69-A7C8-063D44B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27" y="538904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points d’amélioration </a:t>
            </a:r>
            <a:endParaRPr lang="fr-FR" sz="5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ADF3E0-C33D-4BC8-9AC9-7355E10E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7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xmlns="" id="{061D8ECD-4504-480E-B863-8E51D6911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6483"/>
              </p:ext>
            </p:extLst>
          </p:nvPr>
        </p:nvGraphicFramePr>
        <p:xfrm>
          <a:off x="1867127" y="2045971"/>
          <a:ext cx="8128000" cy="2656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2340996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047801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hardware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</a:rPr>
                        <a:t>Software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160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</a:rPr>
                        <a:t>acheter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un Shield Wifi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OpenMV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un horodatage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484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des batteries rechargeables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contourne l’objet et continu sa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</a:rPr>
                        <a:t>mission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80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</a:rPr>
                        <a:t>créer une station de recharge dans la zone de stockage.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paramétrer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smtClean="0"/>
                        <a:t>le contenu des mails sur l’</a:t>
                      </a:r>
                      <a:r>
                        <a:rPr lang="fr-FR" dirty="0" smtClean="0"/>
                        <a:t>ESP8266-01S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60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mettre</a:t>
                      </a:r>
                      <a:r>
                        <a:rPr lang="fr-FR" baseline="0" dirty="0" smtClean="0"/>
                        <a:t> en œuvre l’algorithme de détection des gaz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180</TotalTime>
  <Words>265</Words>
  <Application>Microsoft Office PowerPoint</Application>
  <PresentationFormat>Grand écran</PresentationFormat>
  <Paragraphs>78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Symbol</vt:lpstr>
      <vt:lpstr>Times New Roman</vt:lpstr>
      <vt:lpstr>Wingdings 3</vt:lpstr>
      <vt:lpstr>Secteur</vt:lpstr>
      <vt:lpstr>Robot détecteur De gaz</vt:lpstr>
      <vt:lpstr>Sommaire</vt:lpstr>
      <vt:lpstr>Cahier des charges</vt:lpstr>
      <vt:lpstr>Presentation du robot  </vt:lpstr>
      <vt:lpstr>Planning</vt:lpstr>
      <vt:lpstr>Schéma fonctionnement General</vt:lpstr>
      <vt:lpstr>Conception de LA carte électronique</vt:lpstr>
      <vt:lpstr>Le logiciel</vt:lpstr>
      <vt:lpstr>les points d’amélioration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détecteur de fumée  </dc:title>
  <dc:creator>Hugo Rodrigues</dc:creator>
  <cp:lastModifiedBy>Jerome</cp:lastModifiedBy>
  <cp:revision>21</cp:revision>
  <dcterms:created xsi:type="dcterms:W3CDTF">2021-01-06T12:06:10Z</dcterms:created>
  <dcterms:modified xsi:type="dcterms:W3CDTF">2021-03-29T21:49:31Z</dcterms:modified>
</cp:coreProperties>
</file>