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B4499-255B-4928-97C9-9E9B3EF631DA}" v="19" dt="2025-07-04T15:07:49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ARMANDO ORDONEZ ERAZO" userId="99e7b720-3b06-49d8-9df2-1f53fbd0fe4e" providerId="ADAL" clId="{C4DB4499-255B-4928-97C9-9E9B3EF631DA}"/>
    <pc:docChg chg="undo redo custSel modSld">
      <pc:chgData name="HUGO ARMANDO ORDONEZ ERAZO" userId="99e7b720-3b06-49d8-9df2-1f53fbd0fe4e" providerId="ADAL" clId="{C4DB4499-255B-4928-97C9-9E9B3EF631DA}" dt="2025-07-04T15:16:46.303" v="361" actId="692"/>
      <pc:docMkLst>
        <pc:docMk/>
      </pc:docMkLst>
      <pc:sldChg chg="addSp delSp modSp mod">
        <pc:chgData name="HUGO ARMANDO ORDONEZ ERAZO" userId="99e7b720-3b06-49d8-9df2-1f53fbd0fe4e" providerId="ADAL" clId="{C4DB4499-255B-4928-97C9-9E9B3EF631DA}" dt="2025-07-04T15:16:46.303" v="361" actId="692"/>
        <pc:sldMkLst>
          <pc:docMk/>
          <pc:sldMk cId="4277666297" sldId="256"/>
        </pc:sldMkLst>
        <pc:spChg chg="add mod">
          <ac:chgData name="HUGO ARMANDO ORDONEZ ERAZO" userId="99e7b720-3b06-49d8-9df2-1f53fbd0fe4e" providerId="ADAL" clId="{C4DB4499-255B-4928-97C9-9E9B3EF631DA}" dt="2025-07-04T14:39:34.771" v="115" actId="1036"/>
          <ac:spMkLst>
            <pc:docMk/>
            <pc:sldMk cId="4277666297" sldId="256"/>
            <ac:spMk id="10" creationId="{3F4B5CD0-A060-5B61-FC70-A5A6A6F536B8}"/>
          </ac:spMkLst>
        </pc:spChg>
        <pc:spChg chg="add mod">
          <ac:chgData name="HUGO ARMANDO ORDONEZ ERAZO" userId="99e7b720-3b06-49d8-9df2-1f53fbd0fe4e" providerId="ADAL" clId="{C4DB4499-255B-4928-97C9-9E9B3EF631DA}" dt="2025-07-04T14:39:28.479" v="95" actId="1036"/>
          <ac:spMkLst>
            <pc:docMk/>
            <pc:sldMk cId="4277666297" sldId="256"/>
            <ac:spMk id="11" creationId="{4FDD6FFA-289C-572A-2AB6-06C25502EE81}"/>
          </ac:spMkLst>
        </pc:spChg>
        <pc:spChg chg="add">
          <ac:chgData name="HUGO ARMANDO ORDONEZ ERAZO" userId="99e7b720-3b06-49d8-9df2-1f53fbd0fe4e" providerId="ADAL" clId="{C4DB4499-255B-4928-97C9-9E9B3EF631DA}" dt="2025-07-04T14:49:29.848" v="187"/>
          <ac:spMkLst>
            <pc:docMk/>
            <pc:sldMk cId="4277666297" sldId="256"/>
            <ac:spMk id="25" creationId="{89FE6DD8-58B5-C589-1CC7-2475D492A1F2}"/>
          </ac:spMkLst>
        </pc:spChg>
        <pc:spChg chg="add mod">
          <ac:chgData name="HUGO ARMANDO ORDONEZ ERAZO" userId="99e7b720-3b06-49d8-9df2-1f53fbd0fe4e" providerId="ADAL" clId="{C4DB4499-255B-4928-97C9-9E9B3EF631DA}" dt="2025-07-04T14:57:05.998" v="228" actId="1036"/>
          <ac:spMkLst>
            <pc:docMk/>
            <pc:sldMk cId="4277666297" sldId="256"/>
            <ac:spMk id="27" creationId="{58FC044C-3480-7926-1449-848715AA9258}"/>
          </ac:spMkLst>
        </pc:spChg>
        <pc:spChg chg="mod">
          <ac:chgData name="HUGO ARMANDO ORDONEZ ERAZO" userId="99e7b720-3b06-49d8-9df2-1f53fbd0fe4e" providerId="ADAL" clId="{C4DB4499-255B-4928-97C9-9E9B3EF631DA}" dt="2025-07-04T14:39:51.520" v="146" actId="14100"/>
          <ac:spMkLst>
            <pc:docMk/>
            <pc:sldMk cId="4277666297" sldId="256"/>
            <ac:spMk id="31" creationId="{1190CBBB-42DF-030C-4C4C-E39C370F4D55}"/>
          </ac:spMkLst>
        </pc:spChg>
        <pc:spChg chg="mod">
          <ac:chgData name="HUGO ARMANDO ORDONEZ ERAZO" userId="99e7b720-3b06-49d8-9df2-1f53fbd0fe4e" providerId="ADAL" clId="{C4DB4499-255B-4928-97C9-9E9B3EF631DA}" dt="2025-07-04T14:39:55.607" v="152" actId="1036"/>
          <ac:spMkLst>
            <pc:docMk/>
            <pc:sldMk cId="4277666297" sldId="256"/>
            <ac:spMk id="32" creationId="{C3072AA8-295D-D830-F60F-C8E67AFE1285}"/>
          </ac:spMkLst>
        </pc:spChg>
        <pc:spChg chg="mod">
          <ac:chgData name="HUGO ARMANDO ORDONEZ ERAZO" userId="99e7b720-3b06-49d8-9df2-1f53fbd0fe4e" providerId="ADAL" clId="{C4DB4499-255B-4928-97C9-9E9B3EF631DA}" dt="2025-07-04T14:39:59.253" v="156" actId="1036"/>
          <ac:spMkLst>
            <pc:docMk/>
            <pc:sldMk cId="4277666297" sldId="256"/>
            <ac:spMk id="33" creationId="{08CCB339-5BC9-C0EC-0AF8-972B1C3FDB7A}"/>
          </ac:spMkLst>
        </pc:spChg>
        <pc:spChg chg="mod">
          <ac:chgData name="HUGO ARMANDO ORDONEZ ERAZO" userId="99e7b720-3b06-49d8-9df2-1f53fbd0fe4e" providerId="ADAL" clId="{C4DB4499-255B-4928-97C9-9E9B3EF631DA}" dt="2025-07-04T14:33:54.524" v="34" actId="20577"/>
          <ac:spMkLst>
            <pc:docMk/>
            <pc:sldMk cId="4277666297" sldId="256"/>
            <ac:spMk id="34" creationId="{74E0444B-20BC-4E5B-34A2-1A1B2AABCA18}"/>
          </ac:spMkLst>
        </pc:spChg>
        <pc:spChg chg="mod">
          <ac:chgData name="HUGO ARMANDO ORDONEZ ERAZO" userId="99e7b720-3b06-49d8-9df2-1f53fbd0fe4e" providerId="ADAL" clId="{C4DB4499-255B-4928-97C9-9E9B3EF631DA}" dt="2025-07-04T14:39:22.471" v="82" actId="14100"/>
          <ac:spMkLst>
            <pc:docMk/>
            <pc:sldMk cId="4277666297" sldId="256"/>
            <ac:spMk id="35" creationId="{9C5BF345-F952-55A2-08C4-31A97B09F817}"/>
          </ac:spMkLst>
        </pc:spChg>
        <pc:spChg chg="del">
          <ac:chgData name="HUGO ARMANDO ORDONEZ ERAZO" userId="99e7b720-3b06-49d8-9df2-1f53fbd0fe4e" providerId="ADAL" clId="{C4DB4499-255B-4928-97C9-9E9B3EF631DA}" dt="2025-07-04T14:33:10.849" v="1" actId="478"/>
          <ac:spMkLst>
            <pc:docMk/>
            <pc:sldMk cId="4277666297" sldId="256"/>
            <ac:spMk id="36" creationId="{55FA7454-FF66-767A-36A6-C0957205210B}"/>
          </ac:spMkLst>
        </pc:spChg>
        <pc:spChg chg="del">
          <ac:chgData name="HUGO ARMANDO ORDONEZ ERAZO" userId="99e7b720-3b06-49d8-9df2-1f53fbd0fe4e" providerId="ADAL" clId="{C4DB4499-255B-4928-97C9-9E9B3EF631DA}" dt="2025-07-04T14:33:17.142" v="2" actId="478"/>
          <ac:spMkLst>
            <pc:docMk/>
            <pc:sldMk cId="4277666297" sldId="256"/>
            <ac:spMk id="37" creationId="{0309952E-7F98-9CB3-0905-CAC882D1D84E}"/>
          </ac:spMkLst>
        </pc:spChg>
        <pc:spChg chg="del">
          <ac:chgData name="HUGO ARMANDO ORDONEZ ERAZO" userId="99e7b720-3b06-49d8-9df2-1f53fbd0fe4e" providerId="ADAL" clId="{C4DB4499-255B-4928-97C9-9E9B3EF631DA}" dt="2025-07-04T14:33:07.434" v="0" actId="478"/>
          <ac:spMkLst>
            <pc:docMk/>
            <pc:sldMk cId="4277666297" sldId="256"/>
            <ac:spMk id="38" creationId="{0F0B43B1-B0FC-4D46-41C6-0341D39CD5F0}"/>
          </ac:spMkLst>
        </pc:spChg>
        <pc:spChg chg="add del">
          <ac:chgData name="HUGO ARMANDO ORDONEZ ERAZO" userId="99e7b720-3b06-49d8-9df2-1f53fbd0fe4e" providerId="ADAL" clId="{C4DB4499-255B-4928-97C9-9E9B3EF631DA}" dt="2025-07-04T14:33:43.859" v="11" actId="478"/>
          <ac:spMkLst>
            <pc:docMk/>
            <pc:sldMk cId="4277666297" sldId="256"/>
            <ac:spMk id="39" creationId="{9B47A6DA-8771-D92E-9B39-169119D9D796}"/>
          </ac:spMkLst>
        </pc:spChg>
        <pc:spChg chg="add mod">
          <ac:chgData name="HUGO ARMANDO ORDONEZ ERAZO" userId="99e7b720-3b06-49d8-9df2-1f53fbd0fe4e" providerId="ADAL" clId="{C4DB4499-255B-4928-97C9-9E9B3EF631DA}" dt="2025-07-04T15:07:44.929" v="355" actId="1037"/>
          <ac:spMkLst>
            <pc:docMk/>
            <pc:sldMk cId="4277666297" sldId="256"/>
            <ac:spMk id="46" creationId="{6292D6D3-F857-2F95-56A0-8304FEC2B35A}"/>
          </ac:spMkLst>
        </pc:spChg>
        <pc:spChg chg="add mod">
          <ac:chgData name="HUGO ARMANDO ORDONEZ ERAZO" userId="99e7b720-3b06-49d8-9df2-1f53fbd0fe4e" providerId="ADAL" clId="{C4DB4499-255B-4928-97C9-9E9B3EF631DA}" dt="2025-07-04T15:04:46.093" v="275"/>
          <ac:spMkLst>
            <pc:docMk/>
            <pc:sldMk cId="4277666297" sldId="256"/>
            <ac:spMk id="48" creationId="{9BC6EE49-5FB0-3711-E884-2925B0D93E1B}"/>
          </ac:spMkLst>
        </pc:spChg>
        <pc:spChg chg="add mod">
          <ac:chgData name="HUGO ARMANDO ORDONEZ ERAZO" userId="99e7b720-3b06-49d8-9df2-1f53fbd0fe4e" providerId="ADAL" clId="{C4DB4499-255B-4928-97C9-9E9B3EF631DA}" dt="2025-07-04T15:16:46.303" v="361" actId="692"/>
          <ac:spMkLst>
            <pc:docMk/>
            <pc:sldMk cId="4277666297" sldId="256"/>
            <ac:spMk id="52" creationId="{94E234ED-E24A-50EC-AA93-6EAB40E2BE0A}"/>
          </ac:spMkLst>
        </pc:spChg>
        <pc:spChg chg="mod">
          <ac:chgData name="HUGO ARMANDO ORDONEZ ERAZO" userId="99e7b720-3b06-49d8-9df2-1f53fbd0fe4e" providerId="ADAL" clId="{C4DB4499-255B-4928-97C9-9E9B3EF631DA}" dt="2025-07-04T15:03:55.060" v="232" actId="20577"/>
          <ac:spMkLst>
            <pc:docMk/>
            <pc:sldMk cId="4277666297" sldId="256"/>
            <ac:spMk id="62" creationId="{54C947D3-6F37-B794-8BB1-4EDDC8A751C2}"/>
          </ac:spMkLst>
        </pc:spChg>
        <pc:spChg chg="mod">
          <ac:chgData name="HUGO ARMANDO ORDONEZ ERAZO" userId="99e7b720-3b06-49d8-9df2-1f53fbd0fe4e" providerId="ADAL" clId="{C4DB4499-255B-4928-97C9-9E9B3EF631DA}" dt="2025-07-04T14:49:19.970" v="186" actId="20577"/>
          <ac:spMkLst>
            <pc:docMk/>
            <pc:sldMk cId="4277666297" sldId="256"/>
            <ac:spMk id="63" creationId="{B9CF88C3-D9A2-870B-0AC8-44D685509B6F}"/>
          </ac:spMkLst>
        </pc:spChg>
        <pc:spChg chg="del mod">
          <ac:chgData name="HUGO ARMANDO ORDONEZ ERAZO" userId="99e7b720-3b06-49d8-9df2-1f53fbd0fe4e" providerId="ADAL" clId="{C4DB4499-255B-4928-97C9-9E9B3EF631DA}" dt="2025-07-04T15:04:28.602" v="237" actId="478"/>
          <ac:spMkLst>
            <pc:docMk/>
            <pc:sldMk cId="4277666297" sldId="256"/>
            <ac:spMk id="64" creationId="{99EA1866-2FEC-12CC-BD6C-EBF8ACE31B9E}"/>
          </ac:spMkLst>
        </pc:spChg>
        <pc:cxnChg chg="add mod">
          <ac:chgData name="HUGO ARMANDO ORDONEZ ERAZO" userId="99e7b720-3b06-49d8-9df2-1f53fbd0fe4e" providerId="ADAL" clId="{C4DB4499-255B-4928-97C9-9E9B3EF631DA}" dt="2025-07-04T14:40:22.271" v="159" actId="14100"/>
          <ac:cxnSpMkLst>
            <pc:docMk/>
            <pc:sldMk cId="4277666297" sldId="256"/>
            <ac:cxnSpMk id="14" creationId="{030983DE-F71D-161E-586E-DB9E9D0306E5}"/>
          </ac:cxnSpMkLst>
        </pc:cxnChg>
        <pc:cxnChg chg="add mod">
          <ac:chgData name="HUGO ARMANDO ORDONEZ ERAZO" userId="99e7b720-3b06-49d8-9df2-1f53fbd0fe4e" providerId="ADAL" clId="{C4DB4499-255B-4928-97C9-9E9B3EF631DA}" dt="2025-07-04T14:40:32.801" v="162" actId="14100"/>
          <ac:cxnSpMkLst>
            <pc:docMk/>
            <pc:sldMk cId="4277666297" sldId="256"/>
            <ac:cxnSpMk id="19" creationId="{FF81803D-9920-EA26-FC31-7B5157D66BFE}"/>
          </ac:cxnSpMkLst>
        </pc:cxnChg>
        <pc:cxnChg chg="mod">
          <ac:chgData name="HUGO ARMANDO ORDONEZ ERAZO" userId="99e7b720-3b06-49d8-9df2-1f53fbd0fe4e" providerId="ADAL" clId="{C4DB4499-255B-4928-97C9-9E9B3EF631DA}" dt="2025-07-04T14:39:51.520" v="146" actId="14100"/>
          <ac:cxnSpMkLst>
            <pc:docMk/>
            <pc:sldMk cId="4277666297" sldId="256"/>
            <ac:cxnSpMk id="43" creationId="{31E481D4-4709-98E3-EB08-FE6A020E67CE}"/>
          </ac:cxnSpMkLst>
        </pc:cxnChg>
        <pc:cxnChg chg="mod">
          <ac:chgData name="HUGO ARMANDO ORDONEZ ERAZO" userId="99e7b720-3b06-49d8-9df2-1f53fbd0fe4e" providerId="ADAL" clId="{C4DB4499-255B-4928-97C9-9E9B3EF631DA}" dt="2025-07-04T14:39:55.607" v="152" actId="1036"/>
          <ac:cxnSpMkLst>
            <pc:docMk/>
            <pc:sldMk cId="4277666297" sldId="256"/>
            <ac:cxnSpMk id="44" creationId="{3B3A933B-2B36-D55A-4FEA-C36FE4F2A672}"/>
          </ac:cxnSpMkLst>
        </pc:cxnChg>
        <pc:cxnChg chg="mod">
          <ac:chgData name="HUGO ARMANDO ORDONEZ ERAZO" userId="99e7b720-3b06-49d8-9df2-1f53fbd0fe4e" providerId="ADAL" clId="{C4DB4499-255B-4928-97C9-9E9B3EF631DA}" dt="2025-07-04T14:39:59.253" v="156" actId="1036"/>
          <ac:cxnSpMkLst>
            <pc:docMk/>
            <pc:sldMk cId="4277666297" sldId="256"/>
            <ac:cxnSpMk id="47" creationId="{01AA4005-7C00-9A16-1E4B-5C55E66CE973}"/>
          </ac:cxnSpMkLst>
        </pc:cxnChg>
        <pc:cxnChg chg="del mod">
          <ac:chgData name="HUGO ARMANDO ORDONEZ ERAZO" userId="99e7b720-3b06-49d8-9df2-1f53fbd0fe4e" providerId="ADAL" clId="{C4DB4499-255B-4928-97C9-9E9B3EF631DA}" dt="2025-07-04T14:33:29.571" v="4" actId="478"/>
          <ac:cxnSpMkLst>
            <pc:docMk/>
            <pc:sldMk cId="4277666297" sldId="256"/>
            <ac:cxnSpMk id="50" creationId="{3C7A19F9-93BB-5C7E-B7D2-1F85E5177B66}"/>
          </ac:cxnSpMkLst>
        </pc:cxnChg>
        <pc:cxnChg chg="del mod">
          <ac:chgData name="HUGO ARMANDO ORDONEZ ERAZO" userId="99e7b720-3b06-49d8-9df2-1f53fbd0fe4e" providerId="ADAL" clId="{C4DB4499-255B-4928-97C9-9E9B3EF631DA}" dt="2025-07-04T14:33:25.172" v="3" actId="478"/>
          <ac:cxnSpMkLst>
            <pc:docMk/>
            <pc:sldMk cId="4277666297" sldId="256"/>
            <ac:cxnSpMk id="53" creationId="{AFC5C9A8-401D-12F5-A568-BE7D0840EB31}"/>
          </ac:cxnSpMkLst>
        </pc:cxnChg>
        <pc:cxnChg chg="add mod">
          <ac:chgData name="HUGO ARMANDO ORDONEZ ERAZO" userId="99e7b720-3b06-49d8-9df2-1f53fbd0fe4e" providerId="ADAL" clId="{C4DB4499-255B-4928-97C9-9E9B3EF631DA}" dt="2025-07-04T15:07:58.239" v="358" actId="14100"/>
          <ac:cxnSpMkLst>
            <pc:docMk/>
            <pc:sldMk cId="4277666297" sldId="256"/>
            <ac:cxnSpMk id="54" creationId="{4D549020-1B44-C945-80E1-B406553761C9}"/>
          </ac:cxnSpMkLst>
        </pc:cxnChg>
        <pc:cxnChg chg="mod">
          <ac:chgData name="HUGO ARMANDO ORDONEZ ERAZO" userId="99e7b720-3b06-49d8-9df2-1f53fbd0fe4e" providerId="ADAL" clId="{C4DB4499-255B-4928-97C9-9E9B3EF631DA}" dt="2025-07-04T15:07:44.929" v="355" actId="1037"/>
          <ac:cxnSpMkLst>
            <pc:docMk/>
            <pc:sldMk cId="4277666297" sldId="256"/>
            <ac:cxnSpMk id="65" creationId="{F5DDD866-B141-0847-CFD5-99D920C35F7B}"/>
          </ac:cxnSpMkLst>
        </pc:cxnChg>
        <pc:cxnChg chg="mod">
          <ac:chgData name="HUGO ARMANDO ORDONEZ ERAZO" userId="99e7b720-3b06-49d8-9df2-1f53fbd0fe4e" providerId="ADAL" clId="{C4DB4499-255B-4928-97C9-9E9B3EF631DA}" dt="2025-07-04T14:39:51.520" v="146" actId="14100"/>
          <ac:cxnSpMkLst>
            <pc:docMk/>
            <pc:sldMk cId="4277666297" sldId="256"/>
            <ac:cxnSpMk id="84" creationId="{FB67FB5C-02AA-461B-029C-0F2516311CE9}"/>
          </ac:cxnSpMkLst>
        </pc:cxnChg>
        <pc:cxnChg chg="mod">
          <ac:chgData name="HUGO ARMANDO ORDONEZ ERAZO" userId="99e7b720-3b06-49d8-9df2-1f53fbd0fe4e" providerId="ADAL" clId="{C4DB4499-255B-4928-97C9-9E9B3EF631DA}" dt="2025-07-04T15:03:47.225" v="229" actId="14100"/>
          <ac:cxnSpMkLst>
            <pc:docMk/>
            <pc:sldMk cId="4277666297" sldId="256"/>
            <ac:cxnSpMk id="145" creationId="{9D3911FE-06DC-B490-5E91-4F104126074E}"/>
          </ac:cxnSpMkLst>
        </pc:cxnChg>
        <pc:cxnChg chg="mod">
          <ac:chgData name="HUGO ARMANDO ORDONEZ ERAZO" userId="99e7b720-3b06-49d8-9df2-1f53fbd0fe4e" providerId="ADAL" clId="{C4DB4499-255B-4928-97C9-9E9B3EF631DA}" dt="2025-07-04T15:03:47.225" v="229" actId="14100"/>
          <ac:cxnSpMkLst>
            <pc:docMk/>
            <pc:sldMk cId="4277666297" sldId="256"/>
            <ac:cxnSpMk id="150" creationId="{4CB8D973-73DB-A43E-5C62-86443088F1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93998-AEFC-6419-8B11-B362758D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17B89E-6909-4434-7455-375D66079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B916B-AEEE-1651-D806-1E316976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DAA88-146D-231B-C790-182422BD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7001D-D3CD-675D-B290-CB934130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1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A8AF6-4BDF-6BD9-5A9E-9453D12B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4EB36-5E6D-2486-579A-D70665E9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9B3CF-26B5-C34A-0413-831E68D0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EED76-9F13-E22A-DB02-2D6E17A6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BB9F2-5CD6-D103-64F5-E9E6CEC2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91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B40C0-208F-FB83-A639-DC71EEF5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6B29E-D30B-CD90-4DEA-D9F45A05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ACAD7-34CE-5DD2-D583-2395C929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705E83-E85A-AD84-CC47-D8DB717F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95F4D-74A5-DF1D-FE06-4E3A4F8D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1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9D4D-1282-D577-E82E-4CA350AB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92882-3F60-1C96-2B0D-04ED25C9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1D94C6-1744-E59F-AA4C-AD3FA37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9AACA-5840-AB6A-FBDB-35678D1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F1B4B-EE7E-5445-6848-018D577C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28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AF603-7187-62DB-C6D0-EED9AC69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4FA26-B148-84AA-E10B-523A9E965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12C8AC-CE83-585C-9CB2-56B44EA5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38410-55EC-8CB7-AFF6-BB343FAE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DCC03-3AC7-9395-FAC3-402B4C6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50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52D03-5824-2981-6D19-18E7CE45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DD235-9D50-3419-A628-1CE61542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08D84-9386-4051-50EA-B2F3CE3CD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D4CBF6-C281-F462-52C8-84CC758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7B67E9-6EF9-66FE-E953-097929FA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EF8EBA-037F-0AE3-23B6-870231FF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63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483F5-3F72-FE93-E5F9-5F3934CB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1C0BFA-0DA8-C8D4-4F88-1C91859B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8D2AAC-EECD-5D52-13FF-F258CA8C7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6916C8-6330-D4DC-FEF8-56EF64B13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15BEE-767A-E67C-7A9D-E5A3B0A33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3F0E6A-7804-9A15-0BC6-3D06276E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CF9CCA-9AC5-4A72-E4D0-F690FC6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3FC270-E368-35FC-F344-7BFFFEBF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94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C862-4845-6C81-6525-7C339012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C797D-6E7D-6F88-6B5C-2446F29A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ED0F21-7F8F-6515-D8C0-8CDC7CB7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60F73C-BE19-8BFA-080F-884E4380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659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703AAA-B3BB-1971-94FA-1E995AEB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D2F5DC-7B98-2DA7-DDAD-68B063C5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497B71-2F99-5D41-45C3-6706BDA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67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D6B96-CF6C-F868-C3C3-9936E8E1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9B1E1-AC72-2FB6-F2E0-1A4C5B67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1A9EFE-303E-6B25-36EB-C5074139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38D19E-7DA7-7051-8E0F-A453BE61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AD5B05-4BE5-15BC-146D-D61CD3F5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C168C7-B19A-498A-A00A-25DF758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9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144D8-3952-D906-52A1-D8FEB0FD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F47D50-7663-CBCC-5F7D-BA6B4CC70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C82D7C-2B35-C30B-41C5-5F38915FC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F10E-0160-994D-11B9-B31A417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B5AE6-6416-D353-7B4B-A7601BB3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D0EB3-3CDB-A5E2-E621-4090E37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3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00485D-AD56-A8C5-2C96-F2F597D7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6AA63-11BF-6603-F67A-790C9D51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53347-0D39-BEDA-AA82-F55D5D78B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0627-0E7D-479D-8C82-B6DFD83FE979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1AFC1-C483-49DA-D0D6-0C13B8FB5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BFBCD-7D2C-CA4A-2A68-634F1998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A517-32A8-4D48-90B5-45072C902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0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1538CAF1-B505-08DA-5488-CE8382355469}"/>
              </a:ext>
            </a:extLst>
          </p:cNvPr>
          <p:cNvSpPr/>
          <p:nvPr/>
        </p:nvSpPr>
        <p:spPr>
          <a:xfrm>
            <a:off x="843555" y="1156748"/>
            <a:ext cx="2394944" cy="1164422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/>
                </a:solidFill>
              </a:rPr>
              <a:t>Dataset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303B22B-C395-A093-CD41-DACBAEB7713E}"/>
              </a:ext>
            </a:extLst>
          </p:cNvPr>
          <p:cNvSpPr/>
          <p:nvPr/>
        </p:nvSpPr>
        <p:spPr>
          <a:xfrm>
            <a:off x="809930" y="2926077"/>
            <a:ext cx="2466669" cy="116442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Data </a:t>
            </a:r>
            <a:r>
              <a:rPr lang="es-CO" sz="3200" dirty="0" err="1">
                <a:solidFill>
                  <a:schemeClr val="tx1"/>
                </a:solidFill>
              </a:rPr>
              <a:t>Cleaning</a:t>
            </a:r>
            <a:endParaRPr lang="es-CO" sz="3200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71B04D2-B0C2-A88A-CC62-2438C632051B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041027" y="2321170"/>
            <a:ext cx="2238" cy="604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2A8E360-9542-311B-B5B8-133A678B25E3}"/>
              </a:ext>
            </a:extLst>
          </p:cNvPr>
          <p:cNvSpPr/>
          <p:nvPr/>
        </p:nvSpPr>
        <p:spPr>
          <a:xfrm>
            <a:off x="809931" y="4536830"/>
            <a:ext cx="2466668" cy="116442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/>
                </a:solidFill>
              </a:rPr>
              <a:t>Feature</a:t>
            </a:r>
            <a:r>
              <a:rPr lang="es-CO" sz="3200" dirty="0">
                <a:solidFill>
                  <a:schemeClr val="tx1"/>
                </a:solidFill>
              </a:rPr>
              <a:t> </a:t>
            </a:r>
            <a:r>
              <a:rPr lang="es-CO" sz="3200" dirty="0" err="1">
                <a:solidFill>
                  <a:schemeClr val="tx1"/>
                </a:solidFill>
              </a:rPr>
              <a:t>selection</a:t>
            </a:r>
            <a:r>
              <a:rPr lang="es-CO" sz="3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6F79EB8-F003-DBC4-70CE-AC9B6B31845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043265" y="4090499"/>
            <a:ext cx="0" cy="44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o 15">
            <a:extLst>
              <a:ext uri="{FF2B5EF4-FFF2-40B4-BE49-F238E27FC236}">
                <a16:creationId xmlns:a16="http://schemas.microsoft.com/office/drawing/2014/main" id="{D6A332FC-E40E-8E64-826B-3DB5363C1FDB}"/>
              </a:ext>
            </a:extLst>
          </p:cNvPr>
          <p:cNvSpPr/>
          <p:nvPr/>
        </p:nvSpPr>
        <p:spPr>
          <a:xfrm>
            <a:off x="-576776" y="6275789"/>
            <a:ext cx="2242332" cy="1164421"/>
          </a:xfrm>
          <a:prstGeom prst="cube">
            <a:avLst>
              <a:gd name="adj" fmla="val 1354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1A32A15-375A-255D-631E-DC1356E2DB36}"/>
              </a:ext>
            </a:extLst>
          </p:cNvPr>
          <p:cNvSpPr/>
          <p:nvPr/>
        </p:nvSpPr>
        <p:spPr>
          <a:xfrm>
            <a:off x="1909876" y="6275789"/>
            <a:ext cx="2730936" cy="1164421"/>
          </a:xfrm>
          <a:prstGeom prst="cube">
            <a:avLst>
              <a:gd name="adj" fmla="val 1354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Training set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EC68F14-C99A-7A41-2B31-9E5954EA4202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flipH="1">
            <a:off x="465512" y="5701252"/>
            <a:ext cx="1577753" cy="732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22BEDA-9B45-DFEE-9503-083ABFD0455B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>
            <a:off x="2043265" y="5701252"/>
            <a:ext cx="1153201" cy="732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F1D2F4-D038-5E34-B089-36EEC3ECBEC0}"/>
              </a:ext>
            </a:extLst>
          </p:cNvPr>
          <p:cNvSpPr/>
          <p:nvPr/>
        </p:nvSpPr>
        <p:spPr>
          <a:xfrm>
            <a:off x="-742950" y="819150"/>
            <a:ext cx="5519227" cy="71134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9A8D58-4A6E-BB9D-D653-88E63AC2358B}"/>
              </a:ext>
            </a:extLst>
          </p:cNvPr>
          <p:cNvSpPr txBox="1"/>
          <p:nvPr/>
        </p:nvSpPr>
        <p:spPr>
          <a:xfrm>
            <a:off x="-742951" y="99039"/>
            <a:ext cx="5519227" cy="523220"/>
          </a:xfrm>
          <a:prstGeom prst="rect">
            <a:avLst/>
          </a:prstGeom>
          <a:gradFill>
            <a:gsLst>
              <a:gs pos="100000">
                <a:schemeClr val="accent6">
                  <a:alpha val="47000"/>
                  <a:lumMod val="86000"/>
                  <a:lumOff val="14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>
            <a:defPPr>
              <a:defRPr lang="es-CO"/>
            </a:defPPr>
            <a:lvl1pPr algn="ctr">
              <a:defRPr sz="2800"/>
            </a:lvl1pPr>
          </a:lstStyle>
          <a:p>
            <a:r>
              <a:rPr lang="es-CO" dirty="0"/>
              <a:t>Data and </a:t>
            </a:r>
            <a:r>
              <a:rPr lang="es-CO" dirty="0" err="1"/>
              <a:t>pre-processing</a:t>
            </a:r>
            <a:endParaRPr lang="es-CO" dirty="0"/>
          </a:p>
        </p:txBody>
      </p:sp>
      <p:sp>
        <p:nvSpPr>
          <p:cNvPr id="31" name="Rectángulo: esquinas superiores, una redondeada y la otra cortada 30">
            <a:extLst>
              <a:ext uri="{FF2B5EF4-FFF2-40B4-BE49-F238E27FC236}">
                <a16:creationId xmlns:a16="http://schemas.microsoft.com/office/drawing/2014/main" id="{1190CBBB-42DF-030C-4C4C-E39C370F4D55}"/>
              </a:ext>
            </a:extLst>
          </p:cNvPr>
          <p:cNvSpPr/>
          <p:nvPr/>
        </p:nvSpPr>
        <p:spPr>
          <a:xfrm>
            <a:off x="6724650" y="1619249"/>
            <a:ext cx="1777674" cy="991011"/>
          </a:xfrm>
          <a:prstGeom prst="snip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/>
                </a:solidFill>
              </a:rPr>
              <a:t>Xgboost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32" name="Rectángulo: esquinas superiores, una redondeada y la otra cortada 31">
            <a:extLst>
              <a:ext uri="{FF2B5EF4-FFF2-40B4-BE49-F238E27FC236}">
                <a16:creationId xmlns:a16="http://schemas.microsoft.com/office/drawing/2014/main" id="{C3072AA8-295D-D830-F60F-C8E67AFE1285}"/>
              </a:ext>
            </a:extLst>
          </p:cNvPr>
          <p:cNvSpPr/>
          <p:nvPr/>
        </p:nvSpPr>
        <p:spPr>
          <a:xfrm>
            <a:off x="6698990" y="2735128"/>
            <a:ext cx="1819671" cy="1057411"/>
          </a:xfrm>
          <a:prstGeom prst="snip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/>
                </a:solidFill>
              </a:rPr>
              <a:t>Random</a:t>
            </a:r>
            <a:r>
              <a:rPr lang="es-CO" sz="3200" dirty="0">
                <a:solidFill>
                  <a:schemeClr val="tx1"/>
                </a:solidFill>
              </a:rPr>
              <a:t> </a:t>
            </a:r>
            <a:r>
              <a:rPr lang="es-CO" sz="3200" dirty="0" err="1">
                <a:solidFill>
                  <a:schemeClr val="tx1"/>
                </a:solidFill>
              </a:rPr>
              <a:t>forest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33" name="Rectángulo: esquinas superiores, una redondeada y la otra cortada 32">
            <a:extLst>
              <a:ext uri="{FF2B5EF4-FFF2-40B4-BE49-F238E27FC236}">
                <a16:creationId xmlns:a16="http://schemas.microsoft.com/office/drawing/2014/main" id="{08CCB339-5BC9-C0EC-0AF8-972B1C3FDB7A}"/>
              </a:ext>
            </a:extLst>
          </p:cNvPr>
          <p:cNvSpPr/>
          <p:nvPr/>
        </p:nvSpPr>
        <p:spPr>
          <a:xfrm>
            <a:off x="6724650" y="3947024"/>
            <a:ext cx="1786998" cy="1034560"/>
          </a:xfrm>
          <a:prstGeom prst="snip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/>
                </a:solidFill>
              </a:rPr>
              <a:t>MLPClassifier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4E0444B-20BC-4E5B-34A2-1A1B2AABCA18}"/>
              </a:ext>
            </a:extLst>
          </p:cNvPr>
          <p:cNvSpPr txBox="1"/>
          <p:nvPr/>
        </p:nvSpPr>
        <p:spPr>
          <a:xfrm>
            <a:off x="5924551" y="912085"/>
            <a:ext cx="310515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800" dirty="0" err="1"/>
              <a:t>Clasification</a:t>
            </a:r>
            <a:r>
              <a:rPr lang="es-CO" sz="2800" dirty="0"/>
              <a:t> models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C5BF345-F952-55A2-08C4-31A97B09F817}"/>
              </a:ext>
            </a:extLst>
          </p:cNvPr>
          <p:cNvSpPr/>
          <p:nvPr/>
        </p:nvSpPr>
        <p:spPr>
          <a:xfrm>
            <a:off x="5955112" y="1435304"/>
            <a:ext cx="3074588" cy="621808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2B3EA97-1867-F4CE-0C7B-6FCA9A3C374B}"/>
              </a:ext>
            </a:extLst>
          </p:cNvPr>
          <p:cNvSpPr txBox="1"/>
          <p:nvPr/>
        </p:nvSpPr>
        <p:spPr>
          <a:xfrm>
            <a:off x="5791200" y="-132292"/>
            <a:ext cx="3478130" cy="954107"/>
          </a:xfrm>
          <a:prstGeom prst="rect">
            <a:avLst/>
          </a:prstGeom>
          <a:gradFill>
            <a:gsLst>
              <a:gs pos="100000">
                <a:schemeClr val="accent6">
                  <a:alpha val="47000"/>
                  <a:lumMod val="86000"/>
                  <a:lumOff val="14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>
            <a:defPPr>
              <a:defRPr lang="es-CO"/>
            </a:defPPr>
            <a:lvl1pPr algn="ctr">
              <a:defRPr sz="2800"/>
            </a:lvl1pPr>
          </a:lstStyle>
          <a:p>
            <a:r>
              <a:rPr lang="es-CO" dirty="0"/>
              <a:t>Machine </a:t>
            </a:r>
            <a:r>
              <a:rPr lang="es-CO" dirty="0" err="1"/>
              <a:t>learning</a:t>
            </a:r>
            <a:r>
              <a:rPr lang="es-CO" dirty="0"/>
              <a:t> algorithms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BD918BF-97AC-676C-EFC4-97749AF3DFC8}"/>
              </a:ext>
            </a:extLst>
          </p:cNvPr>
          <p:cNvSpPr/>
          <p:nvPr/>
        </p:nvSpPr>
        <p:spPr>
          <a:xfrm>
            <a:off x="5802230" y="830432"/>
            <a:ext cx="3467100" cy="71134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1E481D4-4709-98E3-EB08-FE6A020E67CE}"/>
              </a:ext>
            </a:extLst>
          </p:cNvPr>
          <p:cNvCxnSpPr>
            <a:cxnSpLocks/>
            <a:stCxn id="17" idx="4"/>
            <a:endCxn id="31" idx="2"/>
          </p:cNvCxnSpPr>
          <p:nvPr/>
        </p:nvCxnSpPr>
        <p:spPr>
          <a:xfrm flipV="1">
            <a:off x="4483056" y="2114755"/>
            <a:ext cx="2241594" cy="482212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3B3A933B-2B36-D55A-4FEA-C36FE4F2A672}"/>
              </a:ext>
            </a:extLst>
          </p:cNvPr>
          <p:cNvCxnSpPr>
            <a:cxnSpLocks/>
            <a:stCxn id="17" idx="4"/>
            <a:endCxn id="32" idx="2"/>
          </p:cNvCxnSpPr>
          <p:nvPr/>
        </p:nvCxnSpPr>
        <p:spPr>
          <a:xfrm flipV="1">
            <a:off x="4483056" y="3263834"/>
            <a:ext cx="2215934" cy="36730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01AA4005-7C00-9A16-1E4B-5C55E66CE973}"/>
              </a:ext>
            </a:extLst>
          </p:cNvPr>
          <p:cNvCxnSpPr>
            <a:cxnSpLocks/>
            <a:stCxn id="17" idx="4"/>
            <a:endCxn id="33" idx="2"/>
          </p:cNvCxnSpPr>
          <p:nvPr/>
        </p:nvCxnSpPr>
        <p:spPr>
          <a:xfrm flipV="1">
            <a:off x="4483056" y="4464304"/>
            <a:ext cx="2241594" cy="247257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96C2731-7B55-6354-2771-932FC9BAB46C}"/>
              </a:ext>
            </a:extLst>
          </p:cNvPr>
          <p:cNvSpPr txBox="1"/>
          <p:nvPr/>
        </p:nvSpPr>
        <p:spPr>
          <a:xfrm>
            <a:off x="10064635" y="-85085"/>
            <a:ext cx="3478130" cy="900000"/>
          </a:xfrm>
          <a:prstGeom prst="rect">
            <a:avLst/>
          </a:prstGeom>
          <a:gradFill>
            <a:gsLst>
              <a:gs pos="100000">
                <a:schemeClr val="accent6">
                  <a:alpha val="47000"/>
                  <a:lumMod val="86000"/>
                  <a:lumOff val="14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>
            <a:defPPr>
              <a:defRPr lang="es-CO"/>
            </a:defPPr>
            <a:lvl1pPr algn="ctr">
              <a:defRPr sz="2800"/>
            </a:lvl1pPr>
          </a:lstStyle>
          <a:p>
            <a:r>
              <a:rPr lang="es-CO" dirty="0" err="1"/>
              <a:t>Evaluation</a:t>
            </a:r>
            <a:r>
              <a:rPr lang="es-CO" dirty="0"/>
              <a:t> 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54C947D3-6F37-B794-8BB1-4EDDC8A751C2}"/>
              </a:ext>
            </a:extLst>
          </p:cNvPr>
          <p:cNvSpPr/>
          <p:nvPr/>
        </p:nvSpPr>
        <p:spPr>
          <a:xfrm>
            <a:off x="10183948" y="1488444"/>
            <a:ext cx="3265635" cy="36358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  <a:p>
            <a:pPr algn="ctr"/>
            <a:r>
              <a:rPr lang="es-CO" sz="2800" dirty="0" err="1">
                <a:solidFill>
                  <a:schemeClr val="tx1"/>
                </a:solidFill>
              </a:rPr>
              <a:t>Precision</a:t>
            </a:r>
            <a:endParaRPr lang="es-CO" sz="2800" dirty="0">
              <a:solidFill>
                <a:schemeClr val="tx1"/>
              </a:solidFill>
            </a:endParaRPr>
          </a:p>
          <a:p>
            <a:pPr algn="ctr"/>
            <a:r>
              <a:rPr lang="es-CO" sz="2800" dirty="0" err="1">
                <a:solidFill>
                  <a:schemeClr val="tx1"/>
                </a:solidFill>
              </a:rPr>
              <a:t>Recall</a:t>
            </a:r>
            <a:endParaRPr lang="es-CO" sz="2800" dirty="0">
              <a:solidFill>
                <a:schemeClr val="tx1"/>
              </a:solidFill>
            </a:endParaRPr>
          </a:p>
          <a:p>
            <a:pPr algn="ctr"/>
            <a:r>
              <a:rPr lang="es-CO" sz="2800" dirty="0">
                <a:solidFill>
                  <a:schemeClr val="tx1"/>
                </a:solidFill>
              </a:rPr>
              <a:t>F1-score</a:t>
            </a:r>
          </a:p>
          <a:p>
            <a:pPr algn="ctr"/>
            <a:endParaRPr lang="es-CO" sz="2800" dirty="0">
              <a:solidFill>
                <a:schemeClr val="tx1"/>
              </a:solidFill>
            </a:endParaRPr>
          </a:p>
          <a:p>
            <a:pPr algn="ctr"/>
            <a:endParaRPr lang="es-CO" sz="2800" dirty="0">
              <a:solidFill>
                <a:schemeClr val="tx1"/>
              </a:solidFill>
            </a:endParaRPr>
          </a:p>
          <a:p>
            <a:pPr algn="ctr"/>
            <a:r>
              <a:rPr lang="es-CO" sz="2400" dirty="0">
                <a:solidFill>
                  <a:schemeClr val="tx1"/>
                </a:solidFill>
              </a:rPr>
              <a:t>Trust and </a:t>
            </a:r>
            <a:r>
              <a:rPr lang="es-CO" sz="2400" dirty="0" err="1">
                <a:solidFill>
                  <a:schemeClr val="tx1"/>
                </a:solidFill>
              </a:rPr>
              <a:t>acceptability</a:t>
            </a:r>
            <a:endParaRPr lang="es-CO" sz="2400" dirty="0">
              <a:solidFill>
                <a:schemeClr val="tx1"/>
              </a:solidFill>
            </a:endParaRPr>
          </a:p>
          <a:p>
            <a:pPr algn="ctr"/>
            <a:r>
              <a:rPr lang="es-CO" sz="2400" dirty="0">
                <a:solidFill>
                  <a:schemeClr val="tx1"/>
                </a:solidFill>
              </a:rPr>
              <a:t>Social Response Time</a:t>
            </a:r>
          </a:p>
          <a:p>
            <a:pPr algn="ctr"/>
            <a:r>
              <a:rPr lang="es-CO" sz="2400" dirty="0" err="1">
                <a:solidFill>
                  <a:schemeClr val="tx1"/>
                </a:solidFill>
              </a:rPr>
              <a:t>Potential</a:t>
            </a:r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err="1">
                <a:solidFill>
                  <a:schemeClr val="tx1"/>
                </a:solidFill>
              </a:rPr>
              <a:t>Health</a:t>
            </a:r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err="1">
                <a:solidFill>
                  <a:schemeClr val="tx1"/>
                </a:solidFill>
              </a:rPr>
              <a:t>Impact</a:t>
            </a:r>
            <a:r>
              <a:rPr lang="es-CO" sz="2400" dirty="0">
                <a:solidFill>
                  <a:schemeClr val="tx1"/>
                </a:solidFill>
              </a:rPr>
              <a:t> Score</a:t>
            </a:r>
            <a:endParaRPr lang="es-CO" sz="2800" dirty="0">
              <a:solidFill>
                <a:schemeClr val="tx1"/>
              </a:solidFill>
            </a:endParaRPr>
          </a:p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9CF88C3-D9A2-870B-0AC8-44D685509B6F}"/>
              </a:ext>
            </a:extLst>
          </p:cNvPr>
          <p:cNvSpPr txBox="1"/>
          <p:nvPr/>
        </p:nvSpPr>
        <p:spPr>
          <a:xfrm>
            <a:off x="10183950" y="939373"/>
            <a:ext cx="32656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algn="ctr"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CO" dirty="0"/>
              <a:t>General </a:t>
            </a:r>
            <a:r>
              <a:rPr lang="es-CO" dirty="0" err="1"/>
              <a:t>Metrics</a:t>
            </a:r>
            <a:endParaRPr lang="es-CO" dirty="0"/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5DDD866-B141-0847-CFD5-99D920C35F7B}"/>
              </a:ext>
            </a:extLst>
          </p:cNvPr>
          <p:cNvCxnSpPr>
            <a:cxnSpLocks/>
            <a:stCxn id="62" idx="2"/>
            <a:endCxn id="46" idx="0"/>
          </p:cNvCxnSpPr>
          <p:nvPr/>
        </p:nvCxnSpPr>
        <p:spPr>
          <a:xfrm flipH="1">
            <a:off x="11814586" y="5124307"/>
            <a:ext cx="2180" cy="3671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C00DCF5-18C6-6F81-FAA9-65805D94246B}"/>
              </a:ext>
            </a:extLst>
          </p:cNvPr>
          <p:cNvSpPr/>
          <p:nvPr/>
        </p:nvSpPr>
        <p:spPr>
          <a:xfrm>
            <a:off x="10088698" y="841333"/>
            <a:ext cx="3467100" cy="71134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87133D73-5AE1-E0AF-5E28-6C52A62B2B18}"/>
              </a:ext>
            </a:extLst>
          </p:cNvPr>
          <p:cNvCxnSpPr>
            <a:cxnSpLocks/>
            <a:stCxn id="16" idx="3"/>
          </p:cNvCxnSpPr>
          <p:nvPr/>
        </p:nvCxnSpPr>
        <p:spPr>
          <a:xfrm rot="5400000" flipH="1" flipV="1">
            <a:off x="2456361" y="-749658"/>
            <a:ext cx="6199018" cy="10180717"/>
          </a:xfrm>
          <a:prstGeom prst="bentConnector4">
            <a:avLst>
              <a:gd name="adj1" fmla="val -6600"/>
              <a:gd name="adj2" fmla="val 90858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FB67FB5C-02AA-461B-029C-0F2516311CE9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8502324" y="2114755"/>
            <a:ext cx="1648649" cy="1322862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4E5BA0F0-EA93-7892-E315-B774E63628F0}"/>
              </a:ext>
            </a:extLst>
          </p:cNvPr>
          <p:cNvCxnSpPr>
            <a:cxnSpLocks/>
          </p:cNvCxnSpPr>
          <p:nvPr/>
        </p:nvCxnSpPr>
        <p:spPr>
          <a:xfrm>
            <a:off x="8537307" y="2926077"/>
            <a:ext cx="1635997" cy="511540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5201CA44-F03A-574B-A08B-0C94AF7C1BC8}"/>
              </a:ext>
            </a:extLst>
          </p:cNvPr>
          <p:cNvCxnSpPr>
            <a:cxnSpLocks/>
          </p:cNvCxnSpPr>
          <p:nvPr/>
        </p:nvCxnSpPr>
        <p:spPr>
          <a:xfrm flipV="1">
            <a:off x="8529306" y="3426440"/>
            <a:ext cx="1623192" cy="443142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9D3911FE-06DC-B490-5E91-4F104126074E}"/>
              </a:ext>
            </a:extLst>
          </p:cNvPr>
          <p:cNvCxnSpPr>
            <a:cxnSpLocks/>
            <a:stCxn id="10" idx="0"/>
            <a:endCxn id="62" idx="1"/>
          </p:cNvCxnSpPr>
          <p:nvPr/>
        </p:nvCxnSpPr>
        <p:spPr>
          <a:xfrm flipV="1">
            <a:off x="8529306" y="3306376"/>
            <a:ext cx="1654642" cy="2335211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r 149">
            <a:extLst>
              <a:ext uri="{FF2B5EF4-FFF2-40B4-BE49-F238E27FC236}">
                <a16:creationId xmlns:a16="http://schemas.microsoft.com/office/drawing/2014/main" id="{4CB8D973-73DB-A43E-5C62-86443088F1DA}"/>
              </a:ext>
            </a:extLst>
          </p:cNvPr>
          <p:cNvCxnSpPr>
            <a:cxnSpLocks/>
            <a:stCxn id="11" idx="0"/>
            <a:endCxn id="62" idx="1"/>
          </p:cNvCxnSpPr>
          <p:nvPr/>
        </p:nvCxnSpPr>
        <p:spPr>
          <a:xfrm flipV="1">
            <a:off x="8502324" y="3306376"/>
            <a:ext cx="1681624" cy="3565813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superiores, una redondeada y la otra cortada 9">
            <a:extLst>
              <a:ext uri="{FF2B5EF4-FFF2-40B4-BE49-F238E27FC236}">
                <a16:creationId xmlns:a16="http://schemas.microsoft.com/office/drawing/2014/main" id="{3F4B5CD0-A060-5B61-FC70-A5A6A6F536B8}"/>
              </a:ext>
            </a:extLst>
          </p:cNvPr>
          <p:cNvSpPr/>
          <p:nvPr/>
        </p:nvSpPr>
        <p:spPr>
          <a:xfrm>
            <a:off x="6742308" y="5124307"/>
            <a:ext cx="1786998" cy="1034560"/>
          </a:xfrm>
          <a:prstGeom prst="snip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/>
                </a:solidFill>
              </a:rPr>
              <a:t>Bagging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11" name="Rectángulo: esquinas superiores, una redondeada y la otra cortada 10">
            <a:extLst>
              <a:ext uri="{FF2B5EF4-FFF2-40B4-BE49-F238E27FC236}">
                <a16:creationId xmlns:a16="http://schemas.microsoft.com/office/drawing/2014/main" id="{4FDD6FFA-289C-572A-2AB6-06C25502EE81}"/>
              </a:ext>
            </a:extLst>
          </p:cNvPr>
          <p:cNvSpPr/>
          <p:nvPr/>
        </p:nvSpPr>
        <p:spPr>
          <a:xfrm>
            <a:off x="6715326" y="6354909"/>
            <a:ext cx="1786998" cy="1034560"/>
          </a:xfrm>
          <a:prstGeom prst="snip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/>
                </a:solidFill>
              </a:rPr>
              <a:t>boosting</a:t>
            </a:r>
            <a:endParaRPr lang="es-CO" sz="3200" dirty="0">
              <a:solidFill>
                <a:schemeClr val="tx1"/>
              </a:solidFill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030983DE-F71D-161E-586E-DB9E9D0306E5}"/>
              </a:ext>
            </a:extLst>
          </p:cNvPr>
          <p:cNvCxnSpPr>
            <a:cxnSpLocks/>
            <a:stCxn id="17" idx="4"/>
            <a:endCxn id="10" idx="2"/>
          </p:cNvCxnSpPr>
          <p:nvPr/>
        </p:nvCxnSpPr>
        <p:spPr>
          <a:xfrm flipV="1">
            <a:off x="4483056" y="5641587"/>
            <a:ext cx="2259252" cy="129529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F81803D-9920-EA26-FC31-7B5157D66BFE}"/>
              </a:ext>
            </a:extLst>
          </p:cNvPr>
          <p:cNvCxnSpPr>
            <a:cxnSpLocks/>
            <a:stCxn id="17" idx="4"/>
            <a:endCxn id="11" idx="2"/>
          </p:cNvCxnSpPr>
          <p:nvPr/>
        </p:nvCxnSpPr>
        <p:spPr>
          <a:xfrm flipV="1">
            <a:off x="4483056" y="6872189"/>
            <a:ext cx="2232270" cy="6468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FC044C-3480-7926-1449-848715AA9258}"/>
              </a:ext>
            </a:extLst>
          </p:cNvPr>
          <p:cNvSpPr txBox="1"/>
          <p:nvPr/>
        </p:nvSpPr>
        <p:spPr>
          <a:xfrm>
            <a:off x="10181305" y="3153200"/>
            <a:ext cx="3265635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algn="ctr"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CO" sz="2400" dirty="0"/>
              <a:t>Complementary </a:t>
            </a:r>
            <a:r>
              <a:rPr lang="es-CO" sz="2400" dirty="0" err="1"/>
              <a:t>Metrics</a:t>
            </a:r>
            <a:endParaRPr lang="es-CO" sz="2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292D6D3-F857-2F95-56A0-8304FEC2B35A}"/>
              </a:ext>
            </a:extLst>
          </p:cNvPr>
          <p:cNvSpPr txBox="1"/>
          <p:nvPr/>
        </p:nvSpPr>
        <p:spPr>
          <a:xfrm>
            <a:off x="10181768" y="5491434"/>
            <a:ext cx="3265635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algn="ctr"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CO"/>
              <a:t>evaluation results</a:t>
            </a:r>
            <a:endParaRPr lang="es-CO" dirty="0"/>
          </a:p>
        </p:txBody>
      </p:sp>
      <p:sp>
        <p:nvSpPr>
          <p:cNvPr id="52" name="Diagrama de flujo: multidocumento 51">
            <a:extLst>
              <a:ext uri="{FF2B5EF4-FFF2-40B4-BE49-F238E27FC236}">
                <a16:creationId xmlns:a16="http://schemas.microsoft.com/office/drawing/2014/main" id="{94E234ED-E24A-50EC-AA93-6EAB40E2BE0A}"/>
              </a:ext>
            </a:extLst>
          </p:cNvPr>
          <p:cNvSpPr/>
          <p:nvPr/>
        </p:nvSpPr>
        <p:spPr>
          <a:xfrm>
            <a:off x="10181305" y="6325825"/>
            <a:ext cx="3265634" cy="137165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tx1"/>
                </a:solidFill>
              </a:rPr>
              <a:t>Shap</a:t>
            </a:r>
            <a:r>
              <a:rPr lang="es-ES" sz="3200" dirty="0">
                <a:solidFill>
                  <a:schemeClr val="tx1"/>
                </a:solidFill>
              </a:rPr>
              <a:t> </a:t>
            </a:r>
            <a:r>
              <a:rPr lang="es-ES" sz="3200" dirty="0" err="1">
                <a:solidFill>
                  <a:schemeClr val="tx1"/>
                </a:solidFill>
              </a:rPr>
              <a:t>Values</a:t>
            </a:r>
            <a:endParaRPr lang="es-ES" sz="3200" dirty="0">
              <a:solidFill>
                <a:schemeClr val="tx1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D549020-1B44-C945-80E1-B406553761C9}"/>
              </a:ext>
            </a:extLst>
          </p:cNvPr>
          <p:cNvCxnSpPr>
            <a:cxnSpLocks/>
          </p:cNvCxnSpPr>
          <p:nvPr/>
        </p:nvCxnSpPr>
        <p:spPr>
          <a:xfrm>
            <a:off x="12099923" y="6014654"/>
            <a:ext cx="0" cy="4188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66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ARMANDO ORDONEZ ERAZO</dc:creator>
  <cp:lastModifiedBy>HUGO ARMANDO ORDONEZ ERAZO</cp:lastModifiedBy>
  <cp:revision>2</cp:revision>
  <dcterms:created xsi:type="dcterms:W3CDTF">2023-05-11T20:14:02Z</dcterms:created>
  <dcterms:modified xsi:type="dcterms:W3CDTF">2025-07-04T15:16:56Z</dcterms:modified>
</cp:coreProperties>
</file>