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Nunito" panose="020B0604020202020204" charset="0"/>
      <p:regular r:id="rId7"/>
      <p:bold r:id="rId8"/>
      <p:italic r:id="rId9"/>
      <p:boldItalic r:id="rId10"/>
    </p:embeddedFont>
    <p:embeddedFont>
      <p:font typeface="Microsoft JhengHei" panose="020B0604030504040204" pitchFamily="34" charset="-12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354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51308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172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e30aa03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e30aa03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3874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e30aa030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e30aa030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553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e30aa030d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e30aa030d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>
            <a:off x="873750" y="578550"/>
            <a:ext cx="7553400" cy="3986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                          </a:t>
            </a:r>
            <a:endParaRPr/>
          </a:p>
        </p:txBody>
      </p:sp>
      <p:grpSp>
        <p:nvGrpSpPr>
          <p:cNvPr id="129" name="Google Shape;129;p13"/>
          <p:cNvGrpSpPr/>
          <p:nvPr/>
        </p:nvGrpSpPr>
        <p:grpSpPr>
          <a:xfrm>
            <a:off x="977075" y="956100"/>
            <a:ext cx="4667325" cy="3147000"/>
            <a:chOff x="1247775" y="956100"/>
            <a:chExt cx="4667325" cy="3147000"/>
          </a:xfrm>
        </p:grpSpPr>
        <p:pic>
          <p:nvPicPr>
            <p:cNvPr id="130" name="Google Shape;13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71600" y="1047750"/>
              <a:ext cx="4076700" cy="3055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13"/>
            <p:cNvSpPr/>
            <p:nvPr/>
          </p:nvSpPr>
          <p:spPr>
            <a:xfrm>
              <a:off x="1247775" y="956100"/>
              <a:ext cx="1381200" cy="196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4533900" y="1047750"/>
              <a:ext cx="1381200" cy="196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3"/>
          <p:cNvSpPr txBox="1"/>
          <p:nvPr/>
        </p:nvSpPr>
        <p:spPr>
          <a:xfrm>
            <a:off x="5728425" y="2485500"/>
            <a:ext cx="3120300" cy="7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latin typeface="Microsoft JhengHei"/>
                <a:ea typeface="Microsoft JhengHei"/>
                <a:cs typeface="Microsoft JhengHei"/>
                <a:sym typeface="Microsoft JhengHei"/>
              </a:rPr>
              <a:t>PADA EAT</a:t>
            </a:r>
            <a:endParaRPr sz="30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latin typeface="Microsoft JhengHei"/>
                <a:ea typeface="Microsoft JhengHei"/>
                <a:cs typeface="Microsoft JhengHei"/>
                <a:sym typeface="Microsoft JhengHei"/>
              </a:rPr>
              <a:t>        </a:t>
            </a:r>
            <a:endParaRPr sz="3000"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grpSp>
        <p:nvGrpSpPr>
          <p:cNvPr id="134" name="Google Shape;134;p13"/>
          <p:cNvGrpSpPr/>
          <p:nvPr/>
        </p:nvGrpSpPr>
        <p:grpSpPr>
          <a:xfrm>
            <a:off x="6230025" y="1558950"/>
            <a:ext cx="973800" cy="926700"/>
            <a:chOff x="6525300" y="1558950"/>
            <a:chExt cx="973800" cy="926700"/>
          </a:xfrm>
        </p:grpSpPr>
        <p:sp>
          <p:nvSpPr>
            <p:cNvPr id="135" name="Google Shape;135;p13"/>
            <p:cNvSpPr/>
            <p:nvPr/>
          </p:nvSpPr>
          <p:spPr>
            <a:xfrm>
              <a:off x="6525300" y="1558950"/>
              <a:ext cx="973800" cy="926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6" name="Google Shape;136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15679" y="1672576"/>
              <a:ext cx="583584" cy="6765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/>
        </p:nvSpPr>
        <p:spPr>
          <a:xfrm>
            <a:off x="2621731" y="524756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4"/>
          <p:cNvCxnSpPr/>
          <p:nvPr/>
        </p:nvCxnSpPr>
        <p:spPr>
          <a:xfrm>
            <a:off x="1390987" y="783068"/>
            <a:ext cx="304500" cy="3408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Google Shape;143;p14"/>
          <p:cNvSpPr txBox="1"/>
          <p:nvPr/>
        </p:nvSpPr>
        <p:spPr>
          <a:xfrm>
            <a:off x="367190" y="572272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835090" y="426880"/>
            <a:ext cx="763800" cy="4896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770060" y="478582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*userID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4"/>
          <p:cNvCxnSpPr/>
          <p:nvPr/>
        </p:nvCxnSpPr>
        <p:spPr>
          <a:xfrm flipH="1">
            <a:off x="2895584" y="742425"/>
            <a:ext cx="374400" cy="3624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4"/>
          <p:cNvSpPr/>
          <p:nvPr/>
        </p:nvSpPr>
        <p:spPr>
          <a:xfrm>
            <a:off x="3089631" y="379363"/>
            <a:ext cx="763800" cy="4896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4"/>
          <p:cNvSpPr txBox="1"/>
          <p:nvPr/>
        </p:nvSpPr>
        <p:spPr>
          <a:xfrm>
            <a:off x="3024601" y="431066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14"/>
          <p:cNvCxnSpPr/>
          <p:nvPr/>
        </p:nvCxnSpPr>
        <p:spPr>
          <a:xfrm rot="10800000" flipH="1">
            <a:off x="1187774" y="1562040"/>
            <a:ext cx="498300" cy="3087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4"/>
          <p:cNvCxnSpPr/>
          <p:nvPr/>
        </p:nvCxnSpPr>
        <p:spPr>
          <a:xfrm rot="10800000">
            <a:off x="2348463" y="1516179"/>
            <a:ext cx="469800" cy="3777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14"/>
          <p:cNvSpPr/>
          <p:nvPr/>
        </p:nvSpPr>
        <p:spPr>
          <a:xfrm>
            <a:off x="2642007" y="1652329"/>
            <a:ext cx="763800" cy="4896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2576977" y="1704032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PWD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4"/>
          <p:cNvSpPr txBox="1"/>
          <p:nvPr/>
        </p:nvSpPr>
        <p:spPr>
          <a:xfrm>
            <a:off x="103077" y="1787161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570978" y="1641769"/>
            <a:ext cx="763800" cy="4896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4"/>
          <p:cNvSpPr txBox="1"/>
          <p:nvPr/>
        </p:nvSpPr>
        <p:spPr>
          <a:xfrm>
            <a:off x="505948" y="1693471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6960489" y="621214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14"/>
          <p:cNvCxnSpPr/>
          <p:nvPr/>
        </p:nvCxnSpPr>
        <p:spPr>
          <a:xfrm>
            <a:off x="5021508" y="906378"/>
            <a:ext cx="405300" cy="1761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14"/>
          <p:cNvSpPr txBox="1"/>
          <p:nvPr/>
        </p:nvSpPr>
        <p:spPr>
          <a:xfrm>
            <a:off x="3918439" y="668731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4386340" y="593802"/>
            <a:ext cx="763800" cy="4896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4"/>
          <p:cNvSpPr txBox="1"/>
          <p:nvPr/>
        </p:nvSpPr>
        <p:spPr>
          <a:xfrm>
            <a:off x="4321309" y="645504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shopID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1" name="Google Shape;161;p14"/>
          <p:cNvCxnSpPr/>
          <p:nvPr/>
        </p:nvCxnSpPr>
        <p:spPr>
          <a:xfrm flipH="1">
            <a:off x="6623281" y="827107"/>
            <a:ext cx="485700" cy="2598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2" name="Google Shape;162;p14"/>
          <p:cNvSpPr/>
          <p:nvPr/>
        </p:nvSpPr>
        <p:spPr>
          <a:xfrm>
            <a:off x="6946244" y="546285"/>
            <a:ext cx="763800" cy="4896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4"/>
          <p:cNvSpPr txBox="1"/>
          <p:nvPr/>
        </p:nvSpPr>
        <p:spPr>
          <a:xfrm>
            <a:off x="6881214" y="597987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5157019" y="398151"/>
            <a:ext cx="8937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14"/>
          <p:cNvCxnSpPr>
            <a:endCxn id="166" idx="3"/>
          </p:cNvCxnSpPr>
          <p:nvPr/>
        </p:nvCxnSpPr>
        <p:spPr>
          <a:xfrm flipH="1">
            <a:off x="6729382" y="1307600"/>
            <a:ext cx="510000" cy="42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14"/>
          <p:cNvSpPr/>
          <p:nvPr/>
        </p:nvSpPr>
        <p:spPr>
          <a:xfrm>
            <a:off x="7214125" y="1056025"/>
            <a:ext cx="1478100" cy="5334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"/>
          <p:cNvSpPr txBox="1"/>
          <p:nvPr/>
        </p:nvSpPr>
        <p:spPr>
          <a:xfrm>
            <a:off x="7090051" y="1136800"/>
            <a:ext cx="17181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transaction Time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14"/>
          <p:cNvCxnSpPr/>
          <p:nvPr/>
        </p:nvCxnSpPr>
        <p:spPr>
          <a:xfrm flipH="1">
            <a:off x="2844682" y="1304810"/>
            <a:ext cx="2487900" cy="84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4"/>
          <p:cNvSpPr/>
          <p:nvPr/>
        </p:nvSpPr>
        <p:spPr>
          <a:xfrm>
            <a:off x="1598818" y="1024112"/>
            <a:ext cx="1396800" cy="597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"/>
          <p:cNvSpPr txBox="1"/>
          <p:nvPr/>
        </p:nvSpPr>
        <p:spPr>
          <a:xfrm>
            <a:off x="1598818" y="1139600"/>
            <a:ext cx="13968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使用者資料表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User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72" name="Google Shape;172;p14"/>
          <p:cNvCxnSpPr/>
          <p:nvPr/>
        </p:nvCxnSpPr>
        <p:spPr>
          <a:xfrm rot="10800000">
            <a:off x="4857621" y="2057250"/>
            <a:ext cx="904200" cy="2184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" name="Google Shape;173;p14"/>
          <p:cNvSpPr txBox="1"/>
          <p:nvPr/>
        </p:nvSpPr>
        <p:spPr>
          <a:xfrm>
            <a:off x="4446157" y="1856421"/>
            <a:ext cx="7689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4155391" y="1791963"/>
            <a:ext cx="935400" cy="4212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5" name="Google Shape;175;p14"/>
          <p:cNvCxnSpPr/>
          <p:nvPr/>
        </p:nvCxnSpPr>
        <p:spPr>
          <a:xfrm flipH="1">
            <a:off x="4552875" y="2400300"/>
            <a:ext cx="809700" cy="1143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14"/>
          <p:cNvSpPr/>
          <p:nvPr/>
        </p:nvSpPr>
        <p:spPr>
          <a:xfrm>
            <a:off x="3542680" y="2315154"/>
            <a:ext cx="1201500" cy="4212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"/>
          <p:cNvSpPr txBox="1"/>
          <p:nvPr/>
        </p:nvSpPr>
        <p:spPr>
          <a:xfrm>
            <a:off x="3454719" y="2377680"/>
            <a:ext cx="1332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CommodityID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14"/>
          <p:cNvCxnSpPr/>
          <p:nvPr/>
        </p:nvCxnSpPr>
        <p:spPr>
          <a:xfrm flipH="1">
            <a:off x="6332312" y="2094181"/>
            <a:ext cx="853800" cy="633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4"/>
          <p:cNvCxnSpPr/>
          <p:nvPr/>
        </p:nvCxnSpPr>
        <p:spPr>
          <a:xfrm rot="10800000">
            <a:off x="6315075" y="2485050"/>
            <a:ext cx="952500" cy="2772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14"/>
          <p:cNvSpPr/>
          <p:nvPr/>
        </p:nvSpPr>
        <p:spPr>
          <a:xfrm>
            <a:off x="6880259" y="1879607"/>
            <a:ext cx="1332600" cy="4212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"/>
          <p:cNvSpPr txBox="1"/>
          <p:nvPr/>
        </p:nvSpPr>
        <p:spPr>
          <a:xfrm>
            <a:off x="6855725" y="1942123"/>
            <a:ext cx="13326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transactionID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7109136" y="2651097"/>
            <a:ext cx="7689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/>
          <p:nvPr/>
        </p:nvSpPr>
        <p:spPr>
          <a:xfrm>
            <a:off x="7096874" y="2586638"/>
            <a:ext cx="794100" cy="4212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 txBox="1"/>
          <p:nvPr/>
        </p:nvSpPr>
        <p:spPr>
          <a:xfrm>
            <a:off x="7040950" y="2631126"/>
            <a:ext cx="8949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amount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14"/>
          <p:cNvCxnSpPr>
            <a:endCxn id="186" idx="2"/>
          </p:cNvCxnSpPr>
          <p:nvPr/>
        </p:nvCxnSpPr>
        <p:spPr>
          <a:xfrm flipH="1">
            <a:off x="5032040" y="2628754"/>
            <a:ext cx="654300" cy="4962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14"/>
          <p:cNvSpPr txBox="1"/>
          <p:nvPr/>
        </p:nvSpPr>
        <p:spPr>
          <a:xfrm>
            <a:off x="4715788" y="2848835"/>
            <a:ext cx="7689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/>
          <p:nvPr/>
        </p:nvSpPr>
        <p:spPr>
          <a:xfrm>
            <a:off x="4703533" y="2784376"/>
            <a:ext cx="657000" cy="4212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"/>
          <p:cNvSpPr txBox="1"/>
          <p:nvPr/>
        </p:nvSpPr>
        <p:spPr>
          <a:xfrm>
            <a:off x="4647590" y="2828854"/>
            <a:ext cx="7689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4107171" y="1836450"/>
            <a:ext cx="9933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*foodID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599353" y="3937967"/>
            <a:ext cx="8655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" name="Google Shape;191;p14"/>
          <p:cNvCxnSpPr/>
          <p:nvPr/>
        </p:nvCxnSpPr>
        <p:spPr>
          <a:xfrm rot="10800000">
            <a:off x="1800250" y="3695566"/>
            <a:ext cx="512100" cy="2265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14"/>
          <p:cNvCxnSpPr/>
          <p:nvPr/>
        </p:nvCxnSpPr>
        <p:spPr>
          <a:xfrm flipH="1">
            <a:off x="1842450" y="2828925"/>
            <a:ext cx="424500" cy="3882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14"/>
          <p:cNvCxnSpPr>
            <a:stCxn id="194" idx="2"/>
          </p:cNvCxnSpPr>
          <p:nvPr/>
        </p:nvCxnSpPr>
        <p:spPr>
          <a:xfrm>
            <a:off x="975737" y="2926088"/>
            <a:ext cx="42900" cy="3516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14"/>
          <p:cNvCxnSpPr>
            <a:stCxn id="196" idx="2"/>
          </p:cNvCxnSpPr>
          <p:nvPr/>
        </p:nvCxnSpPr>
        <p:spPr>
          <a:xfrm flipH="1">
            <a:off x="1018607" y="3602325"/>
            <a:ext cx="198300" cy="4251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4"/>
          <p:cNvCxnSpPr>
            <a:stCxn id="198" idx="0"/>
          </p:cNvCxnSpPr>
          <p:nvPr/>
        </p:nvCxnSpPr>
        <p:spPr>
          <a:xfrm rot="10800000">
            <a:off x="1523923" y="3630325"/>
            <a:ext cx="229800" cy="7707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9" name="Google Shape;199;p14"/>
          <p:cNvSpPr txBox="1"/>
          <p:nvPr/>
        </p:nvSpPr>
        <p:spPr>
          <a:xfrm>
            <a:off x="798253" y="2615267"/>
            <a:ext cx="8655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470964" y="2542713"/>
            <a:ext cx="1053000" cy="4740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4"/>
          <p:cNvSpPr txBox="1"/>
          <p:nvPr/>
        </p:nvSpPr>
        <p:spPr>
          <a:xfrm>
            <a:off x="416687" y="2592788"/>
            <a:ext cx="11181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*shopID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2224128" y="2643842"/>
            <a:ext cx="8655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1896852" y="2571300"/>
            <a:ext cx="1192800" cy="4740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"/>
          <p:cNvSpPr txBox="1"/>
          <p:nvPr/>
        </p:nvSpPr>
        <p:spPr>
          <a:xfrm>
            <a:off x="1842548" y="2621375"/>
            <a:ext cx="13170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shopName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2379953" y="3839367"/>
            <a:ext cx="8655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4"/>
          <p:cNvSpPr/>
          <p:nvPr/>
        </p:nvSpPr>
        <p:spPr>
          <a:xfrm>
            <a:off x="2052677" y="3766825"/>
            <a:ext cx="1192800" cy="4740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"/>
          <p:cNvSpPr txBox="1"/>
          <p:nvPr/>
        </p:nvSpPr>
        <p:spPr>
          <a:xfrm>
            <a:off x="1998373" y="3816900"/>
            <a:ext cx="13170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shopPhone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1484603" y="4421142"/>
            <a:ext cx="8655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1157327" y="4348600"/>
            <a:ext cx="1192800" cy="4740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4"/>
          <p:cNvSpPr txBox="1"/>
          <p:nvPr/>
        </p:nvSpPr>
        <p:spPr>
          <a:xfrm>
            <a:off x="1095223" y="4401025"/>
            <a:ext cx="13170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shopAddress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272077" y="3865425"/>
            <a:ext cx="1192800" cy="4740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"/>
          <p:cNvSpPr txBox="1"/>
          <p:nvPr/>
        </p:nvSpPr>
        <p:spPr>
          <a:xfrm>
            <a:off x="217773" y="3915500"/>
            <a:ext cx="13170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shopTime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4"/>
          <p:cNvSpPr/>
          <p:nvPr/>
        </p:nvSpPr>
        <p:spPr>
          <a:xfrm>
            <a:off x="518507" y="3142437"/>
            <a:ext cx="1396800" cy="597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"/>
          <p:cNvSpPr txBox="1"/>
          <p:nvPr/>
        </p:nvSpPr>
        <p:spPr>
          <a:xfrm>
            <a:off x="518507" y="3257925"/>
            <a:ext cx="13968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店家資料表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Shop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212" name="Google Shape;212;p14"/>
          <p:cNvCxnSpPr>
            <a:endCxn id="213" idx="2"/>
          </p:cNvCxnSpPr>
          <p:nvPr/>
        </p:nvCxnSpPr>
        <p:spPr>
          <a:xfrm rot="10800000" flipH="1">
            <a:off x="5625957" y="3660575"/>
            <a:ext cx="411600" cy="5982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14"/>
          <p:cNvCxnSpPr/>
          <p:nvPr/>
        </p:nvCxnSpPr>
        <p:spPr>
          <a:xfrm>
            <a:off x="6208963" y="3685188"/>
            <a:ext cx="1325400" cy="2487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14"/>
          <p:cNvCxnSpPr/>
          <p:nvPr/>
        </p:nvCxnSpPr>
        <p:spPr>
          <a:xfrm>
            <a:off x="6315075" y="3695700"/>
            <a:ext cx="725400" cy="9774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14"/>
          <p:cNvCxnSpPr>
            <a:stCxn id="213" idx="3"/>
          </p:cNvCxnSpPr>
          <p:nvPr/>
        </p:nvCxnSpPr>
        <p:spPr>
          <a:xfrm rot="10800000" flipH="1">
            <a:off x="6735957" y="3293675"/>
            <a:ext cx="778500" cy="1947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7" name="Google Shape;217;p14"/>
          <p:cNvSpPr txBox="1"/>
          <p:nvPr/>
        </p:nvSpPr>
        <p:spPr>
          <a:xfrm>
            <a:off x="7504882" y="3185612"/>
            <a:ext cx="7689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/>
          <p:nvPr/>
        </p:nvSpPr>
        <p:spPr>
          <a:xfrm>
            <a:off x="7214125" y="3121154"/>
            <a:ext cx="1420800" cy="4212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"/>
          <p:cNvSpPr txBox="1"/>
          <p:nvPr/>
        </p:nvSpPr>
        <p:spPr>
          <a:xfrm>
            <a:off x="7165886" y="3165641"/>
            <a:ext cx="1526400" cy="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*Commodity 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374827" y="3748455"/>
            <a:ext cx="8655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7361025" y="3675900"/>
            <a:ext cx="893700" cy="4740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4"/>
          <p:cNvSpPr txBox="1"/>
          <p:nvPr/>
        </p:nvSpPr>
        <p:spPr>
          <a:xfrm>
            <a:off x="7298077" y="3725975"/>
            <a:ext cx="10071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shopID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6824328" y="4416654"/>
            <a:ext cx="8655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6497049" y="4344100"/>
            <a:ext cx="1599300" cy="4740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4"/>
          <p:cNvSpPr txBox="1"/>
          <p:nvPr/>
        </p:nvSpPr>
        <p:spPr>
          <a:xfrm>
            <a:off x="6442751" y="4394175"/>
            <a:ext cx="17181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commodityName</a:t>
            </a: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5083714" y="4201943"/>
            <a:ext cx="8655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5069912" y="4129388"/>
            <a:ext cx="893700" cy="4740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"/>
          <p:cNvSpPr txBox="1"/>
          <p:nvPr/>
        </p:nvSpPr>
        <p:spPr>
          <a:xfrm>
            <a:off x="5006965" y="4179463"/>
            <a:ext cx="10071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price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14"/>
          <p:cNvCxnSpPr>
            <a:stCxn id="196" idx="3"/>
          </p:cNvCxnSpPr>
          <p:nvPr/>
        </p:nvCxnSpPr>
        <p:spPr>
          <a:xfrm>
            <a:off x="1915307" y="3430125"/>
            <a:ext cx="3780600" cy="84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p14"/>
          <p:cNvCxnSpPr>
            <a:stCxn id="231" idx="2"/>
          </p:cNvCxnSpPr>
          <p:nvPr/>
        </p:nvCxnSpPr>
        <p:spPr>
          <a:xfrm>
            <a:off x="6002088" y="701732"/>
            <a:ext cx="28800" cy="28131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14"/>
          <p:cNvSpPr/>
          <p:nvPr/>
        </p:nvSpPr>
        <p:spPr>
          <a:xfrm>
            <a:off x="5216476" y="1817950"/>
            <a:ext cx="1642500" cy="1186200"/>
          </a:xfrm>
          <a:prstGeom prst="diamond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4"/>
          <p:cNvSpPr txBox="1"/>
          <p:nvPr/>
        </p:nvSpPr>
        <p:spPr>
          <a:xfrm>
            <a:off x="5152400" y="2267251"/>
            <a:ext cx="17145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便當明細資料表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food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5339157" y="3200687"/>
            <a:ext cx="1396800" cy="597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5339157" y="3316175"/>
            <a:ext cx="13968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商品資料表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Commodity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5329738" y="284650"/>
            <a:ext cx="1396800" cy="489600"/>
          </a:xfrm>
          <a:prstGeom prst="ellipse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4"/>
          <p:cNvSpPr txBox="1"/>
          <p:nvPr/>
        </p:nvSpPr>
        <p:spPr>
          <a:xfrm>
            <a:off x="5227488" y="357332"/>
            <a:ext cx="15492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*transactionID</a:t>
            </a:r>
            <a:endParaRPr u="sng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5332582" y="1024112"/>
            <a:ext cx="1396800" cy="5973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"/>
          <p:cNvSpPr txBox="1"/>
          <p:nvPr/>
        </p:nvSpPr>
        <p:spPr>
          <a:xfrm>
            <a:off x="5332582" y="1139600"/>
            <a:ext cx="13968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交易資料表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transaction</a:t>
            </a:r>
            <a:endParaRPr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/>
        </p:nvSpPr>
        <p:spPr>
          <a:xfrm>
            <a:off x="846113" y="321400"/>
            <a:ext cx="16758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latin typeface="Calibri"/>
                <a:ea typeface="Calibri"/>
                <a:cs typeface="Calibri"/>
                <a:sym typeface="Calibri"/>
              </a:rPr>
              <a:t>STEP 1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4843825" y="321400"/>
            <a:ext cx="16758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latin typeface="Calibri"/>
                <a:ea typeface="Calibri"/>
                <a:cs typeface="Calibri"/>
                <a:sym typeface="Calibri"/>
              </a:rPr>
              <a:t>STEP 2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125" y="888700"/>
            <a:ext cx="3547325" cy="339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830" y="888700"/>
            <a:ext cx="3333371" cy="39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/>
          <p:nvPr/>
        </p:nvSpPr>
        <p:spPr>
          <a:xfrm>
            <a:off x="631373" y="1359100"/>
            <a:ext cx="3151200" cy="2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DELIMITER $$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CREATE PROCEDURE usertotal2(number INT)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BEGIN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SELECT DISTINCT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user.userID,commodityName,price,amount,(price*amount)as total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commodity LEFT JOIN food 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commodity.CommodityID = food.CommodityID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LEFT JOIN user 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user.userID = food.userID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WHERE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food.transactionID = number;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end $$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6"/>
          <p:cNvSpPr txBox="1"/>
          <p:nvPr/>
        </p:nvSpPr>
        <p:spPr>
          <a:xfrm>
            <a:off x="583325" y="430600"/>
            <a:ext cx="315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latin typeface="Microsoft JhengHei"/>
                <a:ea typeface="Microsoft JhengHei"/>
                <a:cs typeface="Microsoft JhengHei"/>
                <a:sym typeface="Microsoft JhengHei"/>
              </a:rPr>
              <a:t>列出每筆訂單訂購會員商品數量及總額</a:t>
            </a:r>
            <a:endParaRPr sz="2400" b="1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1" name="Google Shape;251;p16"/>
          <p:cNvSpPr txBox="1"/>
          <p:nvPr/>
        </p:nvSpPr>
        <p:spPr>
          <a:xfrm>
            <a:off x="4702875" y="430600"/>
            <a:ext cx="3151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latin typeface="Microsoft JhengHei"/>
                <a:ea typeface="Microsoft JhengHei"/>
                <a:cs typeface="Microsoft JhengHei"/>
                <a:sym typeface="Microsoft JhengHei"/>
              </a:rPr>
              <a:t>列出指定店家菜單</a:t>
            </a:r>
            <a:endParaRPr b="1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52" name="Google Shape;252;p16"/>
          <p:cNvSpPr txBox="1"/>
          <p:nvPr/>
        </p:nvSpPr>
        <p:spPr>
          <a:xfrm>
            <a:off x="4750948" y="1359100"/>
            <a:ext cx="3151200" cy="2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DELIMITER $$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CREATE PROCEDURE showmenu(ID INT)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BEGIN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SELECT DISTINCT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commodityName,price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FROM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commodity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WHERE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shopID=ID;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END $$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如螢幕大小 (16:9)</PresentationFormat>
  <Paragraphs>87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Nunito</vt:lpstr>
      <vt:lpstr>Microsoft JhengHei</vt:lpstr>
      <vt:lpstr>Calibri</vt:lpstr>
      <vt:lpstr>Arial</vt:lpstr>
      <vt:lpstr>Shift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user</cp:lastModifiedBy>
  <cp:revision>1</cp:revision>
  <dcterms:modified xsi:type="dcterms:W3CDTF">2019-08-02T08:14:55Z</dcterms:modified>
</cp:coreProperties>
</file>