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s-MX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6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6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50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81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55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9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18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4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3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1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08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0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314B-4B18-40EE-BEA3-365A6C644EC1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AAFC-6140-409A-9377-88E85F2A79F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58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1"/>
            <a:ext cx="32399288" cy="43189527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1732383" y="8376667"/>
            <a:ext cx="10195023" cy="590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3628796" rtl="0" eaLnBrk="1" latinLnBrk="0" hangingPunct="1">
              <a:defRPr sz="425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14398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8796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195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593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1991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389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787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186" algn="l" defTabSz="3628796" rtl="0" eaLnBrk="1" latinLnBrk="0" hangingPunct="1">
              <a:defRPr sz="7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900" b="1" u="sng" dirty="0">
                <a:solidFill>
                  <a:schemeClr val="tx1"/>
                </a:solidFill>
              </a:rPr>
              <a:t>ABSTRACT</a:t>
            </a:r>
            <a:endParaRPr lang="en-US" sz="2900" b="1" u="sng" dirty="0">
              <a:solidFill>
                <a:schemeClr val="tx1"/>
              </a:solidFill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732383" y="17897296"/>
            <a:ext cx="10197514" cy="590781"/>
          </a:xfrm>
          <a:prstGeom prst="rect">
            <a:avLst/>
          </a:prstGeom>
        </p:spPr>
        <p:txBody>
          <a:bodyPr/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900" b="1" u="sng" dirty="0"/>
              <a:t>PROBLEM STATEMENT OR RESEARCH SUBJECT</a:t>
            </a:r>
            <a:endParaRPr lang="en-US" sz="2900" b="1" u="sng" dirty="0"/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19546774" y="8262933"/>
            <a:ext cx="11713851" cy="997562"/>
          </a:xfrm>
          <a:prstGeom prst="rect">
            <a:avLst/>
          </a:prstGeom>
        </p:spPr>
        <p:txBody>
          <a:bodyPr/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900" b="1" u="sng" dirty="0"/>
              <a:t>RESULTS AND CONTRIBUTIONS</a:t>
            </a:r>
            <a:endParaRPr lang="en-US" sz="2900" b="1" u="sng" dirty="0"/>
          </a:p>
        </p:txBody>
      </p:sp>
      <p:sp>
        <p:nvSpPr>
          <p:cNvPr id="21" name="Text Placeholder 8"/>
          <p:cNvSpPr txBox="1">
            <a:spLocks/>
          </p:cNvSpPr>
          <p:nvPr/>
        </p:nvSpPr>
        <p:spPr>
          <a:xfrm>
            <a:off x="20307654" y="17943079"/>
            <a:ext cx="10192090" cy="590781"/>
          </a:xfrm>
          <a:prstGeom prst="rect">
            <a:avLst/>
          </a:prstGeom>
        </p:spPr>
        <p:txBody>
          <a:bodyPr/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900" b="1" u="sng" dirty="0"/>
              <a:t>CONCLUSIONS</a:t>
            </a:r>
            <a:endParaRPr lang="en-US" sz="2900" b="1" u="sng" dirty="0"/>
          </a:p>
        </p:txBody>
      </p:sp>
      <p:sp>
        <p:nvSpPr>
          <p:cNvPr id="22" name="Text Placeholder 10"/>
          <p:cNvSpPr txBox="1">
            <a:spLocks/>
          </p:cNvSpPr>
          <p:nvPr/>
        </p:nvSpPr>
        <p:spPr>
          <a:xfrm>
            <a:off x="21362449" y="35328848"/>
            <a:ext cx="10186988" cy="590781"/>
          </a:xfrm>
          <a:prstGeom prst="rect">
            <a:avLst/>
          </a:prstGeom>
        </p:spPr>
        <p:txBody>
          <a:bodyPr/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900" b="1" u="sng" dirty="0"/>
              <a:t>CONTACTO</a:t>
            </a:r>
            <a:endParaRPr lang="en-US" sz="2900" b="1" u="sng" dirty="0"/>
          </a:p>
        </p:txBody>
      </p:sp>
      <p:sp>
        <p:nvSpPr>
          <p:cNvPr id="23" name="Text Placeholder 11"/>
          <p:cNvSpPr txBox="1">
            <a:spLocks/>
          </p:cNvSpPr>
          <p:nvPr/>
        </p:nvSpPr>
        <p:spPr>
          <a:xfrm>
            <a:off x="21357347" y="36394023"/>
            <a:ext cx="10192090" cy="1011258"/>
          </a:xfrm>
          <a:prstGeom prst="rect">
            <a:avLst/>
          </a:prstGeom>
        </p:spPr>
        <p:txBody>
          <a:bodyPr/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900" b="1" u="sng" dirty="0"/>
              <a:t>CORRESPONDANCE AUTHOR (STUDENTS)</a:t>
            </a:r>
          </a:p>
          <a:p>
            <a:r>
              <a:rPr lang="es-MX" sz="2900" b="1" u="sng" dirty="0"/>
              <a:t>EMAIL:</a:t>
            </a:r>
          </a:p>
        </p:txBody>
      </p:sp>
      <p:sp>
        <p:nvSpPr>
          <p:cNvPr id="24" name="Text Placeholder 48"/>
          <p:cNvSpPr txBox="1">
            <a:spLocks/>
          </p:cNvSpPr>
          <p:nvPr/>
        </p:nvSpPr>
        <p:spPr>
          <a:xfrm>
            <a:off x="19839819" y="26488455"/>
            <a:ext cx="10240812" cy="590781"/>
          </a:xfrm>
          <a:prstGeom prst="rect">
            <a:avLst/>
          </a:prstGeom>
        </p:spPr>
        <p:txBody>
          <a:bodyPr/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900" u="sng" dirty="0"/>
              <a:t>REFERENCES</a:t>
            </a:r>
            <a:endParaRPr lang="en-US" sz="2900" u="sng" dirty="0"/>
          </a:p>
        </p:txBody>
      </p:sp>
      <p:sp>
        <p:nvSpPr>
          <p:cNvPr id="25" name="Text Placeholder 49"/>
          <p:cNvSpPr txBox="1">
            <a:spLocks/>
          </p:cNvSpPr>
          <p:nvPr/>
        </p:nvSpPr>
        <p:spPr>
          <a:xfrm>
            <a:off x="767405" y="26738254"/>
            <a:ext cx="10240812" cy="590781"/>
          </a:xfrm>
          <a:prstGeom prst="rect">
            <a:avLst/>
          </a:prstGeom>
        </p:spPr>
        <p:txBody>
          <a:bodyPr/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900" b="1" u="sng" dirty="0"/>
              <a:t>METHODOLOGY</a:t>
            </a:r>
            <a:endParaRPr lang="en-US" sz="2900" b="1" u="sng" dirty="0"/>
          </a:p>
        </p:txBody>
      </p:sp>
      <p:sp>
        <p:nvSpPr>
          <p:cNvPr id="26" name="Text Placeholder 50"/>
          <p:cNvSpPr txBox="1">
            <a:spLocks/>
          </p:cNvSpPr>
          <p:nvPr/>
        </p:nvSpPr>
        <p:spPr>
          <a:xfrm>
            <a:off x="8087893" y="5828704"/>
            <a:ext cx="16080802" cy="1152296"/>
          </a:xfrm>
          <a:prstGeom prst="rect">
            <a:avLst/>
          </a:prstGeom>
        </p:spPr>
        <p:txBody>
          <a:bodyPr/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5300" dirty="0"/>
              <a:t>Nombre(s) alumno(s)</a:t>
            </a:r>
            <a:endParaRPr lang="en-US" sz="5300" dirty="0"/>
          </a:p>
        </p:txBody>
      </p:sp>
      <p:sp>
        <p:nvSpPr>
          <p:cNvPr id="27" name="Text Placeholder 51"/>
          <p:cNvSpPr txBox="1">
            <a:spLocks/>
          </p:cNvSpPr>
          <p:nvPr/>
        </p:nvSpPr>
        <p:spPr>
          <a:xfrm>
            <a:off x="8317571" y="4228995"/>
            <a:ext cx="15273881" cy="1152296"/>
          </a:xfrm>
          <a:prstGeom prst="rect">
            <a:avLst/>
          </a:prstGeom>
        </p:spPr>
        <p:txBody>
          <a:bodyPr>
            <a:noAutofit/>
          </a:bodyPr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9900" dirty="0"/>
              <a:t>Nombre del proyecto</a:t>
            </a:r>
            <a:endParaRPr lang="en-US" sz="9900" dirty="0"/>
          </a:p>
        </p:txBody>
      </p:sp>
      <p:pic>
        <p:nvPicPr>
          <p:cNvPr id="29" name="Picture 53" descr="LOGO_TECNOLOGICO nuevo letras blanc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4763" y="7466632"/>
            <a:ext cx="4116895" cy="1096586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4549825" y="5636808"/>
            <a:ext cx="5167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Nombre de la materia</a:t>
            </a:r>
          </a:p>
          <a:p>
            <a:pPr algn="ctr"/>
            <a:r>
              <a:rPr lang="es-MX" sz="4000" dirty="0"/>
              <a:t>Nombre del profesor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1507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Isabel Angulo Bejarano</dc:creator>
  <cp:lastModifiedBy>Hugo Franco</cp:lastModifiedBy>
  <cp:revision>5</cp:revision>
  <dcterms:created xsi:type="dcterms:W3CDTF">2018-10-24T04:14:23Z</dcterms:created>
  <dcterms:modified xsi:type="dcterms:W3CDTF">2018-11-21T18:02:21Z</dcterms:modified>
</cp:coreProperties>
</file>