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C72ECE-CB7A-17ED-5C07-CCDC589DD6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Banca Móvil Banorte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B16543-061E-6F4F-7AAF-C1C6E8B098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Equipo – </a:t>
            </a:r>
            <a:r>
              <a:rPr lang="es-MX" dirty="0" err="1"/>
              <a:t>Write</a:t>
            </a:r>
            <a:r>
              <a:rPr lang="es-MX" dirty="0"/>
              <a:t>(“ON”)</a:t>
            </a:r>
          </a:p>
        </p:txBody>
      </p:sp>
    </p:spTree>
    <p:extLst>
      <p:ext uri="{BB962C8B-B14F-4D97-AF65-F5344CB8AC3E}">
        <p14:creationId xmlns:p14="http://schemas.microsoft.com/office/powerpoint/2010/main" val="1642624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15908-1E62-77EE-AFD2-6009F25C7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Competencia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A33B1A-4093-07DE-4856-FD1975936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1981959"/>
          </a:xfrm>
        </p:spPr>
        <p:txBody>
          <a:bodyPr/>
          <a:lstStyle/>
          <a:p>
            <a:r>
              <a:rPr lang="es-MX" dirty="0"/>
              <a:t>De parte del canal móvil, el numero de clientes de la competencia aumenta, el móvil también pero la diferencia entre clientes nuevos de la competencia llega a ser más grande.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AEA43CF-C237-6C07-5582-05E489FE5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109" y="2935155"/>
            <a:ext cx="7678723" cy="239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46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AB19B-FF39-8C45-EBB7-476ACBC6C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Problemática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E98315-3004-CBA3-4A14-379B31358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la aplicación móvil pueden hacerse hasta más de 100 operaciones dentro de ella, sin embargo, los clientes que se encuentran en el rango de 18 – 25 años terminan abandonando la plataforma.</a:t>
            </a:r>
          </a:p>
        </p:txBody>
      </p:sp>
    </p:spTree>
    <p:extLst>
      <p:ext uri="{BB962C8B-B14F-4D97-AF65-F5344CB8AC3E}">
        <p14:creationId xmlns:p14="http://schemas.microsoft.com/office/powerpoint/2010/main" val="199693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DC4D0-6685-4943-66C2-A96EB3919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Propuesta de 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7C0021-4863-9AE3-1482-BBD4D670B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Nuestra propuesta es una modificación de diseño y reestructura de la ubicación de las funciones que se pueden realizar en la plataforma móvil (dependiendo de la edad) , creando un ambiente amigable y optimizado para el cliente</a:t>
            </a:r>
          </a:p>
        </p:txBody>
      </p:sp>
    </p:spTree>
    <p:extLst>
      <p:ext uri="{BB962C8B-B14F-4D97-AF65-F5344CB8AC3E}">
        <p14:creationId xmlns:p14="http://schemas.microsoft.com/office/powerpoint/2010/main" val="2175367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0FEAA-7556-F8FF-8DC7-CA2DC87F2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Recompensas por uso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586071-660C-1263-5027-D2D2EF12A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Si el cliente tiene suscripciones activas de servicios de prepago o similar entonces el cliente obtiene beneficios dependiendo de la cantidad de suscripciones activas que tenga de forma simultanea.</a:t>
            </a:r>
          </a:p>
        </p:txBody>
      </p:sp>
    </p:spTree>
    <p:extLst>
      <p:ext uri="{BB962C8B-B14F-4D97-AF65-F5344CB8AC3E}">
        <p14:creationId xmlns:p14="http://schemas.microsoft.com/office/powerpoint/2010/main" val="222980458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{0FE07103-C842-4B40-8599-D686483499A3}tf16401371</Template>
  <TotalTime>44</TotalTime>
  <Words>155</Words>
  <Application>Microsoft Office PowerPoint</Application>
  <PresentationFormat>Panorámica</PresentationFormat>
  <Paragraphs>10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Calibri Light</vt:lpstr>
      <vt:lpstr>Rockwell</vt:lpstr>
      <vt:lpstr>Wingdings</vt:lpstr>
      <vt:lpstr>Atlas</vt:lpstr>
      <vt:lpstr>Banca Móvil Banorte</vt:lpstr>
      <vt:lpstr>Competencia</vt:lpstr>
      <vt:lpstr>Problemática</vt:lpstr>
      <vt:lpstr>Propuesta de solución</vt:lpstr>
      <vt:lpstr>Recompensas por uso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Banca Móvil Banorte</dc:title>
  <dc:creator>Eadweard</dc:creator>
  <cp:lastModifiedBy>Eadweard</cp:lastModifiedBy>
  <cp:revision>2</cp:revision>
  <dcterms:created xsi:type="dcterms:W3CDTF">2022-09-25T16:05:00Z</dcterms:created>
  <dcterms:modified xsi:type="dcterms:W3CDTF">2022-09-25T16:49:25Z</dcterms:modified>
</cp:coreProperties>
</file>