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7F5"/>
    <a:srgbClr val="437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05394"/>
            <a:ext cx="1202936" cy="117220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546"/>
            <a:ext cx="1080120" cy="1052751"/>
          </a:xfrm>
          <a:prstGeom prst="rect">
            <a:avLst/>
          </a:prstGeom>
        </p:spPr>
      </p:pic>
      <p:sp>
        <p:nvSpPr>
          <p:cNvPr id="11" name="1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42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4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211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75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11758" y="1484784"/>
            <a:ext cx="8064500" cy="431800"/>
          </a:xfrm>
        </p:spPr>
        <p:txBody>
          <a:bodyPr/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s-GT" dirty="0" smtClean="0"/>
              <a:t>Subtitulo</a:t>
            </a:r>
            <a:endParaRPr lang="es-GT" dirty="0"/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468313" y="2060575"/>
            <a:ext cx="8135937" cy="4176713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6" name="5 Rectángulo"/>
          <p:cNvSpPr/>
          <p:nvPr userDrawn="1"/>
        </p:nvSpPr>
        <p:spPr>
          <a:xfrm>
            <a:off x="0" y="0"/>
            <a:ext cx="4644008" cy="332656"/>
          </a:xfrm>
          <a:prstGeom prst="rect">
            <a:avLst/>
          </a:prstGeom>
          <a:solidFill>
            <a:srgbClr val="437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9 Rectángulo"/>
          <p:cNvSpPr/>
          <p:nvPr userDrawn="1"/>
        </p:nvSpPr>
        <p:spPr>
          <a:xfrm>
            <a:off x="4644008" y="0"/>
            <a:ext cx="4499992" cy="332656"/>
          </a:xfrm>
          <a:prstGeom prst="rect">
            <a:avLst/>
          </a:prstGeom>
          <a:solidFill>
            <a:srgbClr val="CCD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6"/>
          </p:nvPr>
        </p:nvSpPr>
        <p:spPr>
          <a:xfrm>
            <a:off x="4644008" y="-25400"/>
            <a:ext cx="4321175" cy="191728"/>
          </a:xfrm>
        </p:spPr>
        <p:txBody>
          <a:bodyPr>
            <a:noAutofit/>
          </a:bodyPr>
          <a:lstStyle>
            <a:lvl1pPr marL="0" indent="0" algn="r">
              <a:buNone/>
              <a:defRPr sz="1400" baseline="0">
                <a:solidFill>
                  <a:srgbClr val="4374DE"/>
                </a:solidFill>
                <a:latin typeface="Open Sans Condensed" pitchFamily="34" charset="0"/>
              </a:defRPr>
            </a:lvl1pPr>
          </a:lstStyle>
          <a:p>
            <a:pPr lvl="0"/>
            <a:endParaRPr lang="es-GT" dirty="0"/>
          </a:p>
        </p:txBody>
      </p:sp>
      <p:sp>
        <p:nvSpPr>
          <p:cNvPr id="12" name="10 Marcador de texto"/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4321175" cy="191728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Open Sans Condensed" pitchFamily="34" charset="0"/>
              </a:defRPr>
            </a:lvl1pPr>
          </a:lstStyle>
          <a:p>
            <a:pPr lvl="0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645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1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0170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0"/>
          </p:nvPr>
        </p:nvSpPr>
        <p:spPr>
          <a:xfrm>
            <a:off x="323528" y="1484784"/>
            <a:ext cx="8064896" cy="21610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0583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054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301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98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24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02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GT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GT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44BE-723D-47A8-A3BB-C1DEB786C0BD}" type="datetimeFigureOut">
              <a:rPr lang="es-GT" smtClean="0"/>
              <a:t>30/11/2016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F16B-5A8A-4020-AB7D-55D1C75925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00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4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erpo">
      <a:majorFont>
        <a:latin typeface="Open Sans Condensed Light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Presentación en pantalla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1" baseType="lpstr">
      <vt:lpstr>Tema de Office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Garcia</dc:creator>
  <cp:lastModifiedBy>Hugo Garcia</cp:lastModifiedBy>
  <cp:revision>15</cp:revision>
  <dcterms:created xsi:type="dcterms:W3CDTF">2016-11-24T03:21:31Z</dcterms:created>
  <dcterms:modified xsi:type="dcterms:W3CDTF">2016-11-30T13:33:29Z</dcterms:modified>
</cp:coreProperties>
</file>