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427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4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211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755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84313"/>
            <a:ext cx="8064500" cy="431800"/>
          </a:xfrm>
        </p:spPr>
        <p:txBody>
          <a:bodyPr/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s-GT" dirty="0" smtClean="0"/>
              <a:t>Subtitulo</a:t>
            </a:r>
            <a:endParaRPr lang="es-GT" dirty="0"/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/>
          </p:nvPr>
        </p:nvSpPr>
        <p:spPr>
          <a:xfrm>
            <a:off x="468313" y="2060575"/>
            <a:ext cx="8135937" cy="4176713"/>
          </a:xfrm>
        </p:spPr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45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054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170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301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981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583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24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02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GT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44BE-723D-47A8-A3BB-C1DEB786C0BD}" type="datetimeFigureOut">
              <a:rPr lang="es-GT" smtClean="0"/>
              <a:t>23/11/2016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003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60789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erpo">
      <a:majorFont>
        <a:latin typeface="Open Sans Condensed Light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Garcia</dc:creator>
  <cp:lastModifiedBy>Hugo Garcia</cp:lastModifiedBy>
  <cp:revision>1</cp:revision>
  <dcterms:created xsi:type="dcterms:W3CDTF">2016-11-24T03:21:31Z</dcterms:created>
  <dcterms:modified xsi:type="dcterms:W3CDTF">2016-11-24T03:24:03Z</dcterms:modified>
</cp:coreProperties>
</file>