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67" r:id="rId5"/>
    <p:sldId id="283" r:id="rId6"/>
    <p:sldId id="285" r:id="rId7"/>
    <p:sldId id="265" r:id="rId8"/>
    <p:sldId id="266" r:id="rId9"/>
    <p:sldId id="277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E4C"/>
    <a:srgbClr val="5BFB5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17-06-2018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8266"/>
          </a:xfrm>
        </p:spPr>
        <p:txBody>
          <a:bodyPr/>
          <a:lstStyle/>
          <a:p>
            <a:r>
              <a:rPr lang="es-CL" dirty="0"/>
              <a:t>Portafolio de Título</a:t>
            </a:r>
            <a:br>
              <a:rPr lang="es-CL" dirty="0"/>
            </a:br>
            <a:r>
              <a:rPr lang="es-CL" sz="3200" dirty="0"/>
              <a:t>“Hostal Doña Clarita”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86643"/>
            <a:ext cx="9144000" cy="2404867"/>
          </a:xfrm>
        </p:spPr>
        <p:txBody>
          <a:bodyPr>
            <a:noAutofit/>
          </a:bodyPr>
          <a:lstStyle/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Analista Programador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Escuela de Informática y Telecomunicaciones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Sede Maipú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Docente Instructor de la Asignatura: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Marco Duarte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Hugo Araya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Nibsa Contreras</a:t>
            </a:r>
          </a:p>
          <a:p>
            <a:r>
              <a:rPr lang="es-CL" sz="1400" dirty="0">
                <a:latin typeface="Arial" panose="020B0604020202020204" pitchFamily="34" charset="0"/>
                <a:cs typeface="Arial" panose="020B0604020202020204" pitchFamily="34" charset="0"/>
              </a:rPr>
              <a:t>Jordán Quiroz</a:t>
            </a:r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62050" y="2019300"/>
            <a:ext cx="2286000" cy="1504950"/>
            <a:chOff x="876300" y="2190750"/>
            <a:chExt cx="2286000" cy="1504950"/>
          </a:xfrm>
        </p:grpSpPr>
        <p:sp>
          <p:nvSpPr>
            <p:cNvPr id="7" name="Elipse 6"/>
            <p:cNvSpPr/>
            <p:nvPr/>
          </p:nvSpPr>
          <p:spPr>
            <a:xfrm>
              <a:off x="876300" y="2190750"/>
              <a:ext cx="2286000" cy="15049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1048521" y="2481560"/>
              <a:ext cx="19415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RF: 15</a:t>
              </a:r>
              <a:endPara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809984" y="2019947"/>
            <a:ext cx="3819440" cy="1692275"/>
            <a:chOff x="4186280" y="2582862"/>
            <a:chExt cx="3819440" cy="1692275"/>
          </a:xfrm>
        </p:grpSpPr>
        <p:sp>
          <p:nvSpPr>
            <p:cNvPr id="10" name="Elipse 9"/>
            <p:cNvSpPr/>
            <p:nvPr/>
          </p:nvSpPr>
          <p:spPr>
            <a:xfrm>
              <a:off x="4186280" y="2582862"/>
              <a:ext cx="3819440" cy="1692275"/>
            </a:xfrm>
            <a:prstGeom prst="ellipse">
              <a:avLst/>
            </a:prstGeom>
            <a:solidFill>
              <a:srgbClr val="5BFB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289510" y="2721113"/>
              <a:ext cx="3612980" cy="14157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95% </a:t>
              </a:r>
            </a:p>
            <a:p>
              <a:pPr algn="ctr"/>
              <a:r>
                <a:rPr lang="es-ES" sz="32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Desarrollado</a:t>
              </a:r>
              <a:endPara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279578" y="894111"/>
            <a:ext cx="4837166" cy="1769771"/>
            <a:chOff x="5279578" y="894111"/>
            <a:chExt cx="4837166" cy="1769771"/>
          </a:xfrm>
        </p:grpSpPr>
        <p:pic>
          <p:nvPicPr>
            <p:cNvPr id="12" name="Picture 2" descr="Resultado de imagen para pagina web icon">
              <a:extLst>
                <a:ext uri="{FF2B5EF4-FFF2-40B4-BE49-F238E27FC236}">
                  <a16:creationId xmlns:a16="http://schemas.microsoft.com/office/drawing/2014/main" id="{1B3F1B81-D0A3-466C-A0C9-CEF7ED0C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335" y="894111"/>
              <a:ext cx="1691409" cy="169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n relacionada">
              <a:extLst>
                <a:ext uri="{FF2B5EF4-FFF2-40B4-BE49-F238E27FC236}">
                  <a16:creationId xmlns:a16="http://schemas.microsoft.com/office/drawing/2014/main" id="{3CE25FA5-C980-4E59-995E-35EB72D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578" y="970311"/>
              <a:ext cx="1693571" cy="16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5760" y="4211267"/>
            <a:ext cx="4663823" cy="1889410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6774999" y="4211267"/>
            <a:ext cx="3711076" cy="1889410"/>
            <a:chOff x="6774999" y="4211267"/>
            <a:chExt cx="3711076" cy="1889410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566313" y="4211267"/>
              <a:ext cx="1919762" cy="188941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4999" y="4211267"/>
              <a:ext cx="1889410" cy="1889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112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720082" y="728448"/>
            <a:ext cx="2389223" cy="1538514"/>
            <a:chOff x="812801" y="1016000"/>
            <a:chExt cx="2389223" cy="1538514"/>
          </a:xfrm>
        </p:grpSpPr>
        <p:sp>
          <p:nvSpPr>
            <p:cNvPr id="7" name="Elipse 6"/>
            <p:cNvSpPr/>
            <p:nvPr/>
          </p:nvSpPr>
          <p:spPr>
            <a:xfrm>
              <a:off x="812801" y="1016000"/>
              <a:ext cx="2389223" cy="1538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062282" y="1323593"/>
              <a:ext cx="1890261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RNF:9</a:t>
              </a:r>
              <a:endParaRPr lang="es-E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1833242" y="2688080"/>
            <a:ext cx="2984799" cy="1081515"/>
            <a:chOff x="-976395" y="875649"/>
            <a:chExt cx="2389223" cy="1538514"/>
          </a:xfrm>
        </p:grpSpPr>
        <p:sp>
          <p:nvSpPr>
            <p:cNvPr id="14" name="Elipse 13"/>
            <p:cNvSpPr/>
            <p:nvPr/>
          </p:nvSpPr>
          <p:spPr>
            <a:xfrm>
              <a:off x="-976395" y="875649"/>
              <a:ext cx="2389223" cy="153851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-752497" y="1222052"/>
              <a:ext cx="1961161" cy="74430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</a:t>
              </a:r>
              <a:r>
                <a:rPr lang="es-ES" sz="2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mplementadas</a:t>
              </a:r>
              <a:endParaRPr lang="es-ES" sz="24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864085" y="4341755"/>
            <a:ext cx="2984799" cy="1284301"/>
            <a:chOff x="-976396" y="804149"/>
            <a:chExt cx="2389223" cy="1538514"/>
          </a:xfrm>
        </p:grpSpPr>
        <p:sp>
          <p:nvSpPr>
            <p:cNvPr id="17" name="Elipse 16"/>
            <p:cNvSpPr/>
            <p:nvPr/>
          </p:nvSpPr>
          <p:spPr>
            <a:xfrm>
              <a:off x="-976396" y="804149"/>
              <a:ext cx="2389223" cy="153851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-732077" y="884083"/>
              <a:ext cx="1900584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Posterior</a:t>
              </a:r>
            </a:p>
            <a:p>
              <a:pPr algn="ctr"/>
              <a:r>
                <a:rPr lang="es-ES" sz="2800" dirty="0" smtClean="0">
                  <a:ln w="0"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implementación</a:t>
              </a:r>
              <a:endParaRPr lang="es-ES" sz="24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19" name="Picture 4" descr="Imagen relacionada">
            <a:extLst>
              <a:ext uri="{FF2B5EF4-FFF2-40B4-BE49-F238E27FC236}">
                <a16:creationId xmlns:a16="http://schemas.microsoft.com/office/drawing/2014/main" id="{3CE25FA5-C980-4E59-995E-35EB72DC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972" y="2545168"/>
            <a:ext cx="1334832" cy="133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535" y="2545168"/>
            <a:ext cx="1431332" cy="134818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344" y="4341755"/>
            <a:ext cx="1334832" cy="135899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404" y="2465955"/>
            <a:ext cx="1064421" cy="136638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867" y="4408481"/>
            <a:ext cx="1612535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39A07C74-EC8E-4860-A08B-90B0809813C0}"/>
              </a:ext>
            </a:extLst>
          </p:cNvPr>
          <p:cNvSpPr txBox="1">
            <a:spLocks/>
          </p:cNvSpPr>
          <p:nvPr/>
        </p:nvSpPr>
        <p:spPr>
          <a:xfrm>
            <a:off x="731392" y="284362"/>
            <a:ext cx="3172948" cy="615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Casos de </a:t>
            </a:r>
            <a:r>
              <a:rPr lang="es-CL" dirty="0" smtClean="0"/>
              <a:t>Uso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77" y="2120264"/>
            <a:ext cx="3817257" cy="38710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53" y="2487928"/>
            <a:ext cx="3879431" cy="252163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2020958" y="0"/>
            <a:ext cx="8195736" cy="6858000"/>
            <a:chOff x="2020958" y="0"/>
            <a:chExt cx="8195736" cy="6858000"/>
          </a:xfrm>
        </p:grpSpPr>
        <p:sp>
          <p:nvSpPr>
            <p:cNvPr id="11" name="Rectángulo 10"/>
            <p:cNvSpPr/>
            <p:nvPr/>
          </p:nvSpPr>
          <p:spPr>
            <a:xfrm>
              <a:off x="2020958" y="1744394"/>
              <a:ext cx="4548654" cy="4246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569" y="0"/>
              <a:ext cx="6080125" cy="6858000"/>
            </a:xfrm>
            <a:prstGeom prst="rect">
              <a:avLst/>
            </a:prstGeom>
          </p:spPr>
        </p:pic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74097" y="2762924"/>
            <a:ext cx="2701213" cy="25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39" y="0"/>
            <a:ext cx="5455709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65" y="1184074"/>
            <a:ext cx="2069759" cy="17297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86" y="2801260"/>
            <a:ext cx="1743432" cy="17584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503790" y="4962703"/>
            <a:ext cx="2643408" cy="12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04" y="2108100"/>
            <a:ext cx="3171825" cy="33051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73" y="2037760"/>
            <a:ext cx="3879431" cy="25216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1" y="1630881"/>
            <a:ext cx="5371126" cy="4259612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572981" y="1630881"/>
            <a:ext cx="9130823" cy="4657377"/>
            <a:chOff x="572981" y="1630881"/>
            <a:chExt cx="9130823" cy="4657377"/>
          </a:xfrm>
        </p:grpSpPr>
        <p:sp>
          <p:nvSpPr>
            <p:cNvPr id="8" name="Rectángulo 7"/>
            <p:cNvSpPr/>
            <p:nvPr/>
          </p:nvSpPr>
          <p:spPr>
            <a:xfrm>
              <a:off x="572981" y="1630881"/>
              <a:ext cx="7769161" cy="4657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164" y="1630881"/>
              <a:ext cx="6201640" cy="3705742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1336281" y="2419344"/>
            <a:ext cx="2643408" cy="3166520"/>
            <a:chOff x="1336281" y="2419344"/>
            <a:chExt cx="2643408" cy="3166520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8732" y="2419344"/>
              <a:ext cx="1743432" cy="1758461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336281" y="4371658"/>
              <a:ext cx="2643408" cy="1214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29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74937"/>
            <a:ext cx="10515600" cy="1325563"/>
          </a:xfrm>
        </p:spPr>
        <p:txBody>
          <a:bodyPr/>
          <a:lstStyle/>
          <a:p>
            <a:r>
              <a:rPr lang="es-CL" dirty="0"/>
              <a:t>Reflexión final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38200" y="2092682"/>
            <a:ext cx="96709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CL" b="1" dirty="0"/>
              <a:t>Lecciones Aprendidas con la Experiencia.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problemas que se vivieron como equipo?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los evitaría para un próximo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casos más complejos en desarrollar?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¿Perciben un crecimiento en su capacidad para desarrollar proyectos informáticos reales?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¿Cómo se abordó la gestión del proyecto?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¿Cuáles fueron los principales auto-aprendizajes a nivel técnico que han logrado en el proceso?</a:t>
            </a:r>
          </a:p>
        </p:txBody>
      </p:sp>
    </p:spTree>
    <p:extLst>
      <p:ext uri="{BB962C8B-B14F-4D97-AF65-F5344CB8AC3E}">
        <p14:creationId xmlns:p14="http://schemas.microsoft.com/office/powerpoint/2010/main" val="4664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3139" y="1047706"/>
            <a:ext cx="10515600" cy="1325563"/>
          </a:xfrm>
        </p:spPr>
        <p:txBody>
          <a:bodyPr>
            <a:noAutofit/>
          </a:bodyPr>
          <a:lstStyle/>
          <a:p>
            <a:r>
              <a:rPr lang="es-CL" sz="3200" dirty="0"/>
              <a:t>NOTA:</a:t>
            </a:r>
            <a:br>
              <a:rPr lang="es-CL" sz="3200" dirty="0"/>
            </a:br>
            <a:r>
              <a:rPr lang="es-CL" sz="3200" dirty="0">
                <a:solidFill>
                  <a:srgbClr val="FF0000"/>
                </a:solidFill>
              </a:rPr>
              <a:t>Recordar que se evaluará el cumplimiento del desarrollo del Sistema considerando los siguientes aspectos mínimos: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13139" y="2703626"/>
            <a:ext cx="970208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4.1. Requisitos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autenticación de usuarios.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el manejo de múltiples perfiles por usuario.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considerar la mantención de los datos maestros del sistema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>
              <a:spcAft>
                <a:spcPts val="1000"/>
              </a:spcAft>
            </a:pPr>
            <a:r>
              <a:rPr lang="es-CL" b="0" i="0" u="none" strike="noStrike" dirty="0">
                <a:solidFill>
                  <a:srgbClr val="365F91"/>
                </a:solidFill>
                <a:effectLst/>
                <a:latin typeface="Cambria" panose="02040503050406030204" pitchFamily="18" charset="0"/>
              </a:rPr>
              <a:t>4.2. Requisitos no Funcionales Comunes</a:t>
            </a:r>
            <a:endParaRPr lang="es-CL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ser desarrollado en capas.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 base de datos a utilizar debe ser Oracle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 sistema debe tener una interfaz web y una interfaz de escritorio o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Los procesamientos </a:t>
            </a:r>
            <a:r>
              <a:rPr lang="es-CL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batch</a:t>
            </a:r>
            <a:r>
              <a:rPr lang="es-CL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deben realizarse con PL/SQL en Oracle (procedimientos almacenados)</a:t>
            </a:r>
            <a:endParaRPr lang="es-CL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325C-8AEB-4FDA-BA2A-BD0D9E89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8CEB449-40F8-4082-BE18-29A4EA34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509963"/>
            <a:ext cx="548640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HOSTAL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flujo de huéspedes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habitaciones y servicios de comedor.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empleados.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Informes y estadísticas del Sistema.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PROVEEDORES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Administración de Proveedores.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Orden de Pedidos y Recepción de Productos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D804D-D575-4DE0-9751-5174684FB5D0}"/>
              </a:ext>
            </a:extLst>
          </p:cNvPr>
          <p:cNvSpPr/>
          <p:nvPr/>
        </p:nvSpPr>
        <p:spPr>
          <a:xfrm>
            <a:off x="6467061" y="412278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MÓDULO DE ADMINISTRACIÓN DE FACTURACIÓN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Gestión de los contratos con las empresas, que facilite la solicitud de servicios y su facturación.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2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219</Words>
  <Application>Microsoft Office PowerPoint</Application>
  <PresentationFormat>Panorámica</PresentationFormat>
  <Paragraphs>41</Paragraphs>
  <Slides>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Tema de Office</vt:lpstr>
      <vt:lpstr>Portafolio de Título “Hostal Doña Clarita”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Reflexión final</vt:lpstr>
      <vt:lpstr>NOTA: Recordar que se evaluará el cumplimiento del desarrollo del Sistema considerando los siguientes aspectos mínimos: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Hugo Araya Leiva</cp:lastModifiedBy>
  <cp:revision>77</cp:revision>
  <dcterms:created xsi:type="dcterms:W3CDTF">2015-07-01T15:45:01Z</dcterms:created>
  <dcterms:modified xsi:type="dcterms:W3CDTF">2018-06-18T01:48:16Z</dcterms:modified>
</cp:coreProperties>
</file>