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5" r:id="rId5"/>
    <p:sldId id="283" r:id="rId6"/>
    <p:sldId id="284" r:id="rId7"/>
    <p:sldId id="260" r:id="rId8"/>
    <p:sldId id="279" r:id="rId9"/>
    <p:sldId id="278" r:id="rId10"/>
    <p:sldId id="280" r:id="rId11"/>
    <p:sldId id="277" r:id="rId1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D64319-2EDC-4468-A277-E581A02E799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8CF492D-4C73-4509-B651-63ADD49E40FB}">
      <dgm:prSet phldrT="[Texto]"/>
      <dgm:spPr/>
      <dgm:t>
        <a:bodyPr/>
        <a:lstStyle/>
        <a:p>
          <a:r>
            <a:rPr lang="es-ES" dirty="0"/>
            <a:t>49,1%</a:t>
          </a:r>
        </a:p>
      </dgm:t>
    </dgm:pt>
    <dgm:pt modelId="{7896A173-1F57-40B1-9334-AB55310ABDDE}" type="parTrans" cxnId="{5CD6A033-8640-42DC-8F52-6908E3B46BB3}">
      <dgm:prSet/>
      <dgm:spPr/>
      <dgm:t>
        <a:bodyPr/>
        <a:lstStyle/>
        <a:p>
          <a:endParaRPr lang="es-ES"/>
        </a:p>
      </dgm:t>
    </dgm:pt>
    <dgm:pt modelId="{24025B24-F677-4BFD-A1D8-B11A3AE56D75}" type="sibTrans" cxnId="{5CD6A033-8640-42DC-8F52-6908E3B46BB3}">
      <dgm:prSet/>
      <dgm:spPr/>
      <dgm:t>
        <a:bodyPr/>
        <a:lstStyle/>
        <a:p>
          <a:endParaRPr lang="es-ES"/>
        </a:p>
      </dgm:t>
    </dgm:pt>
    <dgm:pt modelId="{2F6A5231-E7CE-46C0-A3B6-5DC5459BF049}">
      <dgm:prSet phldrT="[Texto]"/>
      <dgm:spPr/>
      <dgm:t>
        <a:bodyPr/>
        <a:lstStyle/>
        <a:p>
          <a:endParaRPr lang="es-ES" dirty="0"/>
        </a:p>
      </dgm:t>
    </dgm:pt>
    <dgm:pt modelId="{E07921E4-0473-4B75-B58E-BE5191C369A2}" type="parTrans" cxnId="{28B00474-0C6D-46A4-B24F-ACBCCDA915C7}">
      <dgm:prSet/>
      <dgm:spPr/>
      <dgm:t>
        <a:bodyPr/>
        <a:lstStyle/>
        <a:p>
          <a:endParaRPr lang="es-ES"/>
        </a:p>
      </dgm:t>
    </dgm:pt>
    <dgm:pt modelId="{6A112191-C336-4646-A73E-A24813C71C2A}" type="sibTrans" cxnId="{28B00474-0C6D-46A4-B24F-ACBCCDA915C7}">
      <dgm:prSet/>
      <dgm:spPr/>
      <dgm:t>
        <a:bodyPr/>
        <a:lstStyle/>
        <a:p>
          <a:endParaRPr lang="es-ES"/>
        </a:p>
      </dgm:t>
    </dgm:pt>
    <dgm:pt modelId="{17C697F2-DB2D-40FE-8DAB-38F54C2B1875}">
      <dgm:prSet phldrT="[Texto]"/>
      <dgm:spPr/>
      <dgm:t>
        <a:bodyPr/>
        <a:lstStyle/>
        <a:p>
          <a:r>
            <a:rPr lang="es-ES" dirty="0"/>
            <a:t>33,4%</a:t>
          </a:r>
        </a:p>
      </dgm:t>
    </dgm:pt>
    <dgm:pt modelId="{4C27D7BB-2316-4F82-93B4-6FFFFEA68000}" type="sibTrans" cxnId="{30BACB46-EDE1-4A0D-B721-027EAF8320D8}">
      <dgm:prSet/>
      <dgm:spPr/>
      <dgm:t>
        <a:bodyPr/>
        <a:lstStyle/>
        <a:p>
          <a:endParaRPr lang="es-ES"/>
        </a:p>
      </dgm:t>
    </dgm:pt>
    <dgm:pt modelId="{D395E8F0-B196-43DA-8CA0-D1C88D0077F4}" type="parTrans" cxnId="{30BACB46-EDE1-4A0D-B721-027EAF8320D8}">
      <dgm:prSet/>
      <dgm:spPr/>
      <dgm:t>
        <a:bodyPr/>
        <a:lstStyle/>
        <a:p>
          <a:endParaRPr lang="es-ES"/>
        </a:p>
      </dgm:t>
    </dgm:pt>
    <dgm:pt modelId="{D096F462-740F-4028-A9D2-BA2E289AEBF2}">
      <dgm:prSet phldrT="[Texto]"/>
      <dgm:spPr/>
      <dgm:t>
        <a:bodyPr/>
        <a:lstStyle/>
        <a:p>
          <a:r>
            <a:rPr lang="es-ES" dirty="0"/>
            <a:t>Sociedades de responsabilidad limitada</a:t>
          </a:r>
        </a:p>
      </dgm:t>
    </dgm:pt>
    <dgm:pt modelId="{2DEB77FB-CA76-4DED-B40B-232B9DC7321E}" type="sibTrans" cxnId="{0CCB701D-21AB-41BF-BA6F-AF85AD28AB73}">
      <dgm:prSet/>
      <dgm:spPr/>
      <dgm:t>
        <a:bodyPr/>
        <a:lstStyle/>
        <a:p>
          <a:endParaRPr lang="es-ES"/>
        </a:p>
      </dgm:t>
    </dgm:pt>
    <dgm:pt modelId="{151C53E9-6B2E-4E8B-B017-CB8FF250CB65}" type="parTrans" cxnId="{0CCB701D-21AB-41BF-BA6F-AF85AD28AB73}">
      <dgm:prSet/>
      <dgm:spPr/>
      <dgm:t>
        <a:bodyPr/>
        <a:lstStyle/>
        <a:p>
          <a:endParaRPr lang="es-ES"/>
        </a:p>
      </dgm:t>
    </dgm:pt>
    <dgm:pt modelId="{AA409BFF-F12C-42B4-939D-4922A640192B}">
      <dgm:prSet/>
      <dgm:spPr/>
      <dgm:t>
        <a:bodyPr/>
        <a:lstStyle/>
        <a:p>
          <a:r>
            <a:rPr lang="es-ES" dirty="0"/>
            <a:t>Se constituye como personas naturales</a:t>
          </a:r>
        </a:p>
      </dgm:t>
    </dgm:pt>
    <dgm:pt modelId="{4879262A-1416-4180-80C2-9D7B9A1DDEA9}" type="parTrans" cxnId="{1D23D5EF-D770-46AA-BC7A-7AEDD6CCCFAA}">
      <dgm:prSet/>
      <dgm:spPr/>
      <dgm:t>
        <a:bodyPr/>
        <a:lstStyle/>
        <a:p>
          <a:endParaRPr lang="es-ES"/>
        </a:p>
      </dgm:t>
    </dgm:pt>
    <dgm:pt modelId="{30EA44D2-DDF2-4C53-8C01-43D4DE1006FE}" type="sibTrans" cxnId="{1D23D5EF-D770-46AA-BC7A-7AEDD6CCCFAA}">
      <dgm:prSet/>
      <dgm:spPr/>
      <dgm:t>
        <a:bodyPr/>
        <a:lstStyle/>
        <a:p>
          <a:endParaRPr lang="es-ES"/>
        </a:p>
      </dgm:t>
    </dgm:pt>
    <dgm:pt modelId="{7859B4D6-7DCA-465F-8BA2-E391DED9E886}">
      <dgm:prSet phldrT="[Texto]"/>
      <dgm:spPr/>
      <dgm:t>
        <a:bodyPr/>
        <a:lstStyle/>
        <a:p>
          <a:r>
            <a:rPr lang="es-ES" dirty="0"/>
            <a:t>48,3%</a:t>
          </a:r>
        </a:p>
      </dgm:t>
    </dgm:pt>
    <dgm:pt modelId="{5CADA6A1-4B3F-40AB-B8C0-89F28CA58962}" type="sibTrans" cxnId="{22C81C0B-DB8D-406F-BEA0-B4690E2A6AC3}">
      <dgm:prSet/>
      <dgm:spPr/>
      <dgm:t>
        <a:bodyPr/>
        <a:lstStyle/>
        <a:p>
          <a:endParaRPr lang="es-ES"/>
        </a:p>
      </dgm:t>
    </dgm:pt>
    <dgm:pt modelId="{6517ABEC-A6F0-46AF-B540-C7261E4B1A82}" type="parTrans" cxnId="{22C81C0B-DB8D-406F-BEA0-B4690E2A6AC3}">
      <dgm:prSet/>
      <dgm:spPr/>
      <dgm:t>
        <a:bodyPr/>
        <a:lstStyle/>
        <a:p>
          <a:endParaRPr lang="es-ES"/>
        </a:p>
      </dgm:t>
    </dgm:pt>
    <dgm:pt modelId="{9A06FA1B-8DEE-49B9-B93D-C3813AB322B9}">
      <dgm:prSet phldrT="[Texto]"/>
      <dgm:spPr/>
      <dgm:t>
        <a:bodyPr/>
        <a:lstStyle/>
        <a:p>
          <a:r>
            <a:rPr lang="es-ES" dirty="0"/>
            <a:t>Empresas del país son familiares</a:t>
          </a:r>
        </a:p>
      </dgm:t>
    </dgm:pt>
    <dgm:pt modelId="{41656B83-FE5C-4261-89C0-1D013FC4B56A}" type="sibTrans" cxnId="{8CC052D9-6CCE-4480-B600-AFC97C01C674}">
      <dgm:prSet/>
      <dgm:spPr/>
      <dgm:t>
        <a:bodyPr/>
        <a:lstStyle/>
        <a:p>
          <a:endParaRPr lang="es-ES"/>
        </a:p>
      </dgm:t>
    </dgm:pt>
    <dgm:pt modelId="{416350B6-1896-4779-A50C-C43EF1C4BC2A}" type="parTrans" cxnId="{8CC052D9-6CCE-4480-B600-AFC97C01C674}">
      <dgm:prSet/>
      <dgm:spPr/>
      <dgm:t>
        <a:bodyPr/>
        <a:lstStyle/>
        <a:p>
          <a:endParaRPr lang="es-ES"/>
        </a:p>
      </dgm:t>
    </dgm:pt>
    <dgm:pt modelId="{D472C02E-5C7C-40E2-A7EF-0092BC1EAF1C}" type="pres">
      <dgm:prSet presAssocID="{BAD64319-2EDC-4468-A277-E581A02E7994}" presName="linearFlow" presStyleCnt="0">
        <dgm:presLayoutVars>
          <dgm:dir/>
          <dgm:animLvl val="lvl"/>
          <dgm:resizeHandles val="exact"/>
        </dgm:presLayoutVars>
      </dgm:prSet>
      <dgm:spPr/>
    </dgm:pt>
    <dgm:pt modelId="{4C11DB79-CEF5-4D9E-96B6-DB1EFA307494}" type="pres">
      <dgm:prSet presAssocID="{7859B4D6-7DCA-465F-8BA2-E391DED9E886}" presName="composite" presStyleCnt="0"/>
      <dgm:spPr/>
    </dgm:pt>
    <dgm:pt modelId="{F4D6B17F-5DA4-427F-BEA8-31DF44F1A15F}" type="pres">
      <dgm:prSet presAssocID="{7859B4D6-7DCA-465F-8BA2-E391DED9E88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7DAAAD1-2AB8-4FEA-9E25-86479A484040}" type="pres">
      <dgm:prSet presAssocID="{7859B4D6-7DCA-465F-8BA2-E391DED9E886}" presName="descendantText" presStyleLbl="alignAcc1" presStyleIdx="0" presStyleCnt="3">
        <dgm:presLayoutVars>
          <dgm:bulletEnabled val="1"/>
        </dgm:presLayoutVars>
      </dgm:prSet>
      <dgm:spPr/>
    </dgm:pt>
    <dgm:pt modelId="{077E2395-EDE1-4F68-A40B-1F64F76306A1}" type="pres">
      <dgm:prSet presAssocID="{5CADA6A1-4B3F-40AB-B8C0-89F28CA58962}" presName="sp" presStyleCnt="0"/>
      <dgm:spPr/>
    </dgm:pt>
    <dgm:pt modelId="{2D7AC5B1-C9F4-4581-9EC2-020C924645B4}" type="pres">
      <dgm:prSet presAssocID="{48CF492D-4C73-4509-B651-63ADD49E40FB}" presName="composite" presStyleCnt="0"/>
      <dgm:spPr/>
    </dgm:pt>
    <dgm:pt modelId="{63BF4F46-B304-44B0-BC82-9C6F6FBD1082}" type="pres">
      <dgm:prSet presAssocID="{48CF492D-4C73-4509-B651-63ADD49E40F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D552ED3-E5AE-455E-89D7-DE2215423D3F}" type="pres">
      <dgm:prSet presAssocID="{48CF492D-4C73-4509-B651-63ADD49E40FB}" presName="descendantText" presStyleLbl="alignAcc1" presStyleIdx="1" presStyleCnt="3">
        <dgm:presLayoutVars>
          <dgm:bulletEnabled val="1"/>
        </dgm:presLayoutVars>
      </dgm:prSet>
      <dgm:spPr/>
    </dgm:pt>
    <dgm:pt modelId="{27858456-D64D-42D5-B56D-1DC30642BE8F}" type="pres">
      <dgm:prSet presAssocID="{24025B24-F677-4BFD-A1D8-B11A3AE56D75}" presName="sp" presStyleCnt="0"/>
      <dgm:spPr/>
    </dgm:pt>
    <dgm:pt modelId="{C930C7F5-DEC2-460E-98F4-259C105BA6DD}" type="pres">
      <dgm:prSet presAssocID="{17C697F2-DB2D-40FE-8DAB-38F54C2B1875}" presName="composite" presStyleCnt="0"/>
      <dgm:spPr/>
    </dgm:pt>
    <dgm:pt modelId="{ABEF121F-9CB9-4527-A7F2-44E35B15E360}" type="pres">
      <dgm:prSet presAssocID="{17C697F2-DB2D-40FE-8DAB-38F54C2B187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CA9498C-4F59-4D15-941B-7DBAF74C0B84}" type="pres">
      <dgm:prSet presAssocID="{17C697F2-DB2D-40FE-8DAB-38F54C2B187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2C81C0B-DB8D-406F-BEA0-B4690E2A6AC3}" srcId="{BAD64319-2EDC-4468-A277-E581A02E7994}" destId="{7859B4D6-7DCA-465F-8BA2-E391DED9E886}" srcOrd="0" destOrd="0" parTransId="{6517ABEC-A6F0-46AF-B540-C7261E4B1A82}" sibTransId="{5CADA6A1-4B3F-40AB-B8C0-89F28CA58962}"/>
    <dgm:cxn modelId="{0CCB701D-21AB-41BF-BA6F-AF85AD28AB73}" srcId="{17C697F2-DB2D-40FE-8DAB-38F54C2B1875}" destId="{D096F462-740F-4028-A9D2-BA2E289AEBF2}" srcOrd="0" destOrd="0" parTransId="{151C53E9-6B2E-4E8B-B017-CB8FF250CB65}" sibTransId="{2DEB77FB-CA76-4DED-B40B-232B9DC7321E}"/>
    <dgm:cxn modelId="{53C8CC22-EE91-4F5A-BAEF-945AAFDD85F2}" type="presOf" srcId="{17C697F2-DB2D-40FE-8DAB-38F54C2B1875}" destId="{ABEF121F-9CB9-4527-A7F2-44E35B15E360}" srcOrd="0" destOrd="0" presId="urn:microsoft.com/office/officeart/2005/8/layout/chevron2"/>
    <dgm:cxn modelId="{93E90C25-D695-4593-8909-7D4B8D412D49}" type="presOf" srcId="{2F6A5231-E7CE-46C0-A3B6-5DC5459BF049}" destId="{4D552ED3-E5AE-455E-89D7-DE2215423D3F}" srcOrd="0" destOrd="0" presId="urn:microsoft.com/office/officeart/2005/8/layout/chevron2"/>
    <dgm:cxn modelId="{5CD6A033-8640-42DC-8F52-6908E3B46BB3}" srcId="{BAD64319-2EDC-4468-A277-E581A02E7994}" destId="{48CF492D-4C73-4509-B651-63ADD49E40FB}" srcOrd="1" destOrd="0" parTransId="{7896A173-1F57-40B1-9334-AB55310ABDDE}" sibTransId="{24025B24-F677-4BFD-A1D8-B11A3AE56D75}"/>
    <dgm:cxn modelId="{BAF23662-5CF3-4139-80E4-3FD09B1BCF8E}" type="presOf" srcId="{7859B4D6-7DCA-465F-8BA2-E391DED9E886}" destId="{F4D6B17F-5DA4-427F-BEA8-31DF44F1A15F}" srcOrd="0" destOrd="0" presId="urn:microsoft.com/office/officeart/2005/8/layout/chevron2"/>
    <dgm:cxn modelId="{30BACB46-EDE1-4A0D-B721-027EAF8320D8}" srcId="{BAD64319-2EDC-4468-A277-E581A02E7994}" destId="{17C697F2-DB2D-40FE-8DAB-38F54C2B1875}" srcOrd="2" destOrd="0" parTransId="{D395E8F0-B196-43DA-8CA0-D1C88D0077F4}" sibTransId="{4C27D7BB-2316-4F82-93B4-6FFFFEA68000}"/>
    <dgm:cxn modelId="{12A5EF51-EDB9-4FA1-8BE6-92AEA8E10455}" type="presOf" srcId="{AA409BFF-F12C-42B4-939D-4922A640192B}" destId="{4D552ED3-E5AE-455E-89D7-DE2215423D3F}" srcOrd="0" destOrd="1" presId="urn:microsoft.com/office/officeart/2005/8/layout/chevron2"/>
    <dgm:cxn modelId="{28B00474-0C6D-46A4-B24F-ACBCCDA915C7}" srcId="{48CF492D-4C73-4509-B651-63ADD49E40FB}" destId="{2F6A5231-E7CE-46C0-A3B6-5DC5459BF049}" srcOrd="0" destOrd="0" parTransId="{E07921E4-0473-4B75-B58E-BE5191C369A2}" sibTransId="{6A112191-C336-4646-A73E-A24813C71C2A}"/>
    <dgm:cxn modelId="{8F17255A-5BF3-4858-A599-7070471D8DD8}" type="presOf" srcId="{D096F462-740F-4028-A9D2-BA2E289AEBF2}" destId="{FCA9498C-4F59-4D15-941B-7DBAF74C0B84}" srcOrd="0" destOrd="0" presId="urn:microsoft.com/office/officeart/2005/8/layout/chevron2"/>
    <dgm:cxn modelId="{D2A6E37B-C8D2-41A1-81FF-09FB9AE5564A}" type="presOf" srcId="{9A06FA1B-8DEE-49B9-B93D-C3813AB322B9}" destId="{27DAAAD1-2AB8-4FEA-9E25-86479A484040}" srcOrd="0" destOrd="0" presId="urn:microsoft.com/office/officeart/2005/8/layout/chevron2"/>
    <dgm:cxn modelId="{0C2E48A5-CC74-46FD-BE6A-EBB999A53B0B}" type="presOf" srcId="{48CF492D-4C73-4509-B651-63ADD49E40FB}" destId="{63BF4F46-B304-44B0-BC82-9C6F6FBD1082}" srcOrd="0" destOrd="0" presId="urn:microsoft.com/office/officeart/2005/8/layout/chevron2"/>
    <dgm:cxn modelId="{6019ADC6-683A-4810-B25B-1EC47BABC1CB}" type="presOf" srcId="{BAD64319-2EDC-4468-A277-E581A02E7994}" destId="{D472C02E-5C7C-40E2-A7EF-0092BC1EAF1C}" srcOrd="0" destOrd="0" presId="urn:microsoft.com/office/officeart/2005/8/layout/chevron2"/>
    <dgm:cxn modelId="{8CC052D9-6CCE-4480-B600-AFC97C01C674}" srcId="{7859B4D6-7DCA-465F-8BA2-E391DED9E886}" destId="{9A06FA1B-8DEE-49B9-B93D-C3813AB322B9}" srcOrd="0" destOrd="0" parTransId="{416350B6-1896-4779-A50C-C43EF1C4BC2A}" sibTransId="{41656B83-FE5C-4261-89C0-1D013FC4B56A}"/>
    <dgm:cxn modelId="{1D23D5EF-D770-46AA-BC7A-7AEDD6CCCFAA}" srcId="{48CF492D-4C73-4509-B651-63ADD49E40FB}" destId="{AA409BFF-F12C-42B4-939D-4922A640192B}" srcOrd="1" destOrd="0" parTransId="{4879262A-1416-4180-80C2-9D7B9A1DDEA9}" sibTransId="{30EA44D2-DDF2-4C53-8C01-43D4DE1006FE}"/>
    <dgm:cxn modelId="{2F206545-FB4C-42E9-A1A3-64C23BAC2AB4}" type="presParOf" srcId="{D472C02E-5C7C-40E2-A7EF-0092BC1EAF1C}" destId="{4C11DB79-CEF5-4D9E-96B6-DB1EFA307494}" srcOrd="0" destOrd="0" presId="urn:microsoft.com/office/officeart/2005/8/layout/chevron2"/>
    <dgm:cxn modelId="{935EE6FA-1A63-4ABC-A278-B75286C92FBA}" type="presParOf" srcId="{4C11DB79-CEF5-4D9E-96B6-DB1EFA307494}" destId="{F4D6B17F-5DA4-427F-BEA8-31DF44F1A15F}" srcOrd="0" destOrd="0" presId="urn:microsoft.com/office/officeart/2005/8/layout/chevron2"/>
    <dgm:cxn modelId="{9F94C5EF-679E-4E4A-93E1-FB9551320582}" type="presParOf" srcId="{4C11DB79-CEF5-4D9E-96B6-DB1EFA307494}" destId="{27DAAAD1-2AB8-4FEA-9E25-86479A484040}" srcOrd="1" destOrd="0" presId="urn:microsoft.com/office/officeart/2005/8/layout/chevron2"/>
    <dgm:cxn modelId="{192441DA-EBF1-4E17-A8A1-2F2E90B8F9A0}" type="presParOf" srcId="{D472C02E-5C7C-40E2-A7EF-0092BC1EAF1C}" destId="{077E2395-EDE1-4F68-A40B-1F64F76306A1}" srcOrd="1" destOrd="0" presId="urn:microsoft.com/office/officeart/2005/8/layout/chevron2"/>
    <dgm:cxn modelId="{1AD7E894-7DFC-49C7-9AF7-03509CAF2A36}" type="presParOf" srcId="{D472C02E-5C7C-40E2-A7EF-0092BC1EAF1C}" destId="{2D7AC5B1-C9F4-4581-9EC2-020C924645B4}" srcOrd="2" destOrd="0" presId="urn:microsoft.com/office/officeart/2005/8/layout/chevron2"/>
    <dgm:cxn modelId="{C7C8A2F3-157D-4338-889F-0BFD47175390}" type="presParOf" srcId="{2D7AC5B1-C9F4-4581-9EC2-020C924645B4}" destId="{63BF4F46-B304-44B0-BC82-9C6F6FBD1082}" srcOrd="0" destOrd="0" presId="urn:microsoft.com/office/officeart/2005/8/layout/chevron2"/>
    <dgm:cxn modelId="{949C01D4-98BF-4D21-B488-EDE9205EBDE9}" type="presParOf" srcId="{2D7AC5B1-C9F4-4581-9EC2-020C924645B4}" destId="{4D552ED3-E5AE-455E-89D7-DE2215423D3F}" srcOrd="1" destOrd="0" presId="urn:microsoft.com/office/officeart/2005/8/layout/chevron2"/>
    <dgm:cxn modelId="{142E5478-4466-4A67-A76D-C7FD1131B08D}" type="presParOf" srcId="{D472C02E-5C7C-40E2-A7EF-0092BC1EAF1C}" destId="{27858456-D64D-42D5-B56D-1DC30642BE8F}" srcOrd="3" destOrd="0" presId="urn:microsoft.com/office/officeart/2005/8/layout/chevron2"/>
    <dgm:cxn modelId="{BEEFE1B7-8A4F-4F57-B9AB-3882E154F6C7}" type="presParOf" srcId="{D472C02E-5C7C-40E2-A7EF-0092BC1EAF1C}" destId="{C930C7F5-DEC2-460E-98F4-259C105BA6DD}" srcOrd="4" destOrd="0" presId="urn:microsoft.com/office/officeart/2005/8/layout/chevron2"/>
    <dgm:cxn modelId="{C4012DE0-29F7-421F-97B1-E892BF1D61EF}" type="presParOf" srcId="{C930C7F5-DEC2-460E-98F4-259C105BA6DD}" destId="{ABEF121F-9CB9-4527-A7F2-44E35B15E360}" srcOrd="0" destOrd="0" presId="urn:microsoft.com/office/officeart/2005/8/layout/chevron2"/>
    <dgm:cxn modelId="{A636E42B-F8D6-421D-8113-D3DDDA93C796}" type="presParOf" srcId="{C930C7F5-DEC2-460E-98F4-259C105BA6DD}" destId="{FCA9498C-4F59-4D15-941B-7DBAF74C0B8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1D30F1-024B-49C9-BD60-16AC09840A2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21609E9-C5C7-4259-A9A9-1C16B5FE2023}">
      <dgm:prSet phldrT="[Texto]"/>
      <dgm:spPr/>
      <dgm:t>
        <a:bodyPr/>
        <a:lstStyle/>
        <a:p>
          <a:r>
            <a:rPr lang="es-ES" dirty="0"/>
            <a:t>48,7%</a:t>
          </a:r>
        </a:p>
      </dgm:t>
    </dgm:pt>
    <dgm:pt modelId="{15FDC7F9-FF1C-4781-AE1A-978756017FC3}" type="parTrans" cxnId="{D5276AE3-9527-42D8-A8A0-353E6FE141D0}">
      <dgm:prSet/>
      <dgm:spPr/>
      <dgm:t>
        <a:bodyPr/>
        <a:lstStyle/>
        <a:p>
          <a:endParaRPr lang="es-ES"/>
        </a:p>
      </dgm:t>
    </dgm:pt>
    <dgm:pt modelId="{AF1C828B-52E9-4BEA-B3EA-44599B1CF78E}" type="sibTrans" cxnId="{D5276AE3-9527-42D8-A8A0-353E6FE141D0}">
      <dgm:prSet/>
      <dgm:spPr/>
      <dgm:t>
        <a:bodyPr/>
        <a:lstStyle/>
        <a:p>
          <a:endParaRPr lang="es-ES"/>
        </a:p>
      </dgm:t>
    </dgm:pt>
    <dgm:pt modelId="{E3237D29-ACCA-4FA5-BA55-2849544EA65E}">
      <dgm:prSet phldrT="[Texto]"/>
      <dgm:spPr/>
      <dgm:t>
        <a:bodyPr/>
        <a:lstStyle/>
        <a:p>
          <a:r>
            <a:rPr lang="es-ES" dirty="0"/>
            <a:t>Microempresas</a:t>
          </a:r>
        </a:p>
      </dgm:t>
    </dgm:pt>
    <dgm:pt modelId="{5A48F2CE-3179-4B04-80C7-4FE9136417F7}" type="parTrans" cxnId="{287D58F9-4A35-4146-A52A-88D640DA7A70}">
      <dgm:prSet/>
      <dgm:spPr/>
      <dgm:t>
        <a:bodyPr/>
        <a:lstStyle/>
        <a:p>
          <a:endParaRPr lang="es-ES"/>
        </a:p>
      </dgm:t>
    </dgm:pt>
    <dgm:pt modelId="{12483A9C-CA40-4A84-8118-613392A9971E}" type="sibTrans" cxnId="{287D58F9-4A35-4146-A52A-88D640DA7A70}">
      <dgm:prSet/>
      <dgm:spPr/>
      <dgm:t>
        <a:bodyPr/>
        <a:lstStyle/>
        <a:p>
          <a:endParaRPr lang="es-ES"/>
        </a:p>
      </dgm:t>
    </dgm:pt>
    <dgm:pt modelId="{BAAE538D-124C-42DF-A591-8694EEC8A6FA}">
      <dgm:prSet phldrT="[Texto]"/>
      <dgm:spPr/>
      <dgm:t>
        <a:bodyPr/>
        <a:lstStyle/>
        <a:p>
          <a:r>
            <a:rPr lang="es-ES" dirty="0"/>
            <a:t> 48,6%</a:t>
          </a:r>
        </a:p>
      </dgm:t>
    </dgm:pt>
    <dgm:pt modelId="{DE22C2BB-C2D0-44EB-9B9B-BBACC6FBF75E}" type="parTrans" cxnId="{B0743068-C120-418B-AC52-0D70FEC7160D}">
      <dgm:prSet/>
      <dgm:spPr/>
      <dgm:t>
        <a:bodyPr/>
        <a:lstStyle/>
        <a:p>
          <a:endParaRPr lang="es-ES"/>
        </a:p>
      </dgm:t>
    </dgm:pt>
    <dgm:pt modelId="{D692F2DF-F9A0-4DFF-932E-70C9ED227341}" type="sibTrans" cxnId="{B0743068-C120-418B-AC52-0D70FEC7160D}">
      <dgm:prSet/>
      <dgm:spPr/>
      <dgm:t>
        <a:bodyPr/>
        <a:lstStyle/>
        <a:p>
          <a:endParaRPr lang="es-ES"/>
        </a:p>
      </dgm:t>
    </dgm:pt>
    <dgm:pt modelId="{FF966AEB-2FC8-4960-A74A-5A879CF2B451}">
      <dgm:prSet phldrT="[Texto]"/>
      <dgm:spPr/>
      <dgm:t>
        <a:bodyPr/>
        <a:lstStyle/>
        <a:p>
          <a:r>
            <a:rPr lang="es-ES" dirty="0"/>
            <a:t>Pymes</a:t>
          </a:r>
        </a:p>
      </dgm:t>
    </dgm:pt>
    <dgm:pt modelId="{821944C3-2A67-430B-B239-F5A41BF61ECB}" type="parTrans" cxnId="{B866EA86-046C-4163-9C18-09FA748465B7}">
      <dgm:prSet/>
      <dgm:spPr/>
      <dgm:t>
        <a:bodyPr/>
        <a:lstStyle/>
        <a:p>
          <a:endParaRPr lang="es-ES"/>
        </a:p>
      </dgm:t>
    </dgm:pt>
    <dgm:pt modelId="{FCF206DB-AFBD-4F83-85C2-A6F8D22CEAA4}" type="sibTrans" cxnId="{B866EA86-046C-4163-9C18-09FA748465B7}">
      <dgm:prSet/>
      <dgm:spPr/>
      <dgm:t>
        <a:bodyPr/>
        <a:lstStyle/>
        <a:p>
          <a:endParaRPr lang="es-ES"/>
        </a:p>
      </dgm:t>
    </dgm:pt>
    <dgm:pt modelId="{CE6CAEE9-CF86-4A78-BD6E-6845DD1A1D04}">
      <dgm:prSet phldrT="[Texto]"/>
      <dgm:spPr/>
      <dgm:t>
        <a:bodyPr/>
        <a:lstStyle/>
        <a:p>
          <a:r>
            <a:rPr lang="es-ES" dirty="0"/>
            <a:t>39,8%</a:t>
          </a:r>
        </a:p>
      </dgm:t>
    </dgm:pt>
    <dgm:pt modelId="{462ED4D5-E655-4A72-AC64-CBB1A756B27A}" type="parTrans" cxnId="{5CE35DE8-CBDF-4D3C-A6F4-BEA7EA07352B}">
      <dgm:prSet/>
      <dgm:spPr/>
      <dgm:t>
        <a:bodyPr/>
        <a:lstStyle/>
        <a:p>
          <a:endParaRPr lang="es-ES"/>
        </a:p>
      </dgm:t>
    </dgm:pt>
    <dgm:pt modelId="{9501F8A7-26D9-4182-B9EB-849D3A6AB9CF}" type="sibTrans" cxnId="{5CE35DE8-CBDF-4D3C-A6F4-BEA7EA07352B}">
      <dgm:prSet/>
      <dgm:spPr/>
      <dgm:t>
        <a:bodyPr/>
        <a:lstStyle/>
        <a:p>
          <a:endParaRPr lang="es-ES"/>
        </a:p>
      </dgm:t>
    </dgm:pt>
    <dgm:pt modelId="{DB19E7DD-FC73-4783-8203-FA28D39E4016}">
      <dgm:prSet phldrT="[Texto]"/>
      <dgm:spPr/>
      <dgm:t>
        <a:bodyPr/>
        <a:lstStyle/>
        <a:p>
          <a:r>
            <a:rPr lang="es-ES" dirty="0"/>
            <a:t>Grandes empresas</a:t>
          </a:r>
        </a:p>
      </dgm:t>
    </dgm:pt>
    <dgm:pt modelId="{A604EEB6-FE7A-41A5-8B51-B49300FCEEE5}" type="parTrans" cxnId="{638D3CDF-DD13-4D8C-9BE8-9B29C92EAD89}">
      <dgm:prSet/>
      <dgm:spPr/>
      <dgm:t>
        <a:bodyPr/>
        <a:lstStyle/>
        <a:p>
          <a:endParaRPr lang="es-ES"/>
        </a:p>
      </dgm:t>
    </dgm:pt>
    <dgm:pt modelId="{C91E2DEE-9E5F-404F-A878-7CAEAE891FC9}" type="sibTrans" cxnId="{638D3CDF-DD13-4D8C-9BE8-9B29C92EAD89}">
      <dgm:prSet/>
      <dgm:spPr/>
      <dgm:t>
        <a:bodyPr/>
        <a:lstStyle/>
        <a:p>
          <a:endParaRPr lang="es-ES"/>
        </a:p>
      </dgm:t>
    </dgm:pt>
    <dgm:pt modelId="{D8C8B31E-CADD-4190-8027-054EB1D13355}" type="pres">
      <dgm:prSet presAssocID="{D71D30F1-024B-49C9-BD60-16AC09840A23}" presName="linearFlow" presStyleCnt="0">
        <dgm:presLayoutVars>
          <dgm:dir/>
          <dgm:animLvl val="lvl"/>
          <dgm:resizeHandles val="exact"/>
        </dgm:presLayoutVars>
      </dgm:prSet>
      <dgm:spPr/>
    </dgm:pt>
    <dgm:pt modelId="{DEBE54D4-786B-4DB8-9DCB-59873686DB52}" type="pres">
      <dgm:prSet presAssocID="{921609E9-C5C7-4259-A9A9-1C16B5FE2023}" presName="composite" presStyleCnt="0"/>
      <dgm:spPr/>
    </dgm:pt>
    <dgm:pt modelId="{BDD778EC-A827-48E0-900A-1681E72F94F3}" type="pres">
      <dgm:prSet presAssocID="{921609E9-C5C7-4259-A9A9-1C16B5FE2023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668F16E-8637-4037-A2EC-DA05030BFB0B}" type="pres">
      <dgm:prSet presAssocID="{921609E9-C5C7-4259-A9A9-1C16B5FE2023}" presName="descendantText" presStyleLbl="alignAcc1" presStyleIdx="0" presStyleCnt="3" custLinFactNeighborX="92919" custLinFactNeighborY="-44031">
        <dgm:presLayoutVars>
          <dgm:bulletEnabled val="1"/>
        </dgm:presLayoutVars>
      </dgm:prSet>
      <dgm:spPr/>
    </dgm:pt>
    <dgm:pt modelId="{B46824D8-5D6C-40A0-9B94-2D8B9C5F8AA9}" type="pres">
      <dgm:prSet presAssocID="{AF1C828B-52E9-4BEA-B3EA-44599B1CF78E}" presName="sp" presStyleCnt="0"/>
      <dgm:spPr/>
    </dgm:pt>
    <dgm:pt modelId="{35F4D268-BA13-4F4A-A022-42D1B32A23FE}" type="pres">
      <dgm:prSet presAssocID="{BAAE538D-124C-42DF-A591-8694EEC8A6FA}" presName="composite" presStyleCnt="0"/>
      <dgm:spPr/>
    </dgm:pt>
    <dgm:pt modelId="{6AECED95-63AC-461A-A9A3-60109CAE9819}" type="pres">
      <dgm:prSet presAssocID="{BAAE538D-124C-42DF-A591-8694EEC8A6F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4D71A76-1157-4CE0-977A-4EF1210BB142}" type="pres">
      <dgm:prSet presAssocID="{BAAE538D-124C-42DF-A591-8694EEC8A6FA}" presName="descendantText" presStyleLbl="alignAcc1" presStyleIdx="1" presStyleCnt="3">
        <dgm:presLayoutVars>
          <dgm:bulletEnabled val="1"/>
        </dgm:presLayoutVars>
      </dgm:prSet>
      <dgm:spPr/>
    </dgm:pt>
    <dgm:pt modelId="{21E7D840-1B84-4942-9425-F5D6CE41C099}" type="pres">
      <dgm:prSet presAssocID="{D692F2DF-F9A0-4DFF-932E-70C9ED227341}" presName="sp" presStyleCnt="0"/>
      <dgm:spPr/>
    </dgm:pt>
    <dgm:pt modelId="{1D672683-FA0E-4199-BD76-FD518B8E66DA}" type="pres">
      <dgm:prSet presAssocID="{CE6CAEE9-CF86-4A78-BD6E-6845DD1A1D04}" presName="composite" presStyleCnt="0"/>
      <dgm:spPr/>
    </dgm:pt>
    <dgm:pt modelId="{024FBAC2-C386-4BCB-B1E7-BEAF0A89C45F}" type="pres">
      <dgm:prSet presAssocID="{CE6CAEE9-CF86-4A78-BD6E-6845DD1A1D0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18E13FF0-AC8F-43F2-AE8A-9198B88CA2D2}" type="pres">
      <dgm:prSet presAssocID="{CE6CAEE9-CF86-4A78-BD6E-6845DD1A1D0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F75D43E-F565-4061-9435-749E52D39BDB}" type="presOf" srcId="{DB19E7DD-FC73-4783-8203-FA28D39E4016}" destId="{18E13FF0-AC8F-43F2-AE8A-9198B88CA2D2}" srcOrd="0" destOrd="0" presId="urn:microsoft.com/office/officeart/2005/8/layout/chevron2"/>
    <dgm:cxn modelId="{B0743068-C120-418B-AC52-0D70FEC7160D}" srcId="{D71D30F1-024B-49C9-BD60-16AC09840A23}" destId="{BAAE538D-124C-42DF-A591-8694EEC8A6FA}" srcOrd="1" destOrd="0" parTransId="{DE22C2BB-C2D0-44EB-9B9B-BBACC6FBF75E}" sibTransId="{D692F2DF-F9A0-4DFF-932E-70C9ED227341}"/>
    <dgm:cxn modelId="{58F7DC4C-4BCE-4D78-A872-818BF3AE761D}" type="presOf" srcId="{921609E9-C5C7-4259-A9A9-1C16B5FE2023}" destId="{BDD778EC-A827-48E0-900A-1681E72F94F3}" srcOrd="0" destOrd="0" presId="urn:microsoft.com/office/officeart/2005/8/layout/chevron2"/>
    <dgm:cxn modelId="{B866EA86-046C-4163-9C18-09FA748465B7}" srcId="{BAAE538D-124C-42DF-A591-8694EEC8A6FA}" destId="{FF966AEB-2FC8-4960-A74A-5A879CF2B451}" srcOrd="0" destOrd="0" parTransId="{821944C3-2A67-430B-B239-F5A41BF61ECB}" sibTransId="{FCF206DB-AFBD-4F83-85C2-A6F8D22CEAA4}"/>
    <dgm:cxn modelId="{26A0E99B-D77B-4153-BA1B-0376C4987B56}" type="presOf" srcId="{BAAE538D-124C-42DF-A591-8694EEC8A6FA}" destId="{6AECED95-63AC-461A-A9A3-60109CAE9819}" srcOrd="0" destOrd="0" presId="urn:microsoft.com/office/officeart/2005/8/layout/chevron2"/>
    <dgm:cxn modelId="{1FBE8FA4-C489-4A27-A3E5-FE11C0265276}" type="presOf" srcId="{FF966AEB-2FC8-4960-A74A-5A879CF2B451}" destId="{C4D71A76-1157-4CE0-977A-4EF1210BB142}" srcOrd="0" destOrd="0" presId="urn:microsoft.com/office/officeart/2005/8/layout/chevron2"/>
    <dgm:cxn modelId="{1516F1AB-5D6D-4CDC-AF4F-088EAA6C4B11}" type="presOf" srcId="{D71D30F1-024B-49C9-BD60-16AC09840A23}" destId="{D8C8B31E-CADD-4190-8027-054EB1D13355}" srcOrd="0" destOrd="0" presId="urn:microsoft.com/office/officeart/2005/8/layout/chevron2"/>
    <dgm:cxn modelId="{638D3CDF-DD13-4D8C-9BE8-9B29C92EAD89}" srcId="{CE6CAEE9-CF86-4A78-BD6E-6845DD1A1D04}" destId="{DB19E7DD-FC73-4783-8203-FA28D39E4016}" srcOrd="0" destOrd="0" parTransId="{A604EEB6-FE7A-41A5-8B51-B49300FCEEE5}" sibTransId="{C91E2DEE-9E5F-404F-A878-7CAEAE891FC9}"/>
    <dgm:cxn modelId="{DC997FE2-49DB-4677-9D49-B43BB8475936}" type="presOf" srcId="{CE6CAEE9-CF86-4A78-BD6E-6845DD1A1D04}" destId="{024FBAC2-C386-4BCB-B1E7-BEAF0A89C45F}" srcOrd="0" destOrd="0" presId="urn:microsoft.com/office/officeart/2005/8/layout/chevron2"/>
    <dgm:cxn modelId="{D5276AE3-9527-42D8-A8A0-353E6FE141D0}" srcId="{D71D30F1-024B-49C9-BD60-16AC09840A23}" destId="{921609E9-C5C7-4259-A9A9-1C16B5FE2023}" srcOrd="0" destOrd="0" parTransId="{15FDC7F9-FF1C-4781-AE1A-978756017FC3}" sibTransId="{AF1C828B-52E9-4BEA-B3EA-44599B1CF78E}"/>
    <dgm:cxn modelId="{17E771E3-3A49-4D76-9455-FE08A8990CAE}" type="presOf" srcId="{E3237D29-ACCA-4FA5-BA55-2849544EA65E}" destId="{6668F16E-8637-4037-A2EC-DA05030BFB0B}" srcOrd="0" destOrd="0" presId="urn:microsoft.com/office/officeart/2005/8/layout/chevron2"/>
    <dgm:cxn modelId="{5CE35DE8-CBDF-4D3C-A6F4-BEA7EA07352B}" srcId="{D71D30F1-024B-49C9-BD60-16AC09840A23}" destId="{CE6CAEE9-CF86-4A78-BD6E-6845DD1A1D04}" srcOrd="2" destOrd="0" parTransId="{462ED4D5-E655-4A72-AC64-CBB1A756B27A}" sibTransId="{9501F8A7-26D9-4182-B9EB-849D3A6AB9CF}"/>
    <dgm:cxn modelId="{287D58F9-4A35-4146-A52A-88D640DA7A70}" srcId="{921609E9-C5C7-4259-A9A9-1C16B5FE2023}" destId="{E3237D29-ACCA-4FA5-BA55-2849544EA65E}" srcOrd="0" destOrd="0" parTransId="{5A48F2CE-3179-4B04-80C7-4FE9136417F7}" sibTransId="{12483A9C-CA40-4A84-8118-613392A9971E}"/>
    <dgm:cxn modelId="{98B9FFE7-8A44-4655-BA83-7515C2991E5B}" type="presParOf" srcId="{D8C8B31E-CADD-4190-8027-054EB1D13355}" destId="{DEBE54D4-786B-4DB8-9DCB-59873686DB52}" srcOrd="0" destOrd="0" presId="urn:microsoft.com/office/officeart/2005/8/layout/chevron2"/>
    <dgm:cxn modelId="{9D954518-B164-475C-BEC1-4B4C21F60775}" type="presParOf" srcId="{DEBE54D4-786B-4DB8-9DCB-59873686DB52}" destId="{BDD778EC-A827-48E0-900A-1681E72F94F3}" srcOrd="0" destOrd="0" presId="urn:microsoft.com/office/officeart/2005/8/layout/chevron2"/>
    <dgm:cxn modelId="{696E79A6-E8A0-43E7-BBED-5411AB035DD7}" type="presParOf" srcId="{DEBE54D4-786B-4DB8-9DCB-59873686DB52}" destId="{6668F16E-8637-4037-A2EC-DA05030BFB0B}" srcOrd="1" destOrd="0" presId="urn:microsoft.com/office/officeart/2005/8/layout/chevron2"/>
    <dgm:cxn modelId="{AEA24EC5-CC52-451A-89A0-E4F2A3D189F9}" type="presParOf" srcId="{D8C8B31E-CADD-4190-8027-054EB1D13355}" destId="{B46824D8-5D6C-40A0-9B94-2D8B9C5F8AA9}" srcOrd="1" destOrd="0" presId="urn:microsoft.com/office/officeart/2005/8/layout/chevron2"/>
    <dgm:cxn modelId="{9A01F5BF-3554-45C4-92E5-5F8C1F4CC867}" type="presParOf" srcId="{D8C8B31E-CADD-4190-8027-054EB1D13355}" destId="{35F4D268-BA13-4F4A-A022-42D1B32A23FE}" srcOrd="2" destOrd="0" presId="urn:microsoft.com/office/officeart/2005/8/layout/chevron2"/>
    <dgm:cxn modelId="{C6916882-47AF-4B78-9B04-9EC6BACD82C7}" type="presParOf" srcId="{35F4D268-BA13-4F4A-A022-42D1B32A23FE}" destId="{6AECED95-63AC-461A-A9A3-60109CAE9819}" srcOrd="0" destOrd="0" presId="urn:microsoft.com/office/officeart/2005/8/layout/chevron2"/>
    <dgm:cxn modelId="{4E4F04C0-2F0F-49B9-91A0-DF91CF45A9A7}" type="presParOf" srcId="{35F4D268-BA13-4F4A-A022-42D1B32A23FE}" destId="{C4D71A76-1157-4CE0-977A-4EF1210BB142}" srcOrd="1" destOrd="0" presId="urn:microsoft.com/office/officeart/2005/8/layout/chevron2"/>
    <dgm:cxn modelId="{52C8646D-448F-40F9-8024-82B1BC8219E4}" type="presParOf" srcId="{D8C8B31E-CADD-4190-8027-054EB1D13355}" destId="{21E7D840-1B84-4942-9425-F5D6CE41C099}" srcOrd="3" destOrd="0" presId="urn:microsoft.com/office/officeart/2005/8/layout/chevron2"/>
    <dgm:cxn modelId="{7279B2A6-5967-424C-91CC-9AF10018132B}" type="presParOf" srcId="{D8C8B31E-CADD-4190-8027-054EB1D13355}" destId="{1D672683-FA0E-4199-BD76-FD518B8E66DA}" srcOrd="4" destOrd="0" presId="urn:microsoft.com/office/officeart/2005/8/layout/chevron2"/>
    <dgm:cxn modelId="{06C1ABD3-8804-4271-BBB5-39D1D21F0B89}" type="presParOf" srcId="{1D672683-FA0E-4199-BD76-FD518B8E66DA}" destId="{024FBAC2-C386-4BCB-B1E7-BEAF0A89C45F}" srcOrd="0" destOrd="0" presId="urn:microsoft.com/office/officeart/2005/8/layout/chevron2"/>
    <dgm:cxn modelId="{E9B2BB36-1134-4193-8475-BB7D59B129F3}" type="presParOf" srcId="{1D672683-FA0E-4199-BD76-FD518B8E66DA}" destId="{18E13FF0-AC8F-43F2-AE8A-9198B88CA2D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6B17F-5DA4-427F-BEA8-31DF44F1A15F}">
      <dsp:nvSpPr>
        <dsp:cNvPr id="0" name=""/>
        <dsp:cNvSpPr/>
      </dsp:nvSpPr>
      <dsp:spPr>
        <a:xfrm rot="5400000">
          <a:off x="-175258" y="176129"/>
          <a:ext cx="1168390" cy="8178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48,3%</a:t>
          </a:r>
        </a:p>
      </dsp:txBody>
      <dsp:txXfrm rot="-5400000">
        <a:off x="1" y="409808"/>
        <a:ext cx="817873" cy="350517"/>
      </dsp:txXfrm>
    </dsp:sp>
    <dsp:sp modelId="{27DAAAD1-2AB8-4FEA-9E25-86479A484040}">
      <dsp:nvSpPr>
        <dsp:cNvPr id="0" name=""/>
        <dsp:cNvSpPr/>
      </dsp:nvSpPr>
      <dsp:spPr>
        <a:xfrm rot="5400000">
          <a:off x="2531662" y="-1712917"/>
          <a:ext cx="759453" cy="41870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Empresas del país son familiares</a:t>
          </a:r>
        </a:p>
      </dsp:txBody>
      <dsp:txXfrm rot="-5400000">
        <a:off x="817874" y="37944"/>
        <a:ext cx="4149958" cy="685307"/>
      </dsp:txXfrm>
    </dsp:sp>
    <dsp:sp modelId="{63BF4F46-B304-44B0-BC82-9C6F6FBD1082}">
      <dsp:nvSpPr>
        <dsp:cNvPr id="0" name=""/>
        <dsp:cNvSpPr/>
      </dsp:nvSpPr>
      <dsp:spPr>
        <a:xfrm rot="5400000">
          <a:off x="-175258" y="1142855"/>
          <a:ext cx="1168390" cy="8178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49,1%</a:t>
          </a:r>
        </a:p>
      </dsp:txBody>
      <dsp:txXfrm rot="-5400000">
        <a:off x="1" y="1376534"/>
        <a:ext cx="817873" cy="350517"/>
      </dsp:txXfrm>
    </dsp:sp>
    <dsp:sp modelId="{4D552ED3-E5AE-455E-89D7-DE2215423D3F}">
      <dsp:nvSpPr>
        <dsp:cNvPr id="0" name=""/>
        <dsp:cNvSpPr/>
      </dsp:nvSpPr>
      <dsp:spPr>
        <a:xfrm rot="5400000">
          <a:off x="2531662" y="-746192"/>
          <a:ext cx="759453" cy="41870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Se constituye como personas naturales</a:t>
          </a:r>
        </a:p>
      </dsp:txBody>
      <dsp:txXfrm rot="-5400000">
        <a:off x="817874" y="1004669"/>
        <a:ext cx="4149958" cy="685307"/>
      </dsp:txXfrm>
    </dsp:sp>
    <dsp:sp modelId="{ABEF121F-9CB9-4527-A7F2-44E35B15E360}">
      <dsp:nvSpPr>
        <dsp:cNvPr id="0" name=""/>
        <dsp:cNvSpPr/>
      </dsp:nvSpPr>
      <dsp:spPr>
        <a:xfrm rot="5400000">
          <a:off x="-175258" y="2109580"/>
          <a:ext cx="1168390" cy="8178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33,4%</a:t>
          </a:r>
        </a:p>
      </dsp:txBody>
      <dsp:txXfrm rot="-5400000">
        <a:off x="1" y="2343259"/>
        <a:ext cx="817873" cy="350517"/>
      </dsp:txXfrm>
    </dsp:sp>
    <dsp:sp modelId="{FCA9498C-4F59-4D15-941B-7DBAF74C0B84}">
      <dsp:nvSpPr>
        <dsp:cNvPr id="0" name=""/>
        <dsp:cNvSpPr/>
      </dsp:nvSpPr>
      <dsp:spPr>
        <a:xfrm rot="5400000">
          <a:off x="2531662" y="220533"/>
          <a:ext cx="759453" cy="41870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Sociedades de responsabilidad limitada</a:t>
          </a:r>
        </a:p>
      </dsp:txBody>
      <dsp:txXfrm rot="-5400000">
        <a:off x="817874" y="1971395"/>
        <a:ext cx="4149958" cy="6853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778EC-A827-48E0-900A-1681E72F94F3}">
      <dsp:nvSpPr>
        <dsp:cNvPr id="0" name=""/>
        <dsp:cNvSpPr/>
      </dsp:nvSpPr>
      <dsp:spPr>
        <a:xfrm rot="5400000">
          <a:off x="-175258" y="176129"/>
          <a:ext cx="1168390" cy="8178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48,7%</a:t>
          </a:r>
        </a:p>
      </dsp:txBody>
      <dsp:txXfrm rot="-5400000">
        <a:off x="1" y="409808"/>
        <a:ext cx="817873" cy="350517"/>
      </dsp:txXfrm>
    </dsp:sp>
    <dsp:sp modelId="{6668F16E-8637-4037-A2EC-DA05030BFB0B}">
      <dsp:nvSpPr>
        <dsp:cNvPr id="0" name=""/>
        <dsp:cNvSpPr/>
      </dsp:nvSpPr>
      <dsp:spPr>
        <a:xfrm rot="5400000">
          <a:off x="2776826" y="-1958953"/>
          <a:ext cx="759453" cy="46773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300" kern="1200" dirty="0"/>
            <a:t>Microempresas</a:t>
          </a:r>
        </a:p>
      </dsp:txBody>
      <dsp:txXfrm rot="-5400000">
        <a:off x="817873" y="37073"/>
        <a:ext cx="4640287" cy="685307"/>
      </dsp:txXfrm>
    </dsp:sp>
    <dsp:sp modelId="{6AECED95-63AC-461A-A9A3-60109CAE9819}">
      <dsp:nvSpPr>
        <dsp:cNvPr id="0" name=""/>
        <dsp:cNvSpPr/>
      </dsp:nvSpPr>
      <dsp:spPr>
        <a:xfrm rot="5400000">
          <a:off x="-175258" y="1142855"/>
          <a:ext cx="1168390" cy="8178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 48,6%</a:t>
          </a:r>
        </a:p>
      </dsp:txBody>
      <dsp:txXfrm rot="-5400000">
        <a:off x="1" y="1376534"/>
        <a:ext cx="817873" cy="350517"/>
      </dsp:txXfrm>
    </dsp:sp>
    <dsp:sp modelId="{C4D71A76-1157-4CE0-977A-4EF1210BB142}">
      <dsp:nvSpPr>
        <dsp:cNvPr id="0" name=""/>
        <dsp:cNvSpPr/>
      </dsp:nvSpPr>
      <dsp:spPr>
        <a:xfrm rot="5400000">
          <a:off x="2776826" y="-991356"/>
          <a:ext cx="759453" cy="46773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300" kern="1200" dirty="0"/>
            <a:t>Pymes</a:t>
          </a:r>
        </a:p>
      </dsp:txBody>
      <dsp:txXfrm rot="-5400000">
        <a:off x="817873" y="1004670"/>
        <a:ext cx="4640287" cy="685307"/>
      </dsp:txXfrm>
    </dsp:sp>
    <dsp:sp modelId="{024FBAC2-C386-4BCB-B1E7-BEAF0A89C45F}">
      <dsp:nvSpPr>
        <dsp:cNvPr id="0" name=""/>
        <dsp:cNvSpPr/>
      </dsp:nvSpPr>
      <dsp:spPr>
        <a:xfrm rot="5400000">
          <a:off x="-175258" y="2109580"/>
          <a:ext cx="1168390" cy="8178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39,8%</a:t>
          </a:r>
        </a:p>
      </dsp:txBody>
      <dsp:txXfrm rot="-5400000">
        <a:off x="1" y="2343259"/>
        <a:ext cx="817873" cy="350517"/>
      </dsp:txXfrm>
    </dsp:sp>
    <dsp:sp modelId="{18E13FF0-AC8F-43F2-AE8A-9198B88CA2D2}">
      <dsp:nvSpPr>
        <dsp:cNvPr id="0" name=""/>
        <dsp:cNvSpPr/>
      </dsp:nvSpPr>
      <dsp:spPr>
        <a:xfrm rot="5400000">
          <a:off x="2776826" y="-24631"/>
          <a:ext cx="759453" cy="46773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300" kern="1200" dirty="0"/>
            <a:t>Grandes empresas</a:t>
          </a:r>
        </a:p>
      </dsp:txBody>
      <dsp:txXfrm rot="-5400000">
        <a:off x="817873" y="1971395"/>
        <a:ext cx="4640287" cy="685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18-06-2018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632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18-06-2018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699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18-06-2018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887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18-06-2018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78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18-06-2018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789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18-06-2018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738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18-06-2018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727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18-06-2018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701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18-06-2018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558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18-06-2018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001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18-06-2018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732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040A3-26B0-41B9-8D0E-A6E2BE76A0F6}" type="datetimeFigureOut">
              <a:rPr lang="es-CL" smtClean="0"/>
              <a:t>18-06-2018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201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Portafolio de Título</a:t>
            </a:r>
            <a:br>
              <a:rPr lang="es-CL" dirty="0"/>
            </a:br>
            <a:r>
              <a:rPr lang="es-CL" sz="3200" dirty="0"/>
              <a:t>“Hostal Doña Clarita”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41386"/>
            <a:ext cx="9144000" cy="2404867"/>
          </a:xfrm>
        </p:spPr>
        <p:txBody>
          <a:bodyPr>
            <a:noAutofit/>
          </a:bodyPr>
          <a:lstStyle/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Analista Programador</a:t>
            </a:r>
          </a:p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Escuela de Informática y Telecomunicaciones</a:t>
            </a:r>
          </a:p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Sede Maipú</a:t>
            </a:r>
          </a:p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Docente Instructor de la Asignatura:</a:t>
            </a:r>
          </a:p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Marco Duarte</a:t>
            </a:r>
          </a:p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</a:p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Hugo Araya</a:t>
            </a:r>
          </a:p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Nibsa Contreras</a:t>
            </a:r>
          </a:p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Jordán Quiroz</a:t>
            </a:r>
          </a:p>
          <a:p>
            <a:endParaRPr lang="es-CL" sz="1400" dirty="0"/>
          </a:p>
        </p:txBody>
      </p:sp>
    </p:spTree>
    <p:extLst>
      <p:ext uri="{BB962C8B-B14F-4D97-AF65-F5344CB8AC3E}">
        <p14:creationId xmlns:p14="http://schemas.microsoft.com/office/powerpoint/2010/main" val="2151433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FAE1A91-B7C2-4957-BD0F-87BB2B027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5" y="0"/>
            <a:ext cx="10518967" cy="6858000"/>
          </a:xfrm>
          <a:prstGeom prst="rect">
            <a:avLst/>
          </a:prstGeom>
        </p:spPr>
      </p:pic>
      <p:sp>
        <p:nvSpPr>
          <p:cNvPr id="5" name="Botón de acción: ir al principio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EC31760-B537-433B-91B7-52B1899299A3}"/>
              </a:ext>
            </a:extLst>
          </p:cNvPr>
          <p:cNvSpPr/>
          <p:nvPr/>
        </p:nvSpPr>
        <p:spPr>
          <a:xfrm>
            <a:off x="0" y="6414448"/>
            <a:ext cx="736979" cy="443552"/>
          </a:xfrm>
          <a:prstGeom prst="actionButtonBeginning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5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1325C-8AEB-4FDA-BA2A-BD0D9E892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8CEB449-40F8-4082-BE18-29A4EA34F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509963"/>
            <a:ext cx="5486400" cy="267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MÓDULO DE ADMINISTRACIÓN DE HOSTAL</a:t>
            </a:r>
            <a:b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Gestión de flujo de huéspedes </a:t>
            </a:r>
            <a:b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Gestión de habitaciones y servicios de comedor.</a:t>
            </a:r>
            <a:b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Administración de empleados.</a:t>
            </a:r>
            <a:b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Informes y estadísticas del Sistema.</a:t>
            </a:r>
            <a:b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MÓDULO DE ADMINISTRACIÓN PROVEEDORES</a:t>
            </a:r>
            <a:b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Administración de Proveedores.</a:t>
            </a:r>
            <a:b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Gestión de Orden de Pedidos y Recepción de Productos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70D804D-D575-4DE0-9751-5174684FB5D0}"/>
              </a:ext>
            </a:extLst>
          </p:cNvPr>
          <p:cNvSpPr/>
          <p:nvPr/>
        </p:nvSpPr>
        <p:spPr>
          <a:xfrm>
            <a:off x="6467061" y="412278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MÓDULO DE ADMINISTRACIÓN DE FACTURACIÓN</a:t>
            </a:r>
            <a:b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Gestión de los contratos con las empresas, que facilite la solicitud de servicios y su facturación.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52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DE444-7536-4270-AEB4-D3231F02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26" y="815699"/>
            <a:ext cx="10515600" cy="1325563"/>
          </a:xfrm>
        </p:spPr>
        <p:txBody>
          <a:bodyPr/>
          <a:lstStyle/>
          <a:p>
            <a:pPr algn="ctr"/>
            <a:r>
              <a:rPr lang="es-CL" dirty="0"/>
              <a:t>Temario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4AF2CE-2CF4-4F1C-8EF1-5D8ED43E6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06662"/>
            <a:ext cx="5181600" cy="4351338"/>
          </a:xfrm>
        </p:spPr>
        <p:txBody>
          <a:bodyPr>
            <a:normAutofit/>
          </a:bodyPr>
          <a:lstStyle/>
          <a:p>
            <a:r>
              <a:rPr lang="es-CL" dirty="0"/>
              <a:t>Contexto</a:t>
            </a:r>
          </a:p>
          <a:p>
            <a:r>
              <a:rPr lang="es-CL" dirty="0"/>
              <a:t>Problemática </a:t>
            </a:r>
          </a:p>
          <a:p>
            <a:r>
              <a:rPr lang="es-CL" dirty="0"/>
              <a:t> Solución (Software)</a:t>
            </a:r>
          </a:p>
          <a:p>
            <a:r>
              <a:rPr lang="es-CL" dirty="0"/>
              <a:t>Base de Datos</a:t>
            </a:r>
          </a:p>
          <a:p>
            <a:r>
              <a:rPr lang="es-CL" dirty="0"/>
              <a:t>Diagrama de Arquitectura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3FB7F4-2C5A-4D49-9AE0-380326091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506662"/>
            <a:ext cx="5181600" cy="4351338"/>
          </a:xfrm>
        </p:spPr>
        <p:txBody>
          <a:bodyPr/>
          <a:lstStyle/>
          <a:p>
            <a:r>
              <a:rPr lang="es-CL" dirty="0"/>
              <a:t>RF &amp;  RNF</a:t>
            </a:r>
          </a:p>
          <a:p>
            <a:r>
              <a:rPr lang="es-CL" dirty="0"/>
              <a:t>Casos De Uso</a:t>
            </a:r>
          </a:p>
          <a:p>
            <a:r>
              <a:rPr lang="es-CL" dirty="0"/>
              <a:t>Planificación</a:t>
            </a:r>
          </a:p>
          <a:p>
            <a:r>
              <a:rPr lang="es-CL" dirty="0" err="1"/>
              <a:t>Mock</a:t>
            </a:r>
            <a:r>
              <a:rPr lang="es-CL" dirty="0"/>
              <a:t> Ups</a:t>
            </a:r>
          </a:p>
          <a:p>
            <a:r>
              <a:rPr lang="es-CL" dirty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5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66513-7096-48F5-BDEC-5ADC5B4F1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18381"/>
            <a:ext cx="10515600" cy="1325563"/>
          </a:xfrm>
        </p:spPr>
        <p:txBody>
          <a:bodyPr/>
          <a:lstStyle/>
          <a:p>
            <a:pPr algn="ctr"/>
            <a:r>
              <a:rPr lang="es-CL" dirty="0"/>
              <a:t>Objetivos</a:t>
            </a:r>
            <a:endParaRPr lang="en-U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078A7F3-5937-4F80-9F2B-45C98FDD8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334419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s-CL" sz="2800" dirty="0"/>
              <a:t>Principales</a:t>
            </a:r>
            <a:endParaRPr lang="en-US" sz="2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855DAF-2F5E-4197-940D-E08419295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58331"/>
            <a:ext cx="5157787" cy="36845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s-CL" sz="2600" dirty="0"/>
          </a:p>
          <a:p>
            <a:pPr>
              <a:buFont typeface="Wingdings" panose="05000000000000000000" pitchFamily="2" charset="2"/>
              <a:buChar char="Ø"/>
            </a:pPr>
            <a:r>
              <a:rPr lang="es-CL" sz="2600" dirty="0"/>
              <a:t>Dar a conocer ventajas de nuestra Aplicación como solución de la problemática.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sz="2600" dirty="0"/>
              <a:t>Explicar el proceso de desarrollo.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sz="2600" dirty="0"/>
              <a:t>Demostración del Software</a:t>
            </a:r>
          </a:p>
          <a:p>
            <a:pPr>
              <a:buFont typeface="Wingdings" panose="05000000000000000000" pitchFamily="2" charset="2"/>
              <a:buChar char="Ø"/>
            </a:pPr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34938B0-2DC6-48AB-AD67-13F4A568A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34419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s-CL" sz="2800" dirty="0"/>
              <a:t>Secundario</a:t>
            </a:r>
            <a:endParaRPr lang="en-US" sz="2800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64ACB5D2-734A-4738-A7A8-8598DD583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58331"/>
            <a:ext cx="5183188" cy="36845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s-CL" sz="2600" dirty="0"/>
          </a:p>
          <a:p>
            <a:pPr>
              <a:buFont typeface="Wingdings" panose="05000000000000000000" pitchFamily="2" charset="2"/>
              <a:buChar char="Ø"/>
            </a:pPr>
            <a:r>
              <a:rPr lang="es-CL" sz="2600" dirty="0"/>
              <a:t>Analizar la documentación.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sz="2600" dirty="0"/>
              <a:t>Objetivos de la documentación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47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7961FBF3-81E1-48D7-9060-A37766B59C55}"/>
              </a:ext>
            </a:extLst>
          </p:cNvPr>
          <p:cNvSpPr/>
          <p:nvPr/>
        </p:nvSpPr>
        <p:spPr>
          <a:xfrm>
            <a:off x="4109128" y="2094510"/>
            <a:ext cx="43472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/>
              <a:t>MINISTERIO DE ECONOMÍA 2017</a:t>
            </a:r>
          </a:p>
        </p:txBody>
      </p:sp>
      <p:graphicFrame>
        <p:nvGraphicFramePr>
          <p:cNvPr id="20" name="Diagrama 19">
            <a:extLst>
              <a:ext uri="{FF2B5EF4-FFF2-40B4-BE49-F238E27FC236}">
                <a16:creationId xmlns:a16="http://schemas.microsoft.com/office/drawing/2014/main" id="{AE682868-74CE-408A-90CC-86648DFA3B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190007"/>
              </p:ext>
            </p:extLst>
          </p:nvPr>
        </p:nvGraphicFramePr>
        <p:xfrm>
          <a:off x="561008" y="3445566"/>
          <a:ext cx="5004905" cy="3103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" name="Diagrama 21">
            <a:extLst>
              <a:ext uri="{FF2B5EF4-FFF2-40B4-BE49-F238E27FC236}">
                <a16:creationId xmlns:a16="http://schemas.microsoft.com/office/drawing/2014/main" id="{0BD8C86A-1E94-4A4A-97CE-F2B7513CB3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1888536"/>
              </p:ext>
            </p:extLst>
          </p:nvPr>
        </p:nvGraphicFramePr>
        <p:xfrm>
          <a:off x="6418470" y="3445566"/>
          <a:ext cx="5495234" cy="3103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23" name="Imagen 22">
            <a:extLst>
              <a:ext uri="{FF2B5EF4-FFF2-40B4-BE49-F238E27FC236}">
                <a16:creationId xmlns:a16="http://schemas.microsoft.com/office/drawing/2014/main" id="{9C4D3F82-8E76-494A-905A-21C2680CA59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4031"/>
          <a:stretch/>
        </p:blipFill>
        <p:spPr>
          <a:xfrm>
            <a:off x="2604376" y="1313601"/>
            <a:ext cx="1339880" cy="124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4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Graphic spid="20" grpId="0">
        <p:bldAsOne/>
      </p:bldGraphic>
      <p:bldGraphic spid="2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DACE0054-1FCB-4188-8EA2-F2BE7B7DA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84" y="1035232"/>
            <a:ext cx="3162581" cy="205567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0378F80-E5CF-4B97-849B-681E8398F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05" y="3687949"/>
            <a:ext cx="3811821" cy="274218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E144022-35D4-4272-A67C-0BF5B0DF79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56"/>
          <a:stretch/>
        </p:blipFill>
        <p:spPr>
          <a:xfrm>
            <a:off x="7779026" y="3456368"/>
            <a:ext cx="3962575" cy="160267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E789F3A-BC4D-4226-987B-364A11B89B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69"/>
          <a:stretch/>
        </p:blipFill>
        <p:spPr>
          <a:xfrm>
            <a:off x="5494787" y="4650447"/>
            <a:ext cx="3609457" cy="1537165"/>
          </a:xfrm>
          <a:prstGeom prst="rect">
            <a:avLst/>
          </a:prstGeom>
        </p:spPr>
      </p:pic>
      <p:sp>
        <p:nvSpPr>
          <p:cNvPr id="10" name="Rectángulo: esquinas diagonales cortadas 9">
            <a:extLst>
              <a:ext uri="{FF2B5EF4-FFF2-40B4-BE49-F238E27FC236}">
                <a16:creationId xmlns:a16="http://schemas.microsoft.com/office/drawing/2014/main" id="{5150AF12-4244-4288-A224-831D052A3035}"/>
              </a:ext>
            </a:extLst>
          </p:cNvPr>
          <p:cNvSpPr/>
          <p:nvPr/>
        </p:nvSpPr>
        <p:spPr>
          <a:xfrm>
            <a:off x="8878334" y="241441"/>
            <a:ext cx="3146525" cy="793791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ítulo 3">
            <a:extLst>
              <a:ext uri="{FF2B5EF4-FFF2-40B4-BE49-F238E27FC236}">
                <a16:creationId xmlns:a16="http://schemas.microsoft.com/office/drawing/2014/main" id="{C38A5E6D-CF48-4830-A27C-0A057F4D40E0}"/>
              </a:ext>
            </a:extLst>
          </p:cNvPr>
          <p:cNvSpPr txBox="1">
            <a:spLocks/>
          </p:cNvSpPr>
          <p:nvPr/>
        </p:nvSpPr>
        <p:spPr>
          <a:xfrm>
            <a:off x="8981141" y="393652"/>
            <a:ext cx="3071418" cy="53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dirty="0"/>
              <a:t>Contexto</a:t>
            </a:r>
          </a:p>
        </p:txBody>
      </p:sp>
    </p:spTree>
    <p:extLst>
      <p:ext uri="{BB962C8B-B14F-4D97-AF65-F5344CB8AC3E}">
        <p14:creationId xmlns:p14="http://schemas.microsoft.com/office/powerpoint/2010/main" val="35236392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D6E956E-7A64-4FBF-9C7C-3054AE0714BF}"/>
              </a:ext>
            </a:extLst>
          </p:cNvPr>
          <p:cNvSpPr/>
          <p:nvPr/>
        </p:nvSpPr>
        <p:spPr>
          <a:xfrm>
            <a:off x="5597380" y="1295280"/>
            <a:ext cx="36829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 $</a:t>
            </a:r>
          </a:p>
        </p:txBody>
      </p:sp>
      <p:sp>
        <p:nvSpPr>
          <p:cNvPr id="7" name="AutoShape 2" descr="Resultado de imagen para persona pensando dinero">
            <a:extLst>
              <a:ext uri="{FF2B5EF4-FFF2-40B4-BE49-F238E27FC236}">
                <a16:creationId xmlns:a16="http://schemas.microsoft.com/office/drawing/2014/main" id="{5E202352-A2E3-439D-A4E4-716D3185E2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43A016B-ADF1-49E6-8EFF-5645F8E4B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33" y="3052842"/>
            <a:ext cx="3590925" cy="35909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76AD45D-D0F1-4248-AD9A-96240CC70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834" y="3052842"/>
            <a:ext cx="3590925" cy="35909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7864CBB-E4E3-4C4A-A686-EA1C54016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735" y="3052842"/>
            <a:ext cx="3609682" cy="360968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985ED67-D90C-4586-ADB5-BBDCC757D1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302" y="3276600"/>
            <a:ext cx="1184547" cy="1184547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FF3A716-5F53-4F25-9BE1-0D4DE39E96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295280"/>
            <a:ext cx="967944" cy="967944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17B58CE-4603-41FE-BBBB-173CAEAD60D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834" y="1225573"/>
            <a:ext cx="1037651" cy="1037651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31863F8F-B269-49C9-BFA3-11D07CD17F72}"/>
              </a:ext>
            </a:extLst>
          </p:cNvPr>
          <p:cNvSpPr/>
          <p:nvPr/>
        </p:nvSpPr>
        <p:spPr>
          <a:xfrm>
            <a:off x="5242485" y="1082678"/>
            <a:ext cx="18762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  <a:r>
              <a:rPr lang="es-E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30" name="Rectángulo: esquinas diagonales cortadas 29">
            <a:extLst>
              <a:ext uri="{FF2B5EF4-FFF2-40B4-BE49-F238E27FC236}">
                <a16:creationId xmlns:a16="http://schemas.microsoft.com/office/drawing/2014/main" id="{7D08675C-6E60-4051-9ED6-72769E2CF46C}"/>
              </a:ext>
            </a:extLst>
          </p:cNvPr>
          <p:cNvSpPr/>
          <p:nvPr/>
        </p:nvSpPr>
        <p:spPr>
          <a:xfrm>
            <a:off x="8891586" y="84373"/>
            <a:ext cx="3146525" cy="793791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Título 3">
            <a:extLst>
              <a:ext uri="{FF2B5EF4-FFF2-40B4-BE49-F238E27FC236}">
                <a16:creationId xmlns:a16="http://schemas.microsoft.com/office/drawing/2014/main" id="{2E757C72-4A84-49BB-A329-33CCCC7F33E5}"/>
              </a:ext>
            </a:extLst>
          </p:cNvPr>
          <p:cNvSpPr txBox="1">
            <a:spLocks/>
          </p:cNvSpPr>
          <p:nvPr/>
        </p:nvSpPr>
        <p:spPr>
          <a:xfrm>
            <a:off x="8994393" y="236584"/>
            <a:ext cx="3071418" cy="53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dirty="0" err="1"/>
              <a:t>Problematica</a:t>
            </a:r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30546743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30" grpId="0" animBg="1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08382" y="1882341"/>
            <a:ext cx="10575235" cy="641806"/>
          </a:xfrm>
        </p:spPr>
        <p:txBody>
          <a:bodyPr>
            <a:normAutofit fontScale="90000"/>
          </a:bodyPr>
          <a:lstStyle/>
          <a:p>
            <a:pPr algn="ctr"/>
            <a:br>
              <a:rPr lang="es-CL" sz="4000" dirty="0"/>
            </a:br>
            <a:br>
              <a:rPr lang="es-CL" sz="1800" dirty="0"/>
            </a:br>
            <a:b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CL" sz="1800" dirty="0"/>
            </a:br>
            <a:br>
              <a:rPr lang="es-ES" sz="1800" dirty="0">
                <a:latin typeface="+mn-lt"/>
              </a:rPr>
            </a:br>
            <a:br>
              <a:rPr lang="es-CL" dirty="0"/>
            </a:br>
            <a:endParaRPr lang="es-CL" dirty="0"/>
          </a:p>
        </p:txBody>
      </p:sp>
      <p:pic>
        <p:nvPicPr>
          <p:cNvPr id="3074" name="Picture 2" descr="Resultado de imagen para pagina web icon">
            <a:extLst>
              <a:ext uri="{FF2B5EF4-FFF2-40B4-BE49-F238E27FC236}">
                <a16:creationId xmlns:a16="http://schemas.microsoft.com/office/drawing/2014/main" id="{1B3F1B81-D0A3-466C-A0C9-CEF7ED0C3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574" y="2891753"/>
            <a:ext cx="2435288" cy="243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n relacionada">
            <a:extLst>
              <a:ext uri="{FF2B5EF4-FFF2-40B4-BE49-F238E27FC236}">
                <a16:creationId xmlns:a16="http://schemas.microsoft.com/office/drawing/2014/main" id="{3CE25FA5-C980-4E59-995E-35EB72DC1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81" y="284188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2465FDA-F4BC-449E-B052-FABC6F4CAC52}"/>
              </a:ext>
            </a:extLst>
          </p:cNvPr>
          <p:cNvSpPr txBox="1"/>
          <p:nvPr/>
        </p:nvSpPr>
        <p:spPr>
          <a:xfrm>
            <a:off x="4845379" y="1616804"/>
            <a:ext cx="2690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Sistema de Software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62F9366-48A8-40B1-B85C-166083C23958}"/>
              </a:ext>
            </a:extLst>
          </p:cNvPr>
          <p:cNvSpPr txBox="1"/>
          <p:nvPr/>
        </p:nvSpPr>
        <p:spPr>
          <a:xfrm>
            <a:off x="8727070" y="2202381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  <a:t>Aplicación de Escritorio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BA016F-9648-4061-A8A0-A6D283E3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287" y="3709603"/>
            <a:ext cx="829528" cy="82952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90E640F-8106-4203-9DD2-1B143006D639}"/>
              </a:ext>
            </a:extLst>
          </p:cNvPr>
          <p:cNvSpPr txBox="1"/>
          <p:nvPr/>
        </p:nvSpPr>
        <p:spPr>
          <a:xfrm>
            <a:off x="4783632" y="3840568"/>
            <a:ext cx="281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  <a:t>Ver Órdenes de Compra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AC8F0DE-47DD-4748-AC8E-5E278B10BB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804" y="2702111"/>
            <a:ext cx="829528" cy="82952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AE7CA88-FC8C-46B2-88B6-3D2D93235BDA}"/>
              </a:ext>
            </a:extLst>
          </p:cNvPr>
          <p:cNvSpPr txBox="1"/>
          <p:nvPr/>
        </p:nvSpPr>
        <p:spPr>
          <a:xfrm>
            <a:off x="4702865" y="2766096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Pedir</a:t>
            </a:r>
            <a: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Habitaciones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5651D72-C165-4686-8AD7-3568A546A7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804" y="4720884"/>
            <a:ext cx="829528" cy="829528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C5124D33-B68E-4A5C-A078-483BCA894F74}"/>
              </a:ext>
            </a:extLst>
          </p:cNvPr>
          <p:cNvSpPr txBox="1"/>
          <p:nvPr/>
        </p:nvSpPr>
        <p:spPr>
          <a:xfrm>
            <a:off x="4678878" y="4780971"/>
            <a:ext cx="3540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Listar Trabajadores (Huéspedes)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F2E9EB2-79E6-4787-BDB8-B8F9F79736C5}"/>
              </a:ext>
            </a:extLst>
          </p:cNvPr>
          <p:cNvSpPr txBox="1"/>
          <p:nvPr/>
        </p:nvSpPr>
        <p:spPr>
          <a:xfrm>
            <a:off x="1099906" y="2195989"/>
            <a:ext cx="148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  <a:t>Página Web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D6BFC96-93D0-4326-B4E0-0E97507B6F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215" y="5681782"/>
            <a:ext cx="829528" cy="829528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551173E7-6F51-4076-AAA6-67B4B70D4A72}"/>
              </a:ext>
            </a:extLst>
          </p:cNvPr>
          <p:cNvSpPr txBox="1"/>
          <p:nvPr/>
        </p:nvSpPr>
        <p:spPr>
          <a:xfrm>
            <a:off x="5255760" y="5774929"/>
            <a:ext cx="231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  <a:t>Listar Habitaciones</a:t>
            </a:r>
          </a:p>
        </p:txBody>
      </p:sp>
    </p:spTree>
    <p:extLst>
      <p:ext uri="{BB962C8B-B14F-4D97-AF65-F5344CB8AC3E}">
        <p14:creationId xmlns:p14="http://schemas.microsoft.com/office/powerpoint/2010/main" val="74292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7" grpId="0"/>
      <p:bldP spid="18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CEB4ADF-C478-4671-BBD2-15CCF9348FEC}"/>
              </a:ext>
            </a:extLst>
          </p:cNvPr>
          <p:cNvSpPr/>
          <p:nvPr/>
        </p:nvSpPr>
        <p:spPr>
          <a:xfrm>
            <a:off x="5451662" y="3093693"/>
            <a:ext cx="2319130" cy="29545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A528287-D9AD-4C02-9B12-B716E67D902C}"/>
              </a:ext>
            </a:extLst>
          </p:cNvPr>
          <p:cNvSpPr/>
          <p:nvPr/>
        </p:nvSpPr>
        <p:spPr>
          <a:xfrm>
            <a:off x="8869114" y="3093693"/>
            <a:ext cx="2319130" cy="29545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2A90AED-283A-458A-B0F6-D15949C49929}"/>
              </a:ext>
            </a:extLst>
          </p:cNvPr>
          <p:cNvSpPr txBox="1"/>
          <p:nvPr/>
        </p:nvSpPr>
        <p:spPr>
          <a:xfrm>
            <a:off x="9034656" y="4011177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ORDEN DE PEDIDO</a:t>
            </a:r>
          </a:p>
        </p:txBody>
      </p:sp>
      <p:sp>
        <p:nvSpPr>
          <p:cNvPr id="7" name="Rectángulo: esquinas diagonales cortadas 6">
            <a:extLst>
              <a:ext uri="{FF2B5EF4-FFF2-40B4-BE49-F238E27FC236}">
                <a16:creationId xmlns:a16="http://schemas.microsoft.com/office/drawing/2014/main" id="{D7ABCF6D-6B73-4FB0-A05F-4EE3402631FC}"/>
              </a:ext>
            </a:extLst>
          </p:cNvPr>
          <p:cNvSpPr/>
          <p:nvPr/>
        </p:nvSpPr>
        <p:spPr>
          <a:xfrm>
            <a:off x="7381461" y="1229945"/>
            <a:ext cx="4151942" cy="993035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1739467-9CF7-4A52-920F-8A3695010E4A}"/>
              </a:ext>
            </a:extLst>
          </p:cNvPr>
          <p:cNvSpPr txBox="1">
            <a:spLocks/>
          </p:cNvSpPr>
          <p:nvPr/>
        </p:nvSpPr>
        <p:spPr>
          <a:xfrm>
            <a:off x="7447459" y="1334481"/>
            <a:ext cx="4085944" cy="840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Diseño Base de Datos</a:t>
            </a:r>
          </a:p>
        </p:txBody>
      </p:sp>
      <p:pic>
        <p:nvPicPr>
          <p:cNvPr id="1026" name="Picture 2" descr="Resultado de imagen para icon cinta png">
            <a:extLst>
              <a:ext uri="{FF2B5EF4-FFF2-40B4-BE49-F238E27FC236}">
                <a16:creationId xmlns:a16="http://schemas.microsoft.com/office/drawing/2014/main" id="{6727C2D2-1375-4A78-93C3-E934B3CC4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148" y="3093693"/>
            <a:ext cx="639489" cy="63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87CC418-4D4B-43F9-B4CA-86E044676727}"/>
              </a:ext>
            </a:extLst>
          </p:cNvPr>
          <p:cNvSpPr txBox="1"/>
          <p:nvPr/>
        </p:nvSpPr>
        <p:spPr>
          <a:xfrm>
            <a:off x="5574148" y="4081426"/>
            <a:ext cx="211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ORDEN DE COMPRA</a:t>
            </a:r>
          </a:p>
        </p:txBody>
      </p:sp>
      <p:pic>
        <p:nvPicPr>
          <p:cNvPr id="12" name="Picture 2" descr="Resultado de imagen para icon cinta png">
            <a:extLst>
              <a:ext uri="{FF2B5EF4-FFF2-40B4-BE49-F238E27FC236}">
                <a16:creationId xmlns:a16="http://schemas.microsoft.com/office/drawing/2014/main" id="{DCC51B29-3F11-42F4-9CC1-39F611112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579" y="3106221"/>
            <a:ext cx="639489" cy="63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9A62FEF-3BDA-4426-9352-60E8B8C248E0}"/>
              </a:ext>
            </a:extLst>
          </p:cNvPr>
          <p:cNvSpPr txBox="1"/>
          <p:nvPr/>
        </p:nvSpPr>
        <p:spPr>
          <a:xfrm>
            <a:off x="237634" y="4282210"/>
            <a:ext cx="49325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Los dos “corazones” de la Base de datos están </a:t>
            </a:r>
          </a:p>
          <a:p>
            <a:r>
              <a:rPr lang="es-ES" dirty="0"/>
              <a:t>Conformadas por las entidades: Orden de Compra </a:t>
            </a:r>
          </a:p>
          <a:p>
            <a:r>
              <a:rPr lang="es-ES" dirty="0"/>
              <a:t>(a la izquierda) y Orden De Pedido (derecha)</a:t>
            </a:r>
          </a:p>
        </p:txBody>
      </p:sp>
      <p:pic>
        <p:nvPicPr>
          <p:cNvPr id="1028" name="Picture 4" descr="Imagen relacionada">
            <a:extLst>
              <a:ext uri="{FF2B5EF4-FFF2-40B4-BE49-F238E27FC236}">
                <a16:creationId xmlns:a16="http://schemas.microsoft.com/office/drawing/2014/main" id="{0F846507-8E19-4929-A940-B66C36377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16" y="147447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0468A0A9-02D4-4855-983B-09BC5DC3AD91}"/>
              </a:ext>
            </a:extLst>
          </p:cNvPr>
          <p:cNvCxnSpPr/>
          <p:nvPr/>
        </p:nvCxnSpPr>
        <p:spPr>
          <a:xfrm>
            <a:off x="5698435" y="489005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CA2E04C8-6ECE-416B-83BE-02BFD847455D}"/>
              </a:ext>
            </a:extLst>
          </p:cNvPr>
          <p:cNvCxnSpPr/>
          <p:nvPr/>
        </p:nvCxnSpPr>
        <p:spPr>
          <a:xfrm>
            <a:off x="5685183" y="4743875"/>
            <a:ext cx="1696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8F32B7C-8D91-4D63-B2C2-D29C9E2D533A}"/>
              </a:ext>
            </a:extLst>
          </p:cNvPr>
          <p:cNvCxnSpPr/>
          <p:nvPr/>
        </p:nvCxnSpPr>
        <p:spPr>
          <a:xfrm>
            <a:off x="5685183" y="5062330"/>
            <a:ext cx="1696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79EB726-3FDD-41CF-B38F-7C6773F369E6}"/>
              </a:ext>
            </a:extLst>
          </p:cNvPr>
          <p:cNvCxnSpPr/>
          <p:nvPr/>
        </p:nvCxnSpPr>
        <p:spPr>
          <a:xfrm>
            <a:off x="5685183" y="5333999"/>
            <a:ext cx="1696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73B1F420-EFA9-418B-B4F3-D2340C9C65B3}"/>
              </a:ext>
            </a:extLst>
          </p:cNvPr>
          <p:cNvCxnSpPr/>
          <p:nvPr/>
        </p:nvCxnSpPr>
        <p:spPr>
          <a:xfrm>
            <a:off x="9073492" y="4577591"/>
            <a:ext cx="1696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0308087-49D7-4F44-9F36-DE9E8A734E8B}"/>
              </a:ext>
            </a:extLst>
          </p:cNvPr>
          <p:cNvCxnSpPr/>
          <p:nvPr/>
        </p:nvCxnSpPr>
        <p:spPr>
          <a:xfrm>
            <a:off x="9073492" y="4896678"/>
            <a:ext cx="1696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1AD4A0E-701E-4139-AF28-48052C0F8348}"/>
              </a:ext>
            </a:extLst>
          </p:cNvPr>
          <p:cNvCxnSpPr/>
          <p:nvPr/>
        </p:nvCxnSpPr>
        <p:spPr>
          <a:xfrm>
            <a:off x="9073492" y="5278427"/>
            <a:ext cx="1696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Resultado de imagen para pdf icon">
            <a:extLst>
              <a:ext uri="{FF2B5EF4-FFF2-40B4-BE49-F238E27FC236}">
                <a16:creationId xmlns:a16="http://schemas.microsoft.com/office/drawing/2014/main" id="{1DC691CC-7060-4AEF-8E6F-18FD5998CF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2B2D986-8290-4BFD-9DED-3435C5D357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412" y="3043520"/>
            <a:ext cx="950690" cy="95069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49F238E3-0EC0-4F50-8B8F-2A5C59B4E8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773" y="3093693"/>
            <a:ext cx="950690" cy="950690"/>
          </a:xfrm>
          <a:prstGeom prst="rect">
            <a:avLst/>
          </a:prstGeom>
        </p:spPr>
      </p:pic>
      <p:sp>
        <p:nvSpPr>
          <p:cNvPr id="13" name="Botón de acción: obtener información 12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5B306E60-5BC5-40A3-8B35-F51FA7AD1F5D}"/>
              </a:ext>
            </a:extLst>
          </p:cNvPr>
          <p:cNvSpPr/>
          <p:nvPr/>
        </p:nvSpPr>
        <p:spPr>
          <a:xfrm>
            <a:off x="0" y="6202017"/>
            <a:ext cx="715617" cy="655983"/>
          </a:xfrm>
          <a:prstGeom prst="actionButtonInformat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36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0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2" presetClass="emph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6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11" grpId="0"/>
      <p:bldP spid="10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9F6F7AF-6591-4BCF-A598-F18D4B7F8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982" y="0"/>
            <a:ext cx="9660835" cy="6858000"/>
          </a:xfrm>
          <a:prstGeom prst="rect">
            <a:avLst/>
          </a:prstGeom>
        </p:spPr>
      </p:pic>
      <p:sp>
        <p:nvSpPr>
          <p:cNvPr id="3" name="Botón de acción: ir al final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899DD40-02DD-49C7-AA03-314D52B3F865}"/>
              </a:ext>
            </a:extLst>
          </p:cNvPr>
          <p:cNvSpPr/>
          <p:nvPr/>
        </p:nvSpPr>
        <p:spPr>
          <a:xfrm>
            <a:off x="-1" y="6387152"/>
            <a:ext cx="736979" cy="470847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988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198</Words>
  <Application>Microsoft Office PowerPoint</Application>
  <PresentationFormat>Panorámica</PresentationFormat>
  <Paragraphs>68</Paragraphs>
  <Slides>11</Slides>
  <Notes>0</Notes>
  <HiddenSlides>3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Tema de Office</vt:lpstr>
      <vt:lpstr>Portafolio de Título “Hostal Doña Clarita”</vt:lpstr>
      <vt:lpstr>Temario</vt:lpstr>
      <vt:lpstr>Objetivos</vt:lpstr>
      <vt:lpstr>Presentación de PowerPoint</vt:lpstr>
      <vt:lpstr>Presentación de PowerPoint</vt:lpstr>
      <vt:lpstr>Presentación de PowerPoint</vt:lpstr>
      <vt:lpstr>      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Portafolio de Título “Título del Caso”</dc:title>
  <dc:creator>Sala_</dc:creator>
  <cp:lastModifiedBy>Jordan Quiroz</cp:lastModifiedBy>
  <cp:revision>73</cp:revision>
  <dcterms:created xsi:type="dcterms:W3CDTF">2015-07-01T15:45:01Z</dcterms:created>
  <dcterms:modified xsi:type="dcterms:W3CDTF">2018-06-18T17:33:20Z</dcterms:modified>
</cp:coreProperties>
</file>