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8FA95-E95A-C09C-DB08-829A1CEE3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2A1834-0DAC-0DBD-674E-DEE8336B8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61120-55FD-7C4F-83A4-38FBDF16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6B006-F525-4936-D3D2-7FEC2B33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B985A-872F-3990-FBC6-E0261C93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159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9F348-0C5A-38BB-4BD5-BF155223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1E2DDF-D9DF-FDCE-509F-422607AC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D516B-A6A7-DD28-DD70-A92CEC7F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BA21B-3384-8971-FD62-98D918C3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FBD24-BA3D-93FE-D083-3BCB0BDC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7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CCF624-2D54-AE3E-436F-23AA05554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ADC671-7C9F-C155-B6B0-AC71C5005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E69B0A-09B4-C80E-1752-B13A58E8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46E42-9AEC-3C50-D5ED-02BE123F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6532C-A567-016E-74CD-9D9F63BB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295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088B4-3F25-E02A-3D62-205E4EC8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69C2A-394B-FDC6-B12E-4A177D95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AA463-C34D-66C4-03AB-48AD4736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B17FC-C6BA-BE3C-E16D-CB89C5A1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D80B4-99B9-F3B9-F58C-7D769471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288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A4F74-7DEF-4428-7162-0200BECE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094E03-82D7-DD73-993E-6E4DCCFB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3EFA1-621F-E03E-A939-95E4C76D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3947F-353A-A8DD-9220-533E121F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87053-0B24-D4C7-4357-FDE56480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440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E9456-BECA-F163-31A6-010F5BF7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187DD-11C6-92A6-EDA9-FA7E359A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40559-31B4-9274-7404-5C632BB1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CD8B0-23C5-2C76-3CA6-5908F6A3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34A93-47C8-D31F-332C-92DA7CC6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CE03B-BB64-B00C-38D3-A9AFD79E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12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FA9A9-B2A0-71C8-3854-0CB2796D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5E3EB0-07B8-C6AB-90FA-25A26DFB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392EC3-2ACA-0EAA-0512-1BCA46E5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5EB0ED-7338-4C75-7720-AD0771E6C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7D1D0A-0202-3A9D-DBBE-854E3E948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EFFFC4-291F-7F33-5B7E-D34AB7F4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6BFF2A-71AB-C2E3-CF03-C5BDA7D9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516A6D-6CC9-B5F7-4961-EBE0DDB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17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D6B8C-CF99-E32D-FDED-9BD4C930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FED897-F2B8-389D-3740-1DDF84F0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3126BD-F22F-4208-B62C-A0312D95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2495E1-42C3-45BC-5AB4-7E4C97D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77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CA2852-6B33-061D-54E4-7BBF50FC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14005B-78B2-0684-DE2D-3EA771E0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C92892-E2A5-34E6-4148-5606439D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19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A4515-3F0C-3CDE-EF4D-C824734C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F3B2AE-843C-F5B6-71B5-D5532979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C1C357-76AC-BE9F-BA12-E0B8952F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6D23A2-A849-2214-CD6D-92ACBDD1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E7FA4-8CD7-D007-BDFB-BBDA699A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299268-B008-B0B7-9244-FCDD9A0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0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8C025-0281-761F-98D0-AE994F2B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A122C0-6DC6-336F-1D62-C8A1F4CB0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5AC763-0D57-9BC3-7DFD-F8B4A59F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099AAB-8B01-EADE-3F14-A9B8D779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770235-D530-6062-40D6-5C577320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8A5070-34A6-D77F-E276-818769D0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54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1D2B7B-372C-FA9D-05BC-D0EFAAA5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12D46B-8416-C80A-3FD3-432D3202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4EC40-BA41-4AB9-D369-DA84D55EE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442-D79D-4763-888C-072FE68D426D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91582-6D8F-BEBC-64BC-F813CF70A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908BC-C39D-9708-F905-C8FB4E1B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1039-65B7-40CA-B419-D07D3A4AEE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4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4D1424-D72B-8D13-D97C-E775980F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447259"/>
            <a:ext cx="11926964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3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47DAEB-ABC8-9F37-A616-61318888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385337"/>
            <a:ext cx="1202222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8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E0EC96-D31E-0364-B2CF-E2CF391D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351995"/>
            <a:ext cx="12041280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7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022C47-49C7-5194-8099-E9F366467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323416"/>
            <a:ext cx="11936491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ED023D-72AD-5BFF-2EC6-565A8510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85285"/>
            <a:ext cx="11936491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0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13D079-EBC8-7AF3-01CD-AEA59EAC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385337"/>
            <a:ext cx="12003175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651598-1B69-CA74-30C6-80258519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180521"/>
            <a:ext cx="11955543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E4839C-B1BF-21FC-2D99-3D19C8F4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170995"/>
            <a:ext cx="12098438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39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IACOBACCIO ROMINA VANESA</dc:creator>
  <cp:lastModifiedBy>IACOBACCIO ROMINA VANESA</cp:lastModifiedBy>
  <cp:revision>1</cp:revision>
  <dcterms:created xsi:type="dcterms:W3CDTF">2022-08-17T14:22:19Z</dcterms:created>
  <dcterms:modified xsi:type="dcterms:W3CDTF">2022-08-17T14:25:57Z</dcterms:modified>
</cp:coreProperties>
</file>