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81F-2FD6-424C-A35F-E50D46C5376B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4696" y="404664"/>
            <a:ext cx="4171440" cy="42484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5" y="3383009"/>
            <a:ext cx="861442" cy="93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2051137" y="2723620"/>
            <a:ext cx="2808311" cy="15911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24696" y="404664"/>
            <a:ext cx="181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Health Monitoring System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1826" y="241071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8043" y="4298612"/>
            <a:ext cx="96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Healthcare</a:t>
            </a:r>
          </a:p>
          <a:p>
            <a:pPr algn="ctr"/>
            <a:r>
              <a:rPr lang="en-US" sz="1200" dirty="0" smtClean="0"/>
              <a:t>Professional</a:t>
            </a:r>
            <a:endParaRPr lang="en-US" sz="1200" dirty="0"/>
          </a:p>
        </p:txBody>
      </p:sp>
      <p:cxnSp>
        <p:nvCxnSpPr>
          <p:cNvPr id="13" name="Conector angulado 12"/>
          <p:cNvCxnSpPr>
            <a:endCxn id="25" idx="3"/>
          </p:cNvCxnSpPr>
          <p:nvPr/>
        </p:nvCxnSpPr>
        <p:spPr>
          <a:xfrm flipH="1">
            <a:off x="4859448" y="1684195"/>
            <a:ext cx="584" cy="1835002"/>
          </a:xfrm>
          <a:prstGeom prst="bentConnector3">
            <a:avLst>
              <a:gd name="adj1" fmla="val -3914383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5" y="3890709"/>
            <a:ext cx="710100" cy="710100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084060" y="2519049"/>
            <a:ext cx="66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Storage</a:t>
            </a:r>
            <a:endParaRPr lang="en-US" sz="1200" i="1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84" y="3218255"/>
            <a:ext cx="9239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de cantos arredondados 20"/>
          <p:cNvSpPr/>
          <p:nvPr/>
        </p:nvSpPr>
        <p:spPr>
          <a:xfrm>
            <a:off x="2447888" y="2924944"/>
            <a:ext cx="1390064" cy="1192984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11760" y="3010406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Biomechanical Signal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Processing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&amp; Statistical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Analysis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1" name="Fluxograma: Disco magnético 30"/>
          <p:cNvSpPr/>
          <p:nvPr/>
        </p:nvSpPr>
        <p:spPr>
          <a:xfrm>
            <a:off x="4139166" y="3211832"/>
            <a:ext cx="445929" cy="329694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34" y="3793933"/>
            <a:ext cx="1003933" cy="274367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3963719" y="3516934"/>
            <a:ext cx="77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User</a:t>
            </a:r>
          </a:p>
          <a:p>
            <a:pPr algn="ctr"/>
            <a:r>
              <a:rPr lang="en-US" sz="1200" i="1" dirty="0" smtClean="0"/>
              <a:t>Database</a:t>
            </a:r>
            <a:endParaRPr lang="en-US" sz="1200" i="1" dirty="0"/>
          </a:p>
        </p:txBody>
      </p:sp>
      <p:sp>
        <p:nvSpPr>
          <p:cNvPr id="37" name="Forma livre 36"/>
          <p:cNvSpPr/>
          <p:nvPr/>
        </p:nvSpPr>
        <p:spPr>
          <a:xfrm>
            <a:off x="3837952" y="3359993"/>
            <a:ext cx="301214" cy="291466"/>
          </a:xfrm>
          <a:custGeom>
            <a:avLst/>
            <a:gdLst>
              <a:gd name="connsiteX0" fmla="*/ 301214 w 301214"/>
              <a:gd name="connsiteY0" fmla="*/ 11767 h 291466"/>
              <a:gd name="connsiteX1" fmla="*/ 215153 w 301214"/>
              <a:gd name="connsiteY1" fmla="*/ 22525 h 291466"/>
              <a:gd name="connsiteX2" fmla="*/ 150607 w 301214"/>
              <a:gd name="connsiteY2" fmla="*/ 216163 h 291466"/>
              <a:gd name="connsiteX3" fmla="*/ 0 w 301214"/>
              <a:gd name="connsiteY3" fmla="*/ 291466 h 29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" h="291466">
                <a:moveTo>
                  <a:pt x="301214" y="11767"/>
                </a:moveTo>
                <a:cubicBezTo>
                  <a:pt x="270734" y="113"/>
                  <a:pt x="240254" y="-11541"/>
                  <a:pt x="215153" y="22525"/>
                </a:cubicBezTo>
                <a:cubicBezTo>
                  <a:pt x="190052" y="56591"/>
                  <a:pt x="186466" y="171340"/>
                  <a:pt x="150607" y="216163"/>
                </a:cubicBezTo>
                <a:cubicBezTo>
                  <a:pt x="114748" y="260986"/>
                  <a:pt x="57374" y="276226"/>
                  <a:pt x="0" y="291466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20" y="868852"/>
            <a:ext cx="685800" cy="1371600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2035332" y="907065"/>
            <a:ext cx="2808311" cy="15911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56003" y="1071637"/>
            <a:ext cx="1522967" cy="988669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63734" y="1172802"/>
            <a:ext cx="1463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Foot Sensor to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Acquire</a:t>
            </a:r>
            <a:br>
              <a:rPr lang="en-US" sz="1100" dirty="0" smtClean="0">
                <a:solidFill>
                  <a:schemeClr val="tx2"/>
                </a:solidFill>
              </a:rPr>
            </a:br>
            <a:r>
              <a:rPr lang="en-US" sz="1100" dirty="0" smtClean="0">
                <a:solidFill>
                  <a:schemeClr val="tx2"/>
                </a:solidFill>
              </a:rPr>
              <a:t>Vertical Ground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Reaction Force (VGRF)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88" y="1172802"/>
            <a:ext cx="695887" cy="6958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550" y="1132338"/>
            <a:ext cx="456664" cy="10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9784" y="404664"/>
            <a:ext cx="4154468" cy="5166654"/>
            <a:chOff x="2649784" y="404664"/>
            <a:chExt cx="4154468" cy="5166654"/>
          </a:xfrm>
        </p:grpSpPr>
        <p:cxnSp>
          <p:nvCxnSpPr>
            <p:cNvPr id="12" name="Conector de seta reta 11"/>
            <p:cNvCxnSpPr>
              <a:stCxn id="19" idx="3"/>
              <a:endCxn id="26" idx="1"/>
            </p:cNvCxnSpPr>
            <p:nvPr/>
          </p:nvCxnSpPr>
          <p:spPr>
            <a:xfrm>
              <a:off x="4633250" y="809709"/>
              <a:ext cx="506218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osango 13"/>
            <p:cNvSpPr/>
            <p:nvPr/>
          </p:nvSpPr>
          <p:spPr>
            <a:xfrm>
              <a:off x="5067460" y="1443112"/>
              <a:ext cx="1152128" cy="86409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323564" y="1609194"/>
              <a:ext cx="63991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Identified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gait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cycles?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63147" y="701697"/>
              <a:ext cx="216024" cy="2160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3625138" y="490827"/>
              <a:ext cx="1008112" cy="637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Collect raw data from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Foot Sensor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Conector de seta reta 22"/>
            <p:cNvCxnSpPr>
              <a:stCxn id="18" idx="6"/>
              <a:endCxn id="19" idx="1"/>
            </p:cNvCxnSpPr>
            <p:nvPr/>
          </p:nvCxnSpPr>
          <p:spPr>
            <a:xfrm>
              <a:off x="2979171" y="809709"/>
              <a:ext cx="645967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2649784" y="882370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Start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5139468" y="404664"/>
              <a:ext cx="1008112" cy="8100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Identify the begin and the of the user gait cycles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42264" y="1608938"/>
              <a:ext cx="3385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No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Conector de seta reta 36"/>
            <p:cNvCxnSpPr>
              <a:stCxn id="14" idx="1"/>
              <a:endCxn id="39" idx="3"/>
            </p:cNvCxnSpPr>
            <p:nvPr/>
          </p:nvCxnSpPr>
          <p:spPr>
            <a:xfrm flipH="1">
              <a:off x="4633250" y="1875160"/>
              <a:ext cx="43421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702654" y="1608938"/>
              <a:ext cx="3674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Yes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625138" y="1470115"/>
              <a:ext cx="1008112" cy="8100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Normalize and Scale each gait cycle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3625138" y="250856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</a:rPr>
                <a:t>Extract Principal </a:t>
              </a:r>
              <a:r>
                <a:rPr lang="en-US" sz="900" dirty="0" smtClean="0">
                  <a:solidFill>
                    <a:schemeClr val="tx2"/>
                  </a:solidFill>
                </a:rPr>
                <a:t>Components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076056" y="2508563"/>
              <a:ext cx="1387781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Select the</a:t>
              </a:r>
              <a:r>
                <a:rPr lang="pt-BR" sz="900" dirty="0">
                  <a:solidFill>
                    <a:schemeClr val="tx2"/>
                  </a:solidFill>
                </a:rPr>
                <a:t> </a:t>
              </a:r>
              <a:r>
                <a:rPr lang="pt-BR" sz="900" dirty="0" smtClean="0">
                  <a:solidFill>
                    <a:schemeClr val="tx2"/>
                  </a:solidFill>
                </a:rPr>
                <a:t>three</a:t>
              </a:r>
              <a:r>
                <a:rPr lang="pt-BR" sz="900" dirty="0">
                  <a:solidFill>
                    <a:schemeClr val="tx2"/>
                  </a:solidFill>
                </a:rPr>
                <a:t> </a:t>
              </a:r>
              <a:r>
                <a:rPr lang="pt-BR" sz="900" dirty="0" smtClean="0">
                  <a:solidFill>
                    <a:schemeClr val="tx2"/>
                  </a:solidFill>
                </a:rPr>
                <a:t>more distinguish Principal Components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angulado 7"/>
            <p:cNvCxnSpPr>
              <a:stCxn id="26" idx="3"/>
              <a:endCxn id="14" idx="3"/>
            </p:cNvCxnSpPr>
            <p:nvPr/>
          </p:nvCxnSpPr>
          <p:spPr>
            <a:xfrm>
              <a:off x="6147580" y="809709"/>
              <a:ext cx="72008" cy="1065451"/>
            </a:xfrm>
            <a:prstGeom prst="bentConnector3">
              <a:avLst>
                <a:gd name="adj1" fmla="val 417465"/>
              </a:avLst>
            </a:prstGeom>
            <a:ln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26" idx="2"/>
              <a:endCxn id="14" idx="0"/>
            </p:cNvCxnSpPr>
            <p:nvPr/>
          </p:nvCxnSpPr>
          <p:spPr>
            <a:xfrm>
              <a:off x="5643524" y="1214754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>
              <a:off x="4117876" y="2280205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40" idx="3"/>
              <a:endCxn id="41" idx="1"/>
            </p:cNvCxnSpPr>
            <p:nvPr/>
          </p:nvCxnSpPr>
          <p:spPr>
            <a:xfrm>
              <a:off x="4633250" y="2776927"/>
              <a:ext cx="44280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2979171" y="3523024"/>
              <a:ext cx="350164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5400000">
              <a:off x="5893390" y="1654299"/>
              <a:ext cx="154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Gait Signal Processing</a:t>
              </a:r>
              <a:endParaRPr lang="pt-BR" sz="12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 rot="5400000">
              <a:off x="5705233" y="4472299"/>
              <a:ext cx="1921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Statistical Analysis with PCA</a:t>
              </a:r>
              <a:endParaRPr lang="pt-BR" sz="1200" dirty="0"/>
            </a:p>
          </p:txBody>
        </p:sp>
        <p:sp>
          <p:nvSpPr>
            <p:cNvPr id="45" name="Fluxograma: Documento 44"/>
            <p:cNvSpPr/>
            <p:nvPr/>
          </p:nvSpPr>
          <p:spPr>
            <a:xfrm>
              <a:off x="5215802" y="3257009"/>
              <a:ext cx="855443" cy="53203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Split Training Data and Test Data</a:t>
              </a:r>
              <a:endParaRPr lang="en-US" sz="900" dirty="0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5635903" y="3064846"/>
              <a:ext cx="1" cy="1785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5643524" y="3765290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uxograma: Conector 1"/>
            <p:cNvSpPr/>
            <p:nvPr/>
          </p:nvSpPr>
          <p:spPr>
            <a:xfrm>
              <a:off x="5514197" y="5024239"/>
              <a:ext cx="288032" cy="2798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/>
            <p:cNvSpPr/>
            <p:nvPr/>
          </p:nvSpPr>
          <p:spPr>
            <a:xfrm>
              <a:off x="5594069" y="5098115"/>
              <a:ext cx="132078" cy="1320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58622" y="5253911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smtClean="0">
                  <a:solidFill>
                    <a:schemeClr val="tx2"/>
                  </a:solidFill>
                </a:rPr>
                <a:t>End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5167266" y="401418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Project Training Data into Eigenspace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19872" y="3927506"/>
              <a:ext cx="1213378" cy="7090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Measure Euclidean Distance Between Test and Training Data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20123" y="4869791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Check classifier performance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Conector de seta reta 42"/>
            <p:cNvCxnSpPr>
              <a:stCxn id="30" idx="1"/>
              <a:endCxn id="31" idx="3"/>
            </p:cNvCxnSpPr>
            <p:nvPr/>
          </p:nvCxnSpPr>
          <p:spPr>
            <a:xfrm flipH="1" flipV="1">
              <a:off x="4633250" y="4282008"/>
              <a:ext cx="534016" cy="5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1" idx="2"/>
              <a:endCxn id="33" idx="0"/>
            </p:cNvCxnSpPr>
            <p:nvPr/>
          </p:nvCxnSpPr>
          <p:spPr>
            <a:xfrm flipH="1">
              <a:off x="4024179" y="4636510"/>
              <a:ext cx="2382" cy="23328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3" idx="3"/>
            </p:cNvCxnSpPr>
            <p:nvPr/>
          </p:nvCxnSpPr>
          <p:spPr>
            <a:xfrm flipV="1">
              <a:off x="4528235" y="5132808"/>
              <a:ext cx="874986" cy="534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88</Words>
  <Application>Microsoft Office PowerPoint</Application>
  <PresentationFormat>Apresentação na tela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Hyggo</dc:creator>
  <cp:lastModifiedBy>leonardomelomedeiros@gmail.com</cp:lastModifiedBy>
  <cp:revision>33</cp:revision>
  <dcterms:created xsi:type="dcterms:W3CDTF">2015-03-20T11:52:17Z</dcterms:created>
  <dcterms:modified xsi:type="dcterms:W3CDTF">2015-09-15T13:57:04Z</dcterms:modified>
</cp:coreProperties>
</file>