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2A61000-BE45-4A79-9019-E795C17E98F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BF43CF-4D1F-4F1F-8B98-26A0783A99B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Rampage World Tour [U] [SLUS-00549]-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85728"/>
            <a:ext cx="5715000" cy="5686425"/>
          </a:xfrm>
          <a:prstGeom prst="rect">
            <a:avLst/>
          </a:prstGeom>
        </p:spPr>
      </p:pic>
      <p:pic>
        <p:nvPicPr>
          <p:cNvPr id="4" name="Imagem 3" descr="rampag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285728"/>
            <a:ext cx="6477046" cy="3643338"/>
          </a:xfrm>
          <a:prstGeom prst="rect">
            <a:avLst/>
          </a:prstGeom>
        </p:spPr>
      </p:pic>
      <p:pic>
        <p:nvPicPr>
          <p:cNvPr id="5" name="Imagem 4" descr="rampag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1357298"/>
            <a:ext cx="6786578" cy="508993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540544" y="785794"/>
            <a:ext cx="8062912" cy="2428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União</a:t>
            </a:r>
            <a:r>
              <a:rPr lang="en-US" dirty="0" smtClean="0">
                <a:solidFill>
                  <a:srgbClr val="FFC000"/>
                </a:solidFill>
              </a:rPr>
              <a:t> das </a:t>
            </a:r>
            <a:r>
              <a:rPr lang="en-US" dirty="0" err="1" smtClean="0">
                <a:solidFill>
                  <a:srgbClr val="FFC000"/>
                </a:solidFill>
              </a:rPr>
              <a:t>ideias</a:t>
            </a:r>
            <a:r>
              <a:rPr lang="en-US" dirty="0" smtClean="0">
                <a:solidFill>
                  <a:srgbClr val="FFC000"/>
                </a:solidFill>
              </a:rPr>
              <a:t> de “</a:t>
            </a:r>
            <a:r>
              <a:rPr lang="en-US" dirty="0" err="1" smtClean="0">
                <a:solidFill>
                  <a:srgbClr val="FFC000"/>
                </a:solidFill>
              </a:rPr>
              <a:t>Monstro</a:t>
            </a:r>
            <a:r>
              <a:rPr lang="en-US" dirty="0" smtClean="0">
                <a:solidFill>
                  <a:srgbClr val="FFC000"/>
                </a:solidFill>
              </a:rPr>
              <a:t>” (</a:t>
            </a:r>
            <a:r>
              <a:rPr lang="en-US" dirty="0" err="1" smtClean="0">
                <a:solidFill>
                  <a:srgbClr val="FFC000"/>
                </a:solidFill>
              </a:rPr>
              <a:t>Bastião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vs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Perfeito</a:t>
            </a:r>
            <a:r>
              <a:rPr lang="en-US" dirty="0" smtClean="0">
                <a:solidFill>
                  <a:srgbClr val="FFC000"/>
                </a:solidFill>
              </a:rPr>
              <a:t>), Enquirers + </a:t>
            </a:r>
            <a:r>
              <a:rPr lang="en-US" dirty="0" err="1" smtClean="0">
                <a:solidFill>
                  <a:srgbClr val="FFC000"/>
                </a:solidFill>
              </a:rPr>
              <a:t>bons</a:t>
            </a:r>
            <a:r>
              <a:rPr lang="en-US" dirty="0" smtClean="0">
                <a:solidFill>
                  <a:srgbClr val="FFC000"/>
                </a:solidFill>
              </a:rPr>
              <a:t> e </a:t>
            </a:r>
            <a:r>
              <a:rPr lang="en-US" dirty="0" err="1" smtClean="0">
                <a:solidFill>
                  <a:srgbClr val="FFC000"/>
                </a:solidFill>
              </a:rPr>
              <a:t>velhos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jogos</a:t>
            </a:r>
            <a:r>
              <a:rPr lang="en-US" dirty="0" smtClean="0">
                <a:solidFill>
                  <a:srgbClr val="FFC000"/>
                </a:solidFill>
              </a:rPr>
              <a:t>…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0544" y="785794"/>
            <a:ext cx="8062912" cy="88901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Diagramas</a:t>
            </a:r>
            <a:r>
              <a:rPr lang="en-US" dirty="0" smtClean="0">
                <a:solidFill>
                  <a:srgbClr val="FF0000"/>
                </a:solidFill>
              </a:rPr>
              <a:t> UML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495238" cy="4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862</TotalTime>
  <Words>21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Trebuchet MS</vt:lpstr>
      <vt:lpstr>Wingdings</vt:lpstr>
      <vt:lpstr>Wingdings 2</vt:lpstr>
      <vt:lpstr>Opulento</vt:lpstr>
      <vt:lpstr>União das ideias de “Monstro” (Bastião vs Perfeito), Enquirers + bons e velhos jogos…</vt:lpstr>
      <vt:lpstr>Diagramas UML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União das ideias de Monstro (Bastião vs Perfeito), Enquirers</dc:title>
  <dc:creator>Notebook</dc:creator>
  <cp:lastModifiedBy>Hugo Barreiro</cp:lastModifiedBy>
  <cp:revision>6</cp:revision>
  <dcterms:created xsi:type="dcterms:W3CDTF">2015-03-24T01:50:22Z</dcterms:created>
  <dcterms:modified xsi:type="dcterms:W3CDTF">2015-03-24T16:52:58Z</dcterms:modified>
</cp:coreProperties>
</file>