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1469-2843-4A7D-BD09-20CE1E47E715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7964-E8AC-421F-8AC2-801957B35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82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1469-2843-4A7D-BD09-20CE1E47E715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7964-E8AC-421F-8AC2-801957B35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60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1469-2843-4A7D-BD09-20CE1E47E715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7964-E8AC-421F-8AC2-801957B35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65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1469-2843-4A7D-BD09-20CE1E47E715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7964-E8AC-421F-8AC2-801957B35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23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1469-2843-4A7D-BD09-20CE1E47E715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7964-E8AC-421F-8AC2-801957B35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8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1469-2843-4A7D-BD09-20CE1E47E715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7964-E8AC-421F-8AC2-801957B35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34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1469-2843-4A7D-BD09-20CE1E47E715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7964-E8AC-421F-8AC2-801957B35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56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1469-2843-4A7D-BD09-20CE1E47E715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7964-E8AC-421F-8AC2-801957B35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53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1469-2843-4A7D-BD09-20CE1E47E715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7964-E8AC-421F-8AC2-801957B35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44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1469-2843-4A7D-BD09-20CE1E47E715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7964-E8AC-421F-8AC2-801957B35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08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1469-2843-4A7D-BD09-20CE1E47E715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7964-E8AC-421F-8AC2-801957B35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65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91469-2843-4A7D-BD09-20CE1E47E715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C7964-E8AC-421F-8AC2-801957B35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52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51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 em 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1907325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&lt;h1&gt;</a:t>
            </a:r>
            <a:r>
              <a:rPr lang="pt-BR" dirty="0" smtClean="0"/>
              <a:t> Exemplo de Título </a:t>
            </a:r>
            <a:r>
              <a:rPr lang="pt-BR" dirty="0" smtClean="0">
                <a:solidFill>
                  <a:srgbClr val="FFC000"/>
                </a:solidFill>
              </a:rPr>
              <a:t>&lt;h1&gt;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&lt;p&gt;</a:t>
            </a:r>
            <a:r>
              <a:rPr lang="pt-BR" dirty="0" smtClean="0"/>
              <a:t> Exemplo de Parágrafo </a:t>
            </a:r>
            <a:r>
              <a:rPr lang="pt-BR" dirty="0" smtClean="0">
                <a:solidFill>
                  <a:srgbClr val="FFC000"/>
                </a:solidFill>
              </a:rPr>
              <a:t>&lt;p&gt;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&lt;</a:t>
            </a:r>
            <a:r>
              <a:rPr lang="pt-BR" dirty="0" err="1" smtClean="0">
                <a:solidFill>
                  <a:srgbClr val="FFC000"/>
                </a:solidFill>
              </a:rPr>
              <a:t>img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src</a:t>
            </a:r>
            <a:r>
              <a:rPr lang="pt-BR" dirty="0" smtClean="0">
                <a:solidFill>
                  <a:srgbClr val="FFC000"/>
                </a:solidFill>
              </a:rPr>
              <a:t>=“</a:t>
            </a:r>
            <a:r>
              <a:rPr lang="pt-BR" dirty="0" smtClean="0"/>
              <a:t>foto.png</a:t>
            </a:r>
            <a:r>
              <a:rPr lang="pt-BR" dirty="0" smtClean="0">
                <a:solidFill>
                  <a:srgbClr val="FFC000"/>
                </a:solidFill>
              </a:rPr>
              <a:t>” </a:t>
            </a:r>
            <a:r>
              <a:rPr lang="pt-BR" dirty="0" err="1" smtClean="0">
                <a:solidFill>
                  <a:srgbClr val="FFC000"/>
                </a:solidFill>
              </a:rPr>
              <a:t>alt</a:t>
            </a:r>
            <a:r>
              <a:rPr lang="pt-BR" dirty="0" smtClean="0">
                <a:solidFill>
                  <a:srgbClr val="FFC000"/>
                </a:solidFill>
              </a:rPr>
              <a:t>=“</a:t>
            </a:r>
            <a:r>
              <a:rPr lang="pt-BR" dirty="0" smtClean="0"/>
              <a:t>Exemplo de foto</a:t>
            </a:r>
            <a:r>
              <a:rPr lang="pt-BR" dirty="0" smtClean="0">
                <a:solidFill>
                  <a:srgbClr val="FFC000"/>
                </a:solidFill>
              </a:rPr>
              <a:t>”&gt;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364" y="24316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Abertura de </a:t>
            </a:r>
            <a:r>
              <a:rPr lang="pt-BR" dirty="0" err="1" smtClean="0"/>
              <a:t>tag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472100" y="27763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Fechamento de </a:t>
            </a:r>
            <a:r>
              <a:rPr lang="pt-BR" dirty="0" err="1" smtClean="0"/>
              <a:t>tag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411760" y="24316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32351" y="45811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Abertura de </a:t>
            </a:r>
            <a:r>
              <a:rPr lang="pt-BR" dirty="0" err="1" smtClean="0"/>
              <a:t>tag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554341" y="45811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Parâmetro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796136" y="4417569"/>
            <a:ext cx="92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Valor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985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Estilo em 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h1{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</a:t>
            </a:r>
            <a:r>
              <a:rPr lang="pt-BR" b="1" dirty="0" err="1" smtClean="0"/>
              <a:t>font-family</a:t>
            </a:r>
            <a:r>
              <a:rPr lang="pt-BR" b="1" dirty="0" smtClean="0"/>
              <a:t>:</a:t>
            </a:r>
            <a:r>
              <a:rPr lang="pt-BR" dirty="0" smtClean="0"/>
              <a:t> Arial;</a:t>
            </a:r>
          </a:p>
          <a:p>
            <a:pPr marL="0" indent="0">
              <a:buNone/>
            </a:pPr>
            <a:r>
              <a:rPr lang="pt-BR" dirty="0" smtClean="0"/>
              <a:t>       </a:t>
            </a:r>
            <a:r>
              <a:rPr lang="pt-BR" b="1" dirty="0" err="1" smtClean="0"/>
              <a:t>font-size</a:t>
            </a:r>
            <a:r>
              <a:rPr lang="pt-BR" b="1" dirty="0" smtClean="0"/>
              <a:t>:</a:t>
            </a:r>
            <a:r>
              <a:rPr lang="pt-BR" dirty="0" smtClean="0"/>
              <a:t> 20pt;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</a:t>
            </a:r>
            <a:r>
              <a:rPr lang="pt-BR" b="1" dirty="0" smtClean="0"/>
              <a:t>color:</a:t>
            </a:r>
            <a:r>
              <a:rPr lang="pt-BR" dirty="0" smtClean="0"/>
              <a:t> blue;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}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39552" y="20608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seletor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35796" y="274027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Declaração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458038" y="47055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valor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713364" y="526228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propriedade</a:t>
            </a:r>
            <a:endParaRPr lang="pt-BR" dirty="0"/>
          </a:p>
        </p:txBody>
      </p:sp>
      <p:cxnSp>
        <p:nvCxnSpPr>
          <p:cNvPr id="9" name="Conector em curva 8"/>
          <p:cNvCxnSpPr>
            <a:stCxn id="4" idx="1"/>
          </p:cNvCxnSpPr>
          <p:nvPr/>
        </p:nvCxnSpPr>
        <p:spPr>
          <a:xfrm rot="10800000" flipH="1" flipV="1">
            <a:off x="539552" y="2245514"/>
            <a:ext cx="144016" cy="679430"/>
          </a:xfrm>
          <a:prstGeom prst="curvedConnector4">
            <a:avLst>
              <a:gd name="adj1" fmla="val -158732"/>
              <a:gd name="adj2" fmla="val 766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115616" y="3429000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em curva 15"/>
          <p:cNvCxnSpPr/>
          <p:nvPr/>
        </p:nvCxnSpPr>
        <p:spPr>
          <a:xfrm rot="5400000">
            <a:off x="2217420" y="2942946"/>
            <a:ext cx="504057" cy="468053"/>
          </a:xfrm>
          <a:prstGeom prst="curvedConnector3">
            <a:avLst>
              <a:gd name="adj1" fmla="val 207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endCxn id="6" idx="1"/>
          </p:cNvCxnSpPr>
          <p:nvPr/>
        </p:nvCxnSpPr>
        <p:spPr>
          <a:xfrm>
            <a:off x="3131840" y="4890182"/>
            <a:ext cx="3261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em curva 22"/>
          <p:cNvCxnSpPr>
            <a:stCxn id="7" idx="1"/>
          </p:cNvCxnSpPr>
          <p:nvPr/>
        </p:nvCxnSpPr>
        <p:spPr>
          <a:xfrm rot="10800000">
            <a:off x="1403648" y="5074849"/>
            <a:ext cx="309716" cy="37210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04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Estrutura </a:t>
            </a:r>
            <a:r>
              <a:rPr lang="pt-BR" dirty="0" err="1" smtClean="0"/>
              <a:t>basica</a:t>
            </a:r>
            <a:r>
              <a:rPr lang="pt-BR" dirty="0" smtClean="0"/>
              <a:t> de documento 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/>
              <a:t>&lt;!DOCTYPE </a:t>
            </a:r>
            <a:r>
              <a:rPr lang="pt-BR" sz="2000" dirty="0" err="1" smtClean="0"/>
              <a:t>html</a:t>
            </a:r>
            <a:r>
              <a:rPr lang="pt-BR" sz="2000" dirty="0" smtClean="0"/>
              <a:t>&gt;</a:t>
            </a:r>
          </a:p>
          <a:p>
            <a:pPr marL="0" indent="0">
              <a:buNone/>
            </a:pPr>
            <a:r>
              <a:rPr lang="pt-BR" sz="2000" dirty="0" smtClean="0"/>
              <a:t>&lt;</a:t>
            </a:r>
            <a:r>
              <a:rPr lang="pt-BR" sz="2000" dirty="0" err="1" smtClean="0"/>
              <a:t>html</a:t>
            </a:r>
            <a:r>
              <a:rPr lang="pt-BR" sz="2000" dirty="0" smtClean="0"/>
              <a:t> </a:t>
            </a:r>
            <a:r>
              <a:rPr lang="pt-BR" sz="2000" dirty="0" err="1" smtClean="0"/>
              <a:t>lang</a:t>
            </a:r>
            <a:r>
              <a:rPr lang="pt-BR" sz="2000" dirty="0" smtClean="0"/>
              <a:t>=“</a:t>
            </a:r>
            <a:r>
              <a:rPr lang="pt-BR" sz="2000" dirty="0" err="1" smtClean="0"/>
              <a:t>pt-br</a:t>
            </a:r>
            <a:r>
              <a:rPr lang="pt-BR" sz="2000" dirty="0" smtClean="0"/>
              <a:t>”&gt;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&lt;</a:t>
            </a:r>
            <a:r>
              <a:rPr lang="pt-BR" sz="2000" dirty="0" err="1" smtClean="0"/>
              <a:t>head</a:t>
            </a:r>
            <a:r>
              <a:rPr lang="pt-BR" sz="2000" dirty="0" smtClean="0"/>
              <a:t>&gt;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	&lt;meta </a:t>
            </a:r>
            <a:r>
              <a:rPr lang="pt-BR" sz="2000" dirty="0" err="1" smtClean="0"/>
              <a:t>charset</a:t>
            </a:r>
            <a:r>
              <a:rPr lang="pt-BR" sz="2000" dirty="0" smtClean="0"/>
              <a:t>=“UTF-8”&gt;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	&lt;meta </a:t>
            </a:r>
            <a:r>
              <a:rPr lang="pt-BR" sz="2000" dirty="0" err="1" smtClean="0"/>
              <a:t>name</a:t>
            </a:r>
            <a:r>
              <a:rPr lang="pt-BR" sz="2000" dirty="0" smtClean="0"/>
              <a:t>=“</a:t>
            </a:r>
            <a:r>
              <a:rPr lang="pt-BR" sz="2000" dirty="0" err="1" smtClean="0"/>
              <a:t>viewport</a:t>
            </a:r>
            <a:r>
              <a:rPr lang="pt-BR" sz="2000" dirty="0" smtClean="0"/>
              <a:t>”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	</a:t>
            </a:r>
            <a:r>
              <a:rPr lang="pt-BR" sz="2000" dirty="0" err="1" smtClean="0"/>
              <a:t>content</a:t>
            </a:r>
            <a:r>
              <a:rPr lang="pt-BR" sz="2000" dirty="0" smtClean="0"/>
              <a:t>=“</a:t>
            </a:r>
            <a:r>
              <a:rPr lang="pt-BR" sz="2000" dirty="0" err="1" smtClean="0"/>
              <a:t>width</a:t>
            </a:r>
            <a:r>
              <a:rPr lang="pt-BR" sz="2000" dirty="0" smtClean="0"/>
              <a:t>=</a:t>
            </a:r>
            <a:r>
              <a:rPr lang="pt-BR" sz="2000" dirty="0" err="1" smtClean="0"/>
              <a:t>device-width</a:t>
            </a:r>
            <a:r>
              <a:rPr lang="pt-BR" sz="2000" dirty="0" smtClean="0"/>
              <a:t>,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	</a:t>
            </a:r>
            <a:r>
              <a:rPr lang="pt-BR" sz="2000" dirty="0" err="1" smtClean="0"/>
              <a:t>initial-scale</a:t>
            </a:r>
            <a:r>
              <a:rPr lang="pt-BR" sz="2000" dirty="0" smtClean="0"/>
              <a:t>=1.0”&gt;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	&lt;</a:t>
            </a:r>
            <a:r>
              <a:rPr lang="pt-BR" sz="2000" dirty="0" err="1" smtClean="0"/>
              <a:t>title</a:t>
            </a:r>
            <a:r>
              <a:rPr lang="pt-BR" sz="2000" dirty="0" smtClean="0"/>
              <a:t>&gt;</a:t>
            </a:r>
            <a:r>
              <a:rPr lang="pt-BR" sz="2000" dirty="0" err="1" smtClean="0"/>
              <a:t>Document</a:t>
            </a:r>
            <a:r>
              <a:rPr lang="pt-BR" sz="2000" dirty="0" smtClean="0"/>
              <a:t>&lt;/</a:t>
            </a:r>
            <a:r>
              <a:rPr lang="pt-BR" sz="2000" dirty="0" err="1" smtClean="0"/>
              <a:t>title</a:t>
            </a:r>
            <a:r>
              <a:rPr lang="pt-BR" sz="2000" dirty="0" smtClean="0"/>
              <a:t>&gt;</a:t>
            </a: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	&lt;/</a:t>
            </a:r>
            <a:r>
              <a:rPr lang="pt-BR" sz="2000" dirty="0" err="1" smtClean="0"/>
              <a:t>head</a:t>
            </a:r>
            <a:r>
              <a:rPr lang="pt-BR" sz="2000" dirty="0" smtClean="0"/>
              <a:t>&gt;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&lt;</a:t>
            </a:r>
            <a:r>
              <a:rPr lang="pt-BR" sz="2000" dirty="0" err="1" smtClean="0"/>
              <a:t>body</a:t>
            </a:r>
            <a:r>
              <a:rPr lang="pt-BR" sz="2000" dirty="0" smtClean="0"/>
              <a:t>&gt;</a:t>
            </a:r>
          </a:p>
          <a:p>
            <a:pPr marL="0" indent="0">
              <a:buNone/>
            </a:pPr>
            <a:r>
              <a:rPr lang="pt-BR" sz="2000" dirty="0" smtClean="0"/>
              <a:t>		&lt;h1&gt;Olá, Mundo!&gt;</a:t>
            </a: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	&lt;/</a:t>
            </a:r>
            <a:r>
              <a:rPr lang="pt-BR" sz="2000" dirty="0" err="1" smtClean="0"/>
              <a:t>body</a:t>
            </a:r>
            <a:r>
              <a:rPr lang="pt-BR" sz="2000" dirty="0" smtClean="0"/>
              <a:t>&gt;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96973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Direito de imagens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Quando formos criar um site precisamos estar atentos aos direitos de imagem.</a:t>
            </a:r>
          </a:p>
          <a:p>
            <a:pPr marL="0" indent="0">
              <a:buNone/>
            </a:pPr>
            <a:r>
              <a:rPr lang="pt-BR" dirty="0" smtClean="0"/>
              <a:t>Melhores sites para imagens </a:t>
            </a:r>
            <a:r>
              <a:rPr lang="pt-BR" dirty="0" err="1" smtClean="0"/>
              <a:t>free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err="1" smtClean="0"/>
              <a:t>unsplash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pexels</a:t>
            </a:r>
            <a:endParaRPr lang="pt-BR" dirty="0" smtClean="0"/>
          </a:p>
          <a:p>
            <a:pPr marL="0" indent="0">
              <a:buNone/>
            </a:pPr>
            <a:r>
              <a:rPr lang="pt-BR" smtClean="0"/>
              <a:t>etc.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23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Hub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github.com/</a:t>
            </a:r>
            <a:r>
              <a:rPr lang="pt-BR" dirty="0" err="1" smtClean="0"/>
              <a:t>gustavoguanabara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gustavoguanabara.github.io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11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online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Referência MDN – </a:t>
            </a:r>
            <a:r>
              <a:rPr lang="pt-BR" dirty="0" err="1" smtClean="0"/>
              <a:t>Mozila</a:t>
            </a:r>
            <a:r>
              <a:rPr lang="pt-BR" dirty="0" smtClean="0"/>
              <a:t> </a:t>
            </a:r>
            <a:r>
              <a:rPr lang="pt-BR" dirty="0" err="1" smtClean="0"/>
              <a:t>Developer</a:t>
            </a:r>
            <a:r>
              <a:rPr lang="pt-BR" dirty="0" smtClean="0"/>
              <a:t> Network</a:t>
            </a:r>
          </a:p>
          <a:p>
            <a:pPr marL="0" indent="0">
              <a:buNone/>
            </a:pPr>
            <a:r>
              <a:rPr lang="pt-BR" dirty="0" smtClean="0"/>
              <a:t>W3C Standards – World </a:t>
            </a:r>
            <a:r>
              <a:rPr lang="pt-BR" dirty="0" err="1" smtClean="0"/>
              <a:t>Wide</a:t>
            </a:r>
            <a:r>
              <a:rPr lang="pt-BR" dirty="0" smtClean="0"/>
              <a:t> Web </a:t>
            </a:r>
            <a:r>
              <a:rPr lang="pt-BR" dirty="0" err="1" smtClean="0"/>
              <a:t>Consortiun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WHATWG Living Standard</a:t>
            </a:r>
          </a:p>
          <a:p>
            <a:pPr marL="0" indent="0">
              <a:buNone/>
            </a:pPr>
            <a:r>
              <a:rPr lang="pt-BR" dirty="0" smtClean="0"/>
              <a:t>W3Schools – </a:t>
            </a:r>
            <a:r>
              <a:rPr lang="pt-BR" dirty="0" err="1" smtClean="0"/>
              <a:t>Refsnes</a:t>
            </a:r>
            <a:r>
              <a:rPr lang="pt-BR" dirty="0" smtClean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78503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Livros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Série </a:t>
            </a:r>
            <a:r>
              <a:rPr lang="pt-BR" dirty="0" err="1" smtClean="0"/>
              <a:t>O’Reilly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HTML e CSS – Elizabeth Castro e Bruce </a:t>
            </a:r>
            <a:r>
              <a:rPr lang="pt-BR" dirty="0" err="1" smtClean="0"/>
              <a:t>Hyslop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“”          - Jon </a:t>
            </a:r>
            <a:r>
              <a:rPr lang="pt-BR" dirty="0" err="1" smtClean="0"/>
              <a:t>Ducket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Use a cabeça</a:t>
            </a:r>
          </a:p>
          <a:p>
            <a:pPr marL="0" indent="0">
              <a:buNone/>
            </a:pPr>
            <a:r>
              <a:rPr lang="pt-BR" dirty="0" smtClean="0"/>
              <a:t>Crie seu Próprio site – </a:t>
            </a:r>
            <a:r>
              <a:rPr lang="pt-BR" dirty="0" err="1" smtClean="0"/>
              <a:t>Nate</a:t>
            </a:r>
            <a:r>
              <a:rPr lang="pt-BR" dirty="0" smtClean="0"/>
              <a:t> Cooper e Kim </a:t>
            </a:r>
            <a:r>
              <a:rPr lang="pt-BR" dirty="0" err="1" smtClean="0"/>
              <a:t>Gee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Série do Mauricio </a:t>
            </a:r>
            <a:r>
              <a:rPr lang="pt-BR" dirty="0" err="1" smtClean="0"/>
              <a:t>Samy</a:t>
            </a:r>
            <a:r>
              <a:rPr lang="pt-BR" dirty="0" smtClean="0"/>
              <a:t> Silva</a:t>
            </a:r>
          </a:p>
          <a:p>
            <a:pPr marL="0" indent="0">
              <a:buNone/>
            </a:pPr>
            <a:r>
              <a:rPr lang="pt-BR" dirty="0" smtClean="0"/>
              <a:t>A psicologia das cores</a:t>
            </a:r>
          </a:p>
          <a:p>
            <a:pPr marL="0" indent="0">
              <a:buNone/>
            </a:pPr>
            <a:r>
              <a:rPr lang="pt-BR" dirty="0" smtClean="0"/>
              <a:t>Pensar com Tipos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807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a internet surgiu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surgiu durante a guerra fria</a:t>
            </a:r>
          </a:p>
          <a:p>
            <a:r>
              <a:rPr lang="pt-BR" dirty="0" smtClean="0"/>
              <a:t>DARPA uma agencia de estudos para a guerra</a:t>
            </a:r>
          </a:p>
          <a:p>
            <a:r>
              <a:rPr lang="pt-BR" dirty="0" err="1" smtClean="0"/>
              <a:t>Arpanet</a:t>
            </a:r>
            <a:r>
              <a:rPr lang="pt-BR" dirty="0" smtClean="0"/>
              <a:t>: no inicio ligou 4 pontos com computadores com o objetivo de trocar informações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505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a internet funciona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UTF – 8???</a:t>
            </a:r>
          </a:p>
          <a:p>
            <a:pPr marL="0" indent="0">
              <a:buNone/>
            </a:pPr>
            <a:r>
              <a:rPr lang="pt-BR" dirty="0" smtClean="0"/>
              <a:t>1024 bytes = 1 KB</a:t>
            </a:r>
          </a:p>
          <a:p>
            <a:pPr marL="0" indent="0">
              <a:buNone/>
            </a:pPr>
            <a:r>
              <a:rPr lang="pt-BR" dirty="0" smtClean="0"/>
              <a:t>1024 </a:t>
            </a:r>
            <a:r>
              <a:rPr lang="pt-BR" dirty="0" err="1" smtClean="0"/>
              <a:t>kb</a:t>
            </a:r>
            <a:r>
              <a:rPr lang="pt-BR" dirty="0" smtClean="0"/>
              <a:t> = 1 MB</a:t>
            </a:r>
          </a:p>
          <a:p>
            <a:pPr marL="0" indent="0">
              <a:buNone/>
            </a:pPr>
            <a:r>
              <a:rPr lang="pt-BR" dirty="0" smtClean="0"/>
              <a:t>1024 </a:t>
            </a:r>
            <a:r>
              <a:rPr lang="pt-BR" dirty="0" err="1" smtClean="0"/>
              <a:t>mb</a:t>
            </a:r>
            <a:r>
              <a:rPr lang="pt-BR" dirty="0" smtClean="0"/>
              <a:t> = 1 GB</a:t>
            </a:r>
          </a:p>
          <a:p>
            <a:pPr marL="0" indent="0">
              <a:buNone/>
            </a:pPr>
            <a:r>
              <a:rPr lang="pt-BR" dirty="0" smtClean="0"/>
              <a:t>1024 </a:t>
            </a:r>
            <a:r>
              <a:rPr lang="pt-BR" dirty="0" err="1" smtClean="0"/>
              <a:t>gb</a:t>
            </a:r>
            <a:r>
              <a:rPr lang="pt-BR" dirty="0" smtClean="0"/>
              <a:t> = 1 TB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7535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Domínio e Hospedagem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Domínio – nome único</a:t>
            </a:r>
          </a:p>
          <a:p>
            <a:pPr marL="0" indent="0">
              <a:buNone/>
            </a:pPr>
            <a:r>
              <a:rPr lang="pt-BR" dirty="0" smtClean="0"/>
              <a:t>pago anualmente</a:t>
            </a:r>
          </a:p>
          <a:p>
            <a:pPr marL="0" indent="0">
              <a:buNone/>
            </a:pPr>
            <a:r>
              <a:rPr lang="pt-BR" dirty="0" smtClean="0"/>
              <a:t>Vários TLD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Hospedagem – Espaço para armazenar arquivos</a:t>
            </a:r>
          </a:p>
          <a:p>
            <a:pPr marL="0" indent="0">
              <a:buNone/>
            </a:pPr>
            <a:r>
              <a:rPr lang="pt-BR" dirty="0" smtClean="0"/>
              <a:t>pago mensalmente</a:t>
            </a:r>
          </a:p>
          <a:p>
            <a:pPr marL="0" indent="0">
              <a:buNone/>
            </a:pPr>
            <a:r>
              <a:rPr lang="pt-BR" dirty="0" smtClean="0"/>
              <a:t>espaço, memória,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30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HTML:</a:t>
            </a:r>
          </a:p>
          <a:p>
            <a:pPr marL="0" indent="0">
              <a:buNone/>
            </a:pPr>
            <a:r>
              <a:rPr lang="pt-BR" dirty="0" smtClean="0"/>
              <a:t>Hypertext</a:t>
            </a:r>
          </a:p>
          <a:p>
            <a:pPr marL="0" indent="0">
              <a:buNone/>
            </a:pPr>
            <a:r>
              <a:rPr lang="pt-BR" dirty="0" err="1" smtClean="0"/>
              <a:t>Markup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Language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CSS:</a:t>
            </a:r>
          </a:p>
          <a:p>
            <a:pPr marL="0" indent="0">
              <a:buNone/>
            </a:pPr>
            <a:r>
              <a:rPr lang="pt-BR" dirty="0" err="1" smtClean="0"/>
              <a:t>Cascading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Style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Sheets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479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A linguagem HTML é focada em conteúdo:</a:t>
            </a:r>
          </a:p>
          <a:p>
            <a:pPr marL="0" indent="0">
              <a:buNone/>
            </a:pPr>
            <a:r>
              <a:rPr lang="pt-BR" dirty="0" smtClean="0"/>
              <a:t>texto</a:t>
            </a:r>
          </a:p>
          <a:p>
            <a:pPr marL="0" indent="0">
              <a:buNone/>
            </a:pPr>
            <a:r>
              <a:rPr lang="pt-BR" dirty="0" smtClean="0"/>
              <a:t>imagem</a:t>
            </a:r>
          </a:p>
          <a:p>
            <a:pPr marL="0" indent="0">
              <a:buNone/>
            </a:pPr>
            <a:r>
              <a:rPr lang="pt-BR" dirty="0" err="1" smtClean="0"/>
              <a:t>video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CSS:</a:t>
            </a:r>
          </a:p>
          <a:p>
            <a:pPr marL="0" indent="0">
              <a:buNone/>
            </a:pPr>
            <a:r>
              <a:rPr lang="pt-BR" dirty="0" smtClean="0"/>
              <a:t>tem o foco em designe</a:t>
            </a:r>
          </a:p>
          <a:p>
            <a:pPr marL="0" indent="0">
              <a:buNone/>
            </a:pPr>
            <a:r>
              <a:rPr lang="pt-BR" dirty="0" smtClean="0"/>
              <a:t>a formatação dos dados é feito no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355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4421</TotalTime>
  <Words>299</Words>
  <Application>Microsoft Office PowerPoint</Application>
  <PresentationFormat>Apresentação na tela (4:3)</PresentationFormat>
  <Paragraphs>92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Apresentação do PowerPoint</vt:lpstr>
      <vt:lpstr>Git Hub</vt:lpstr>
      <vt:lpstr>Referências online</vt:lpstr>
      <vt:lpstr>Livros</vt:lpstr>
      <vt:lpstr>Como a internet surgiu</vt:lpstr>
      <vt:lpstr>Como a internet funciona</vt:lpstr>
      <vt:lpstr>Domínio e Hospedagem</vt:lpstr>
      <vt:lpstr>Apresentação do PowerPoint</vt:lpstr>
      <vt:lpstr>Apresentação do PowerPoint</vt:lpstr>
      <vt:lpstr>Conteúdo em HTML</vt:lpstr>
      <vt:lpstr>Estilo em CSS</vt:lpstr>
      <vt:lpstr>Estrutura basica de documento HTML</vt:lpstr>
      <vt:lpstr>Direito de imagens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12</cp:revision>
  <dcterms:created xsi:type="dcterms:W3CDTF">2022-04-01T17:56:45Z</dcterms:created>
  <dcterms:modified xsi:type="dcterms:W3CDTF">2022-04-04T19:38:18Z</dcterms:modified>
</cp:coreProperties>
</file>