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F68BF80-208C-4974-A922-31856DD040E8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AA74C8F-9F9E-44BC-978C-E2C4AC97F336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9684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BF80-208C-4974-A922-31856DD040E8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C8F-9F9E-44BC-978C-E2C4AC97F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18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BF80-208C-4974-A922-31856DD040E8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C8F-9F9E-44BC-978C-E2C4AC97F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6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BF80-208C-4974-A922-31856DD040E8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C8F-9F9E-44BC-978C-E2C4AC97F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01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BF80-208C-4974-A922-31856DD040E8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C8F-9F9E-44BC-978C-E2C4AC97F336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767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BF80-208C-4974-A922-31856DD040E8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C8F-9F9E-44BC-978C-E2C4AC97F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96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BF80-208C-4974-A922-31856DD040E8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C8F-9F9E-44BC-978C-E2C4AC97F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96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BF80-208C-4974-A922-31856DD040E8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C8F-9F9E-44BC-978C-E2C4AC97F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69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BF80-208C-4974-A922-31856DD040E8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C8F-9F9E-44BC-978C-E2C4AC97F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5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BF80-208C-4974-A922-31856DD040E8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C8F-9F9E-44BC-978C-E2C4AC97F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80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BF80-208C-4974-A922-31856DD040E8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C8F-9F9E-44BC-978C-E2C4AC97F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88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F68BF80-208C-4974-A922-31856DD040E8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AA74C8F-9F9E-44BC-978C-E2C4AC97F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9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686D-4FD0-E617-F646-337465413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Parallel Transport Unfolding: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106D3-B5A0-38D5-33CE-F9F67053A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Connection-based Manifold Learning Approach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57FD1-7EB0-B5DA-695F-BBA17C7BAD6E}"/>
              </a:ext>
            </a:extLst>
          </p:cNvPr>
          <p:cNvSpPr txBox="1"/>
          <p:nvPr/>
        </p:nvSpPr>
        <p:spPr>
          <a:xfrm>
            <a:off x="9935183" y="6035260"/>
            <a:ext cx="225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Woringer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Paul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Bouigeon Hugo</a:t>
            </a:r>
          </a:p>
        </p:txBody>
      </p:sp>
    </p:spTree>
    <p:extLst>
      <p:ext uri="{BB962C8B-B14F-4D97-AF65-F5344CB8AC3E}">
        <p14:creationId xmlns:p14="http://schemas.microsoft.com/office/powerpoint/2010/main" val="354631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BC42-2C72-79DE-4DA9-16BA1754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non linear dimensionality reduction technique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DEEF01C-6D34-BDA1-183B-51F2C1437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43" t="8507" r="6501"/>
          <a:stretch/>
        </p:blipFill>
        <p:spPr>
          <a:xfrm>
            <a:off x="3084724" y="3614384"/>
            <a:ext cx="2644048" cy="2545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E1C10-EF8C-B3D8-7F1F-F6F2E7CDC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772" y="3534122"/>
            <a:ext cx="5490451" cy="262532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8AB1201-FB80-AD52-2BF8-B8330EC3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174514" cy="1414815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Representing D dimensional data in d dimensions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 improvement to the previous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isomap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Quasi-isometric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3FD0A4-5310-A445-FBD8-2BD4873D5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85" y="3456212"/>
            <a:ext cx="2242110" cy="28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mesh on pink">
            <a:extLst>
              <a:ext uri="{FF2B5EF4-FFF2-40B4-BE49-F238E27FC236}">
                <a16:creationId xmlns:a16="http://schemas.microsoft.com/office/drawing/2014/main" id="{CA61A1C9-7F37-BD1E-5C0D-3D5FD00E6E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b="9020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5E2AD-B466-DA7B-498C-388E93FD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7"/>
            <a:ext cx="6784259" cy="1872825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Summary</a:t>
            </a:r>
            <a:endParaRPr lang="fr-FR" dirty="0">
              <a:solidFill>
                <a:schemeClr val="bg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7156-790A-4032-0D1B-DA808513F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60316"/>
            <a:ext cx="6784259" cy="363887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Proximity Graph</a:t>
            </a:r>
          </a:p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Tangent space computation</a:t>
            </a:r>
          </a:p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Transport</a:t>
            </a:r>
          </a:p>
          <a:p>
            <a:r>
              <a:rPr lang="en-GB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Unfolding for distance calculations</a:t>
            </a:r>
          </a:p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Multidimensional Scaling</a:t>
            </a:r>
          </a:p>
        </p:txBody>
      </p:sp>
    </p:spTree>
    <p:extLst>
      <p:ext uri="{BB962C8B-B14F-4D97-AF65-F5344CB8AC3E}">
        <p14:creationId xmlns:p14="http://schemas.microsoft.com/office/powerpoint/2010/main" val="115384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623BA-FA07-7B3E-B617-262E714B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Proximity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FFA2D-AC38-9285-5E15-91FC0CD34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3270738"/>
                <a:ext cx="8595360" cy="2909399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</a:t>
                </a:r>
                <a:r>
                  <a:rPr lang="en-GB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knn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create a graph out of the pointset, connecting close points to one another.</a:t>
                </a:r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GB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FFA2D-AC38-9285-5E15-91FC0CD34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3270738"/>
                <a:ext cx="8595360" cy="2909399"/>
              </a:xfrm>
              <a:blipFill>
                <a:blip r:embed="rId2"/>
                <a:stretch>
                  <a:fillRect l="-142" t="-1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020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623BA-FA07-7B3E-B617-262E714B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Tangent-space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FFA2D-AC38-9285-5E15-91FC0CD34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2178996"/>
                <a:ext cx="8595360" cy="1325562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</a:t>
                </a:r>
                <a:r>
                  <a:rPr lang="en-GB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knn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we compute the tangent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each point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GB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We use the same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before for this, but one may use a higher value if the dataset is very noisy.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FFA2D-AC38-9285-5E15-91FC0CD34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2178996"/>
                <a:ext cx="8595360" cy="1325562"/>
              </a:xfrm>
              <a:blipFill>
                <a:blip r:embed="rId2"/>
                <a:stretch>
                  <a:fillRect l="-142" t="-3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D899694-2B7A-E8F2-604C-4D8DCFEA7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9458" y="3504558"/>
            <a:ext cx="3828675" cy="283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6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623BA-FA07-7B3E-B617-262E714B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Parallel Transport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FFA2D-AC38-9285-5E15-91FC0CD34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2927838"/>
                <a:ext cx="8595360" cy="1624707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sharing an edge on the proximity graph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compute </a:t>
                </a:r>
                <a:br>
                  <a:rPr lang="en-GB" b="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𝑅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∈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𝑑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GB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GB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that we us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the SVD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UΣ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FFA2D-AC38-9285-5E15-91FC0CD34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2927838"/>
                <a:ext cx="8595360" cy="1624707"/>
              </a:xfrm>
              <a:blipFill>
                <a:blip r:embed="rId2"/>
                <a:stretch>
                  <a:fillRect l="-142" t="-22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6249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623BA-FA07-7B3E-B617-262E714B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Local path unfolding</a:t>
            </a:r>
            <a:b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50985-AB15-852B-F9F2-D72049F5F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496" y="2057082"/>
            <a:ext cx="5749776" cy="435133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529930C-9C18-EB6A-30E5-AFAC0EF574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69" y="1828800"/>
                <a:ext cx="4310743" cy="435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When computing geodesic lengths</a:t>
                </a:r>
              </a:p>
              <a:p>
                <a:pPr lvl="1"/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project point onto neighbours tangent space</a:t>
                </a:r>
              </a:p>
              <a:p>
                <a:pPr lvl="1"/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rotation matrices between tangent spaces computed previously</a:t>
                </a: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method allows for more rigorous geodesic distance calculations, which are crucial for the final MDS step	</a:t>
                </a: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this distance function we create a distance matrix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529930C-9C18-EB6A-30E5-AFAC0EF57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9" y="1828800"/>
                <a:ext cx="4310743" cy="4351337"/>
              </a:xfrm>
              <a:prstGeom prst="rect">
                <a:avLst/>
              </a:prstGeom>
              <a:blipFill>
                <a:blip r:embed="rId3"/>
                <a:stretch>
                  <a:fillRect l="-282" t="-980" r="-5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91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623BA-FA07-7B3E-B617-262E714B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Multidimensional 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FFA2D-AC38-9285-5E15-91FC0CD34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2945423"/>
                <a:ext cx="8595360" cy="3234714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Gram matrix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greatest eigenvalues and associated eigenvectors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product of the square root of eigenvalues and of eigenvectors is the new embedding of vectors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FFA2D-AC38-9285-5E15-91FC0CD34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2945423"/>
                <a:ext cx="8595360" cy="3234714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4800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626</TotalTime>
  <Words>253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Schoolbook</vt:lpstr>
      <vt:lpstr>Wingdings 2</vt:lpstr>
      <vt:lpstr>View</vt:lpstr>
      <vt:lpstr>Parallel Transport Unfolding:</vt:lpstr>
      <vt:lpstr>A non linear dimensionality reduction technique</vt:lpstr>
      <vt:lpstr>Summary</vt:lpstr>
      <vt:lpstr>Proximity Graph</vt:lpstr>
      <vt:lpstr>Tangent-space computation</vt:lpstr>
      <vt:lpstr>Parallel Transport</vt:lpstr>
      <vt:lpstr>Local path unfolding </vt:lpstr>
      <vt:lpstr>Multidimensional 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Transport Unfolding:</dc:title>
  <dc:creator>Hugo Bouigeon X2020</dc:creator>
  <cp:lastModifiedBy>Hugo Bouigeon X2020</cp:lastModifiedBy>
  <cp:revision>4</cp:revision>
  <dcterms:created xsi:type="dcterms:W3CDTF">2022-12-04T10:43:14Z</dcterms:created>
  <dcterms:modified xsi:type="dcterms:W3CDTF">2022-12-04T21:13:47Z</dcterms:modified>
</cp:coreProperties>
</file>