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83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7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0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5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3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1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8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6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3CE311-3FBB-443F-93EE-AC2B11692215}" type="datetimeFigureOut">
              <a:rPr lang="es-ES" smtClean="0"/>
              <a:t>27/05/2017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B21BD2-09A8-4CCA-8294-600F4BE030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09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arch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Proyecto Realizado por </a:t>
            </a:r>
            <a:r>
              <a:rPr lang="es-PE" dirty="0" err="1"/>
              <a:t>sadboyz</a:t>
            </a:r>
            <a:endParaRPr lang="es-PE" dirty="0"/>
          </a:p>
          <a:p>
            <a:r>
              <a:rPr lang="es-PE" dirty="0"/>
              <a:t>Para Alumnos de la UPC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4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20542" cy="6858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7606748" y="0"/>
            <a:ext cx="45852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734" y="450573"/>
            <a:ext cx="3383280" cy="967272"/>
          </a:xfrm>
        </p:spPr>
        <p:txBody>
          <a:bodyPr/>
          <a:lstStyle/>
          <a:p>
            <a:r>
              <a:rPr lang="es-PE" dirty="0"/>
              <a:t>¿Qué es </a:t>
            </a:r>
            <a:r>
              <a:rPr lang="es-PE" dirty="0" err="1"/>
              <a:t>arch</a:t>
            </a:r>
            <a:r>
              <a:rPr lang="es-PE" dirty="0"/>
              <a:t>?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half" idx="2"/>
          </p:nvPr>
        </p:nvSpPr>
        <p:spPr>
          <a:xfrm>
            <a:off x="8200114" y="1865506"/>
            <a:ext cx="3398520" cy="4137729"/>
          </a:xfrm>
        </p:spPr>
        <p:txBody>
          <a:bodyPr/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Es un Aplicativo Web universitario dirigido a intercambiar información para beneficiar  su desempeño y rendimiento académico.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En una primera etapa, </a:t>
            </a:r>
            <a:r>
              <a:rPr lang="es-PE" dirty="0" err="1">
                <a:solidFill>
                  <a:schemeClr val="bg1"/>
                </a:solidFill>
              </a:rPr>
              <a:t>arch</a:t>
            </a:r>
            <a:r>
              <a:rPr lang="es-PE" dirty="0">
                <a:solidFill>
                  <a:schemeClr val="bg1"/>
                </a:solidFill>
              </a:rPr>
              <a:t> estará trabajando solo con alumnos de arquitectura.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4" y="0"/>
            <a:ext cx="12189708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45852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93366" y="527105"/>
            <a:ext cx="3383280" cy="967272"/>
          </a:xfrm>
        </p:spPr>
        <p:txBody>
          <a:bodyPr/>
          <a:lstStyle/>
          <a:p>
            <a:r>
              <a:rPr lang="es-PE" dirty="0"/>
              <a:t>¿Cuál es el Problema?</a:t>
            </a:r>
            <a:endParaRPr lang="es-ES" dirty="0"/>
          </a:p>
        </p:txBody>
      </p:sp>
      <p:sp>
        <p:nvSpPr>
          <p:cNvPr id="8" name="Marcador de texto 15"/>
          <p:cNvSpPr>
            <a:spLocks noGrp="1"/>
          </p:cNvSpPr>
          <p:nvPr>
            <p:ph type="body" sz="half" idx="2"/>
          </p:nvPr>
        </p:nvSpPr>
        <p:spPr>
          <a:xfrm>
            <a:off x="593366" y="1865506"/>
            <a:ext cx="3398520" cy="4137729"/>
          </a:xfrm>
        </p:spPr>
        <p:txBody>
          <a:bodyPr/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Existe gran cantidad de información en internet para los universitarios, desgraciadamente los datos no están organizados. Además, los alumnos tienen información que no saben dónde compartir.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6"/>
          <a:stretch/>
        </p:blipFill>
        <p:spPr>
          <a:xfrm>
            <a:off x="-1501256" y="0"/>
            <a:ext cx="14052678" cy="6858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7606748" y="0"/>
            <a:ext cx="45852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7734" y="450573"/>
            <a:ext cx="3383280" cy="967272"/>
          </a:xfrm>
        </p:spPr>
        <p:txBody>
          <a:bodyPr/>
          <a:lstStyle/>
          <a:p>
            <a:r>
              <a:rPr lang="es-PE" dirty="0"/>
              <a:t>¿La Solución?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half" idx="2"/>
          </p:nvPr>
        </p:nvSpPr>
        <p:spPr>
          <a:xfrm>
            <a:off x="8200114" y="1865506"/>
            <a:ext cx="3398520" cy="4137729"/>
          </a:xfrm>
        </p:spPr>
        <p:txBody>
          <a:bodyPr/>
          <a:lstStyle/>
          <a:p>
            <a:pPr algn="just"/>
            <a:r>
              <a:rPr lang="es-PE" dirty="0">
                <a:solidFill>
                  <a:schemeClr val="bg1"/>
                </a:solidFill>
              </a:rPr>
              <a:t>Con </a:t>
            </a:r>
            <a:r>
              <a:rPr lang="es-PE" b="1" dirty="0" err="1">
                <a:solidFill>
                  <a:schemeClr val="bg1"/>
                </a:solidFill>
              </a:rPr>
              <a:t>arch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dirty="0">
                <a:solidFill>
                  <a:schemeClr val="bg1"/>
                </a:solidFill>
              </a:rPr>
              <a:t>se busca solucionar la problemática de tener data sin organizar y crear un espacio comunitario donde todos los alumnos puedan compartir información.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835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27</TotalTime>
  <Words>111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Metropolitano</vt:lpstr>
      <vt:lpstr>arch</vt:lpstr>
      <vt:lpstr>¿Qué es arch?</vt:lpstr>
      <vt:lpstr>¿Cuál es el Problema?</vt:lpstr>
      <vt:lpstr>¿La Solución?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</dc:title>
  <dc:creator>u201410268 (Bullon Timoteo, Hugo Alejandro)</dc:creator>
  <cp:lastModifiedBy>u201410268 (Bullon Timoteo, Hugo Alejandro)</cp:lastModifiedBy>
  <cp:revision>3</cp:revision>
  <dcterms:created xsi:type="dcterms:W3CDTF">2017-05-27T14:52:14Z</dcterms:created>
  <dcterms:modified xsi:type="dcterms:W3CDTF">2017-05-27T15:20:09Z</dcterms:modified>
</cp:coreProperties>
</file>