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ExtraBold"/>
      <p:bold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 ExtraBold"/>
      <p:bold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ExtraBold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ExtraBold-boldItalic.fntdata"/><Relationship Id="rId18" Type="http://schemas.openxmlformats.org/officeDocument/2006/relationships/font" Target="fonts/Raleway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dcb00f367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dcb00f367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33d35064e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33d35064e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e1974a837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e1974a837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e1974a83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e1974a83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e1974a83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e1974a83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e1974a837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e1974a837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e1974a837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e1974a837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dcb00f3671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dcb00f3671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032725" y="2233326"/>
            <a:ext cx="4449384" cy="3573659"/>
          </a:xfrm>
          <a:custGeom>
            <a:rect b="b" l="l" r="r" t="t"/>
            <a:pathLst>
              <a:path extrusionOk="0" h="43819" w="53808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7905304">
            <a:off x="3389432" y="2387546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77991" y="2003049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61996" y="1431054"/>
            <a:ext cx="709248" cy="2027402"/>
            <a:chOff x="8381690" y="1770954"/>
            <a:chExt cx="709248" cy="2027402"/>
          </a:xfrm>
        </p:grpSpPr>
        <p:sp>
          <p:nvSpPr>
            <p:cNvPr id="13" name="Google Shape;13;p2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 rot="-2136376">
            <a:off x="5489721" y="2373929"/>
            <a:ext cx="1175685" cy="1877663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333625" y="2962276"/>
            <a:ext cx="1097142" cy="1313985"/>
          </a:xfrm>
          <a:custGeom>
            <a:rect b="b" l="l" r="r" t="t"/>
            <a:pathLst>
              <a:path extrusionOk="0" h="13464" w="10765">
                <a:moveTo>
                  <a:pt x="8366" y="1"/>
                </a:moveTo>
                <a:cubicBezTo>
                  <a:pt x="8247" y="1"/>
                  <a:pt x="8121" y="19"/>
                  <a:pt x="7987" y="57"/>
                </a:cubicBezTo>
                <a:cubicBezTo>
                  <a:pt x="6721" y="415"/>
                  <a:pt x="7573" y="2476"/>
                  <a:pt x="6766" y="3114"/>
                </a:cubicBezTo>
                <a:cubicBezTo>
                  <a:pt x="6338" y="2694"/>
                  <a:pt x="6073" y="2105"/>
                  <a:pt x="5637" y="2105"/>
                </a:cubicBezTo>
                <a:cubicBezTo>
                  <a:pt x="5492" y="2105"/>
                  <a:pt x="5327" y="2170"/>
                  <a:pt x="5131" y="2330"/>
                </a:cubicBezTo>
                <a:cubicBezTo>
                  <a:pt x="4313" y="3002"/>
                  <a:pt x="4716" y="4324"/>
                  <a:pt x="4795" y="5231"/>
                </a:cubicBezTo>
                <a:cubicBezTo>
                  <a:pt x="4817" y="5556"/>
                  <a:pt x="4929" y="6183"/>
                  <a:pt x="4436" y="6206"/>
                </a:cubicBezTo>
                <a:cubicBezTo>
                  <a:pt x="4156" y="6206"/>
                  <a:pt x="3798" y="5646"/>
                  <a:pt x="3473" y="5567"/>
                </a:cubicBezTo>
                <a:cubicBezTo>
                  <a:pt x="3367" y="5539"/>
                  <a:pt x="3266" y="5526"/>
                  <a:pt x="3171" y="5526"/>
                </a:cubicBezTo>
                <a:cubicBezTo>
                  <a:pt x="2480" y="5526"/>
                  <a:pt x="2115" y="6231"/>
                  <a:pt x="2174" y="6911"/>
                </a:cubicBezTo>
                <a:cubicBezTo>
                  <a:pt x="2219" y="7371"/>
                  <a:pt x="2420" y="7830"/>
                  <a:pt x="2532" y="8278"/>
                </a:cubicBezTo>
                <a:cubicBezTo>
                  <a:pt x="2610" y="8619"/>
                  <a:pt x="2790" y="9240"/>
                  <a:pt x="2466" y="9240"/>
                </a:cubicBezTo>
                <a:cubicBezTo>
                  <a:pt x="2418" y="9240"/>
                  <a:pt x="2358" y="9227"/>
                  <a:pt x="2286" y="9196"/>
                </a:cubicBezTo>
                <a:cubicBezTo>
                  <a:pt x="1950" y="9051"/>
                  <a:pt x="1827" y="8468"/>
                  <a:pt x="1435" y="8367"/>
                </a:cubicBezTo>
                <a:cubicBezTo>
                  <a:pt x="1390" y="8356"/>
                  <a:pt x="1346" y="8351"/>
                  <a:pt x="1303" y="8351"/>
                </a:cubicBezTo>
                <a:cubicBezTo>
                  <a:pt x="929" y="8351"/>
                  <a:pt x="639" y="8760"/>
                  <a:pt x="539" y="9062"/>
                </a:cubicBezTo>
                <a:cubicBezTo>
                  <a:pt x="1" y="10731"/>
                  <a:pt x="2353" y="11918"/>
                  <a:pt x="1670" y="13464"/>
                </a:cubicBezTo>
                <a:cubicBezTo>
                  <a:pt x="1737" y="13318"/>
                  <a:pt x="4582" y="13396"/>
                  <a:pt x="5198" y="13318"/>
                </a:cubicBezTo>
                <a:cubicBezTo>
                  <a:pt x="6027" y="13206"/>
                  <a:pt x="7001" y="12982"/>
                  <a:pt x="7349" y="12120"/>
                </a:cubicBezTo>
                <a:cubicBezTo>
                  <a:pt x="7673" y="11336"/>
                  <a:pt x="6676" y="10518"/>
                  <a:pt x="7561" y="9935"/>
                </a:cubicBezTo>
                <a:cubicBezTo>
                  <a:pt x="8177" y="9532"/>
                  <a:pt x="9398" y="9622"/>
                  <a:pt x="9197" y="8535"/>
                </a:cubicBezTo>
                <a:cubicBezTo>
                  <a:pt x="9118" y="7998"/>
                  <a:pt x="8659" y="8020"/>
                  <a:pt x="8446" y="7639"/>
                </a:cubicBezTo>
                <a:cubicBezTo>
                  <a:pt x="8189" y="7180"/>
                  <a:pt x="8569" y="6743"/>
                  <a:pt x="8905" y="6463"/>
                </a:cubicBezTo>
                <a:cubicBezTo>
                  <a:pt x="9622" y="5892"/>
                  <a:pt x="10765" y="5130"/>
                  <a:pt x="9745" y="4458"/>
                </a:cubicBezTo>
                <a:cubicBezTo>
                  <a:pt x="9409" y="4223"/>
                  <a:pt x="8782" y="4503"/>
                  <a:pt x="8693" y="4055"/>
                </a:cubicBezTo>
                <a:cubicBezTo>
                  <a:pt x="8625" y="3630"/>
                  <a:pt x="9107" y="2577"/>
                  <a:pt x="9253" y="2196"/>
                </a:cubicBezTo>
                <a:cubicBezTo>
                  <a:pt x="9720" y="1103"/>
                  <a:pt x="9296" y="1"/>
                  <a:pt x="83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962842">
            <a:off x="2107831" y="4303635"/>
            <a:ext cx="2697199" cy="1554324"/>
          </a:xfrm>
          <a:custGeom>
            <a:rect b="b" l="l" r="r" t="t"/>
            <a:pathLst>
              <a:path extrusionOk="0" h="4867" w="8446">
                <a:moveTo>
                  <a:pt x="3335" y="0"/>
                </a:moveTo>
                <a:cubicBezTo>
                  <a:pt x="3209" y="0"/>
                  <a:pt x="3082" y="17"/>
                  <a:pt x="2957" y="50"/>
                </a:cubicBezTo>
                <a:cubicBezTo>
                  <a:pt x="2431" y="185"/>
                  <a:pt x="1994" y="610"/>
                  <a:pt x="1826" y="1125"/>
                </a:cubicBezTo>
                <a:cubicBezTo>
                  <a:pt x="1658" y="1630"/>
                  <a:pt x="1725" y="2302"/>
                  <a:pt x="2016" y="2750"/>
                </a:cubicBezTo>
                <a:cubicBezTo>
                  <a:pt x="1815" y="2514"/>
                  <a:pt x="1512" y="2346"/>
                  <a:pt x="1210" y="2313"/>
                </a:cubicBezTo>
                <a:cubicBezTo>
                  <a:pt x="1164" y="2306"/>
                  <a:pt x="1118" y="2303"/>
                  <a:pt x="1072" y="2303"/>
                </a:cubicBezTo>
                <a:cubicBezTo>
                  <a:pt x="801" y="2303"/>
                  <a:pt x="531" y="2413"/>
                  <a:pt x="359" y="2604"/>
                </a:cubicBezTo>
                <a:cubicBezTo>
                  <a:pt x="45" y="2929"/>
                  <a:pt x="0" y="3422"/>
                  <a:pt x="146" y="3836"/>
                </a:cubicBezTo>
                <a:cubicBezTo>
                  <a:pt x="303" y="4284"/>
                  <a:pt x="639" y="4665"/>
                  <a:pt x="1053" y="4866"/>
                </a:cubicBezTo>
                <a:cubicBezTo>
                  <a:pt x="2431" y="4116"/>
                  <a:pt x="4032" y="3746"/>
                  <a:pt x="5589" y="3478"/>
                </a:cubicBezTo>
                <a:cubicBezTo>
                  <a:pt x="6553" y="3276"/>
                  <a:pt x="7471" y="3018"/>
                  <a:pt x="8423" y="2817"/>
                </a:cubicBezTo>
                <a:cubicBezTo>
                  <a:pt x="8446" y="2414"/>
                  <a:pt x="8210" y="2010"/>
                  <a:pt x="7841" y="1842"/>
                </a:cubicBezTo>
                <a:cubicBezTo>
                  <a:pt x="7705" y="1770"/>
                  <a:pt x="7555" y="1737"/>
                  <a:pt x="7405" y="1737"/>
                </a:cubicBezTo>
                <a:cubicBezTo>
                  <a:pt x="7158" y="1737"/>
                  <a:pt x="6909" y="1828"/>
                  <a:pt x="6721" y="1988"/>
                </a:cubicBezTo>
                <a:cubicBezTo>
                  <a:pt x="6709" y="2010"/>
                  <a:pt x="6609" y="2044"/>
                  <a:pt x="6597" y="2066"/>
                </a:cubicBezTo>
                <a:cubicBezTo>
                  <a:pt x="6362" y="1753"/>
                  <a:pt x="5993" y="1562"/>
                  <a:pt x="5623" y="1540"/>
                </a:cubicBezTo>
                <a:cubicBezTo>
                  <a:pt x="5613" y="1540"/>
                  <a:pt x="5604" y="1539"/>
                  <a:pt x="5594" y="1539"/>
                </a:cubicBezTo>
                <a:cubicBezTo>
                  <a:pt x="5223" y="1539"/>
                  <a:pt x="4855" y="1749"/>
                  <a:pt x="4615" y="2022"/>
                </a:cubicBezTo>
                <a:cubicBezTo>
                  <a:pt x="4873" y="1540"/>
                  <a:pt x="4794" y="901"/>
                  <a:pt x="4447" y="498"/>
                </a:cubicBezTo>
                <a:cubicBezTo>
                  <a:pt x="4163" y="180"/>
                  <a:pt x="3753" y="0"/>
                  <a:pt x="33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-673334" y="36417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62000" y="844300"/>
            <a:ext cx="5486400" cy="1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3225" y="2764675"/>
            <a:ext cx="5486400" cy="3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0">
          <p15:clr>
            <a:srgbClr val="434343"/>
          </p15:clr>
        </p15:guide>
        <p15:guide id="2" orient="horz" pos="323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hasCustomPrompt="1" type="title"/>
          </p:nvPr>
        </p:nvSpPr>
        <p:spPr>
          <a:xfrm>
            <a:off x="311700" y="1207008"/>
            <a:ext cx="8520600" cy="19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Raleway ExtraBold"/>
              <a:buNone/>
              <a:defRPr sz="120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11"/>
          <p:cNvSpPr txBox="1"/>
          <p:nvPr>
            <p:ph idx="1" type="subTitle"/>
          </p:nvPr>
        </p:nvSpPr>
        <p:spPr>
          <a:xfrm>
            <a:off x="713225" y="3261458"/>
            <a:ext cx="7717500" cy="4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1"/>
          <p:cNvSpPr/>
          <p:nvPr/>
        </p:nvSpPr>
        <p:spPr>
          <a:xfrm>
            <a:off x="-4355047" y="228116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>
            <a:off x="6026003" y="-700413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 rot="3448668">
            <a:off x="6141616" y="-2197562"/>
            <a:ext cx="7774376" cy="5995826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rot="7905418">
            <a:off x="-959039" y="3853054"/>
            <a:ext cx="4672630" cy="3603669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 rot="7905330">
            <a:off x="7350480" y="2286078"/>
            <a:ext cx="4920550" cy="3894488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5044741" y="2688849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4066026" y="3160775"/>
            <a:ext cx="2732100" cy="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1" type="subTitle"/>
          </p:nvPr>
        </p:nvSpPr>
        <p:spPr>
          <a:xfrm>
            <a:off x="713225" y="1457325"/>
            <a:ext cx="6608700" cy="15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 rot="7905304">
            <a:off x="7998195" y="2174621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6702041" y="224256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 rot="1170349">
            <a:off x="8386480" y="3051305"/>
            <a:ext cx="709243" cy="2027386"/>
            <a:chOff x="9054040" y="2286404"/>
            <a:chExt cx="709248" cy="2027402"/>
          </a:xfrm>
        </p:grpSpPr>
        <p:sp>
          <p:nvSpPr>
            <p:cNvPr id="168" name="Google Shape;168;p14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4"/>
          <p:cNvGrpSpPr/>
          <p:nvPr/>
        </p:nvGrpSpPr>
        <p:grpSpPr>
          <a:xfrm rot="-7946804">
            <a:off x="436530" y="-874796"/>
            <a:ext cx="709244" cy="2027388"/>
            <a:chOff x="9054040" y="2286404"/>
            <a:chExt cx="709248" cy="2027402"/>
          </a:xfrm>
        </p:grpSpPr>
        <p:sp>
          <p:nvSpPr>
            <p:cNvPr id="177" name="Google Shape;177;p14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4"/>
          <p:cNvSpPr txBox="1"/>
          <p:nvPr>
            <p:ph type="title"/>
          </p:nvPr>
        </p:nvSpPr>
        <p:spPr>
          <a:xfrm>
            <a:off x="727675" y="445025"/>
            <a:ext cx="7703100" cy="5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14"/>
          <p:cNvSpPr txBox="1"/>
          <p:nvPr>
            <p:ph idx="1" type="subTitle"/>
          </p:nvPr>
        </p:nvSpPr>
        <p:spPr>
          <a:xfrm>
            <a:off x="727525" y="1515025"/>
            <a:ext cx="7703100" cy="340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/>
          <p:nvPr/>
        </p:nvSpPr>
        <p:spPr>
          <a:xfrm flipH="1">
            <a:off x="-693084" y="36417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5"/>
          <p:cNvGrpSpPr/>
          <p:nvPr/>
        </p:nvGrpSpPr>
        <p:grpSpPr>
          <a:xfrm flipH="1" rot="-1170443">
            <a:off x="-107306" y="3474018"/>
            <a:ext cx="1261841" cy="3607000"/>
            <a:chOff x="9054040" y="2286404"/>
            <a:chExt cx="709248" cy="2027402"/>
          </a:xfrm>
        </p:grpSpPr>
        <p:sp>
          <p:nvSpPr>
            <p:cNvPr id="191" name="Google Shape;191;p15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5"/>
          <p:cNvSpPr/>
          <p:nvPr/>
        </p:nvSpPr>
        <p:spPr>
          <a:xfrm rot="-6653351">
            <a:off x="6735972" y="4019370"/>
            <a:ext cx="2639308" cy="3301035"/>
          </a:xfrm>
          <a:custGeom>
            <a:rect b="b" l="l" r="r" t="t"/>
            <a:pathLst>
              <a:path extrusionOk="0" h="13464" w="10765">
                <a:moveTo>
                  <a:pt x="8366" y="1"/>
                </a:moveTo>
                <a:cubicBezTo>
                  <a:pt x="8247" y="1"/>
                  <a:pt x="8121" y="19"/>
                  <a:pt x="7987" y="57"/>
                </a:cubicBezTo>
                <a:cubicBezTo>
                  <a:pt x="6721" y="415"/>
                  <a:pt x="7573" y="2476"/>
                  <a:pt x="6766" y="3114"/>
                </a:cubicBezTo>
                <a:cubicBezTo>
                  <a:pt x="6338" y="2694"/>
                  <a:pt x="6073" y="2105"/>
                  <a:pt x="5637" y="2105"/>
                </a:cubicBezTo>
                <a:cubicBezTo>
                  <a:pt x="5492" y="2105"/>
                  <a:pt x="5327" y="2170"/>
                  <a:pt x="5131" y="2330"/>
                </a:cubicBezTo>
                <a:cubicBezTo>
                  <a:pt x="4313" y="3002"/>
                  <a:pt x="4716" y="4324"/>
                  <a:pt x="4795" y="5231"/>
                </a:cubicBezTo>
                <a:cubicBezTo>
                  <a:pt x="4817" y="5556"/>
                  <a:pt x="4929" y="6183"/>
                  <a:pt x="4436" y="6206"/>
                </a:cubicBezTo>
                <a:cubicBezTo>
                  <a:pt x="4156" y="6206"/>
                  <a:pt x="3798" y="5646"/>
                  <a:pt x="3473" y="5567"/>
                </a:cubicBezTo>
                <a:cubicBezTo>
                  <a:pt x="3367" y="5539"/>
                  <a:pt x="3266" y="5526"/>
                  <a:pt x="3171" y="5526"/>
                </a:cubicBezTo>
                <a:cubicBezTo>
                  <a:pt x="2480" y="5526"/>
                  <a:pt x="2115" y="6231"/>
                  <a:pt x="2174" y="6911"/>
                </a:cubicBezTo>
                <a:cubicBezTo>
                  <a:pt x="2219" y="7371"/>
                  <a:pt x="2420" y="7830"/>
                  <a:pt x="2532" y="8278"/>
                </a:cubicBezTo>
                <a:cubicBezTo>
                  <a:pt x="2610" y="8619"/>
                  <a:pt x="2790" y="9240"/>
                  <a:pt x="2466" y="9240"/>
                </a:cubicBezTo>
                <a:cubicBezTo>
                  <a:pt x="2418" y="9240"/>
                  <a:pt x="2358" y="9227"/>
                  <a:pt x="2286" y="9196"/>
                </a:cubicBezTo>
                <a:cubicBezTo>
                  <a:pt x="1950" y="9051"/>
                  <a:pt x="1827" y="8468"/>
                  <a:pt x="1435" y="8367"/>
                </a:cubicBezTo>
                <a:cubicBezTo>
                  <a:pt x="1390" y="8356"/>
                  <a:pt x="1346" y="8351"/>
                  <a:pt x="1303" y="8351"/>
                </a:cubicBezTo>
                <a:cubicBezTo>
                  <a:pt x="929" y="8351"/>
                  <a:pt x="639" y="8760"/>
                  <a:pt x="539" y="9062"/>
                </a:cubicBezTo>
                <a:cubicBezTo>
                  <a:pt x="1" y="10731"/>
                  <a:pt x="2353" y="11918"/>
                  <a:pt x="1670" y="13464"/>
                </a:cubicBezTo>
                <a:cubicBezTo>
                  <a:pt x="1737" y="13318"/>
                  <a:pt x="4582" y="13396"/>
                  <a:pt x="5198" y="13318"/>
                </a:cubicBezTo>
                <a:cubicBezTo>
                  <a:pt x="6027" y="13206"/>
                  <a:pt x="7001" y="12982"/>
                  <a:pt x="7349" y="12120"/>
                </a:cubicBezTo>
                <a:cubicBezTo>
                  <a:pt x="7673" y="11336"/>
                  <a:pt x="6676" y="10518"/>
                  <a:pt x="7561" y="9935"/>
                </a:cubicBezTo>
                <a:cubicBezTo>
                  <a:pt x="8177" y="9532"/>
                  <a:pt x="9398" y="9622"/>
                  <a:pt x="9197" y="8535"/>
                </a:cubicBezTo>
                <a:cubicBezTo>
                  <a:pt x="9118" y="7998"/>
                  <a:pt x="8659" y="8020"/>
                  <a:pt x="8446" y="7639"/>
                </a:cubicBezTo>
                <a:cubicBezTo>
                  <a:pt x="8189" y="7180"/>
                  <a:pt x="8569" y="6743"/>
                  <a:pt x="8905" y="6463"/>
                </a:cubicBezTo>
                <a:cubicBezTo>
                  <a:pt x="9622" y="5892"/>
                  <a:pt x="10765" y="5130"/>
                  <a:pt x="9745" y="4458"/>
                </a:cubicBezTo>
                <a:cubicBezTo>
                  <a:pt x="9409" y="4223"/>
                  <a:pt x="8782" y="4503"/>
                  <a:pt x="8693" y="4055"/>
                </a:cubicBezTo>
                <a:cubicBezTo>
                  <a:pt x="8625" y="3630"/>
                  <a:pt x="9107" y="2577"/>
                  <a:pt x="9253" y="2196"/>
                </a:cubicBezTo>
                <a:cubicBezTo>
                  <a:pt x="9720" y="1103"/>
                  <a:pt x="9296" y="1"/>
                  <a:pt x="8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 txBox="1"/>
          <p:nvPr>
            <p:ph type="title"/>
          </p:nvPr>
        </p:nvSpPr>
        <p:spPr>
          <a:xfrm>
            <a:off x="2295769" y="445025"/>
            <a:ext cx="4572000" cy="5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15"/>
          <p:cNvSpPr txBox="1"/>
          <p:nvPr>
            <p:ph idx="1" type="subTitle"/>
          </p:nvPr>
        </p:nvSpPr>
        <p:spPr>
          <a:xfrm>
            <a:off x="2295775" y="3096768"/>
            <a:ext cx="4572000" cy="14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 flipH="1">
            <a:off x="-145702" y="-907700"/>
            <a:ext cx="9235202" cy="7146331"/>
          </a:xfrm>
          <a:custGeom>
            <a:rect b="b" l="l" r="r" t="t"/>
            <a:pathLst>
              <a:path extrusionOk="0" h="43819" w="53808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6"/>
          <p:cNvGrpSpPr/>
          <p:nvPr/>
        </p:nvGrpSpPr>
        <p:grpSpPr>
          <a:xfrm flipH="1" rot="2234921">
            <a:off x="6457201" y="-147484"/>
            <a:ext cx="1289541" cy="3686465"/>
            <a:chOff x="1349640" y="1049054"/>
            <a:chExt cx="709248" cy="2027402"/>
          </a:xfrm>
        </p:grpSpPr>
        <p:sp>
          <p:nvSpPr>
            <p:cNvPr id="206" name="Google Shape;206;p16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6"/>
          <p:cNvSpPr/>
          <p:nvPr/>
        </p:nvSpPr>
        <p:spPr>
          <a:xfrm rot="-10233058">
            <a:off x="-247405" y="-736768"/>
            <a:ext cx="8827723" cy="8415979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 txBox="1"/>
          <p:nvPr>
            <p:ph type="title"/>
          </p:nvPr>
        </p:nvSpPr>
        <p:spPr>
          <a:xfrm>
            <a:off x="1845475" y="1645920"/>
            <a:ext cx="30672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" type="subTitle"/>
          </p:nvPr>
        </p:nvSpPr>
        <p:spPr>
          <a:xfrm>
            <a:off x="1856225" y="2517645"/>
            <a:ext cx="31191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/>
          <p:nvPr/>
        </p:nvSpPr>
        <p:spPr>
          <a:xfrm flipH="1" rot="-2700000">
            <a:off x="5240308" y="2348700"/>
            <a:ext cx="7267359" cy="5837055"/>
          </a:xfrm>
          <a:custGeom>
            <a:rect b="b" l="l" r="r" t="t"/>
            <a:pathLst>
              <a:path extrusionOk="0" h="43819" w="53808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 flipH="1">
            <a:off x="-5139974" y="1892337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 flipH="1" rot="-1170349">
            <a:off x="87725" y="3074605"/>
            <a:ext cx="709243" cy="2027386"/>
            <a:chOff x="9054040" y="2286404"/>
            <a:chExt cx="709248" cy="2027402"/>
          </a:xfrm>
        </p:grpSpPr>
        <p:sp>
          <p:nvSpPr>
            <p:cNvPr id="222" name="Google Shape;222;p17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7"/>
          <p:cNvGrpSpPr/>
          <p:nvPr/>
        </p:nvGrpSpPr>
        <p:grpSpPr>
          <a:xfrm rot="1170443">
            <a:off x="8115613" y="2486793"/>
            <a:ext cx="1261841" cy="3607000"/>
            <a:chOff x="9054040" y="2286404"/>
            <a:chExt cx="709248" cy="2027402"/>
          </a:xfrm>
        </p:grpSpPr>
        <p:sp>
          <p:nvSpPr>
            <p:cNvPr id="231" name="Google Shape;231;p17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7"/>
          <p:cNvSpPr txBox="1"/>
          <p:nvPr>
            <p:ph type="title"/>
          </p:nvPr>
        </p:nvSpPr>
        <p:spPr>
          <a:xfrm>
            <a:off x="1344769" y="1585950"/>
            <a:ext cx="2286000" cy="59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17"/>
          <p:cNvSpPr txBox="1"/>
          <p:nvPr>
            <p:ph idx="1" type="subTitle"/>
          </p:nvPr>
        </p:nvSpPr>
        <p:spPr>
          <a:xfrm>
            <a:off x="1344769" y="2535936"/>
            <a:ext cx="22860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7"/>
          <p:cNvSpPr txBox="1"/>
          <p:nvPr>
            <p:ph idx="2" type="subTitle"/>
          </p:nvPr>
        </p:nvSpPr>
        <p:spPr>
          <a:xfrm>
            <a:off x="5514444" y="1585950"/>
            <a:ext cx="2286000" cy="59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 ExtraBold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7"/>
          <p:cNvSpPr txBox="1"/>
          <p:nvPr>
            <p:ph idx="3" type="subTitle"/>
          </p:nvPr>
        </p:nvSpPr>
        <p:spPr>
          <a:xfrm>
            <a:off x="5510544" y="2535936"/>
            <a:ext cx="22860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6010646" y="3615146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 rot="962842">
            <a:off x="-981698" y="3984235"/>
            <a:ext cx="2697199" cy="1554324"/>
          </a:xfrm>
          <a:custGeom>
            <a:rect b="b" l="l" r="r" t="t"/>
            <a:pathLst>
              <a:path extrusionOk="0" h="4867" w="8446">
                <a:moveTo>
                  <a:pt x="3335" y="0"/>
                </a:moveTo>
                <a:cubicBezTo>
                  <a:pt x="3209" y="0"/>
                  <a:pt x="3082" y="17"/>
                  <a:pt x="2957" y="50"/>
                </a:cubicBezTo>
                <a:cubicBezTo>
                  <a:pt x="2431" y="185"/>
                  <a:pt x="1994" y="610"/>
                  <a:pt x="1826" y="1125"/>
                </a:cubicBezTo>
                <a:cubicBezTo>
                  <a:pt x="1658" y="1630"/>
                  <a:pt x="1725" y="2302"/>
                  <a:pt x="2016" y="2750"/>
                </a:cubicBezTo>
                <a:cubicBezTo>
                  <a:pt x="1815" y="2514"/>
                  <a:pt x="1512" y="2346"/>
                  <a:pt x="1210" y="2313"/>
                </a:cubicBezTo>
                <a:cubicBezTo>
                  <a:pt x="1164" y="2306"/>
                  <a:pt x="1118" y="2303"/>
                  <a:pt x="1072" y="2303"/>
                </a:cubicBezTo>
                <a:cubicBezTo>
                  <a:pt x="801" y="2303"/>
                  <a:pt x="531" y="2413"/>
                  <a:pt x="359" y="2604"/>
                </a:cubicBezTo>
                <a:cubicBezTo>
                  <a:pt x="45" y="2929"/>
                  <a:pt x="0" y="3422"/>
                  <a:pt x="146" y="3836"/>
                </a:cubicBezTo>
                <a:cubicBezTo>
                  <a:pt x="303" y="4284"/>
                  <a:pt x="639" y="4665"/>
                  <a:pt x="1053" y="4866"/>
                </a:cubicBezTo>
                <a:cubicBezTo>
                  <a:pt x="2431" y="4116"/>
                  <a:pt x="4032" y="3746"/>
                  <a:pt x="5589" y="3478"/>
                </a:cubicBezTo>
                <a:cubicBezTo>
                  <a:pt x="6553" y="3276"/>
                  <a:pt x="7471" y="3018"/>
                  <a:pt x="8423" y="2817"/>
                </a:cubicBezTo>
                <a:cubicBezTo>
                  <a:pt x="8446" y="2414"/>
                  <a:pt x="8210" y="2010"/>
                  <a:pt x="7841" y="1842"/>
                </a:cubicBezTo>
                <a:cubicBezTo>
                  <a:pt x="7705" y="1770"/>
                  <a:pt x="7555" y="1737"/>
                  <a:pt x="7405" y="1737"/>
                </a:cubicBezTo>
                <a:cubicBezTo>
                  <a:pt x="7158" y="1737"/>
                  <a:pt x="6909" y="1828"/>
                  <a:pt x="6721" y="1988"/>
                </a:cubicBezTo>
                <a:cubicBezTo>
                  <a:pt x="6709" y="2010"/>
                  <a:pt x="6609" y="2044"/>
                  <a:pt x="6597" y="2066"/>
                </a:cubicBezTo>
                <a:cubicBezTo>
                  <a:pt x="6362" y="1753"/>
                  <a:pt x="5993" y="1562"/>
                  <a:pt x="5623" y="1540"/>
                </a:cubicBezTo>
                <a:cubicBezTo>
                  <a:pt x="5613" y="1540"/>
                  <a:pt x="5604" y="1539"/>
                  <a:pt x="5594" y="1539"/>
                </a:cubicBezTo>
                <a:cubicBezTo>
                  <a:pt x="5223" y="1539"/>
                  <a:pt x="4855" y="1749"/>
                  <a:pt x="4615" y="2022"/>
                </a:cubicBezTo>
                <a:cubicBezTo>
                  <a:pt x="4873" y="1540"/>
                  <a:pt x="4794" y="901"/>
                  <a:pt x="4447" y="498"/>
                </a:cubicBezTo>
                <a:cubicBezTo>
                  <a:pt x="4163" y="180"/>
                  <a:pt x="3753" y="0"/>
                  <a:pt x="3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18"/>
          <p:cNvSpPr txBox="1"/>
          <p:nvPr>
            <p:ph idx="2" type="title"/>
          </p:nvPr>
        </p:nvSpPr>
        <p:spPr>
          <a:xfrm>
            <a:off x="905245" y="2271750"/>
            <a:ext cx="1828800" cy="59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8"/>
          <p:cNvSpPr txBox="1"/>
          <p:nvPr>
            <p:ph idx="1" type="subTitle"/>
          </p:nvPr>
        </p:nvSpPr>
        <p:spPr>
          <a:xfrm>
            <a:off x="905245" y="2980944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8"/>
          <p:cNvSpPr txBox="1"/>
          <p:nvPr>
            <p:ph idx="3" type="title"/>
          </p:nvPr>
        </p:nvSpPr>
        <p:spPr>
          <a:xfrm>
            <a:off x="3648445" y="2271750"/>
            <a:ext cx="1828800" cy="59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18"/>
          <p:cNvSpPr txBox="1"/>
          <p:nvPr>
            <p:ph idx="4" type="subTitle"/>
          </p:nvPr>
        </p:nvSpPr>
        <p:spPr>
          <a:xfrm>
            <a:off x="3648445" y="2980944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8"/>
          <p:cNvSpPr txBox="1"/>
          <p:nvPr>
            <p:ph idx="5" type="title"/>
          </p:nvPr>
        </p:nvSpPr>
        <p:spPr>
          <a:xfrm>
            <a:off x="6467845" y="2271750"/>
            <a:ext cx="1828800" cy="59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idx="6" type="subTitle"/>
          </p:nvPr>
        </p:nvSpPr>
        <p:spPr>
          <a:xfrm>
            <a:off x="6467845" y="2980944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8"/>
          <p:cNvSpPr txBox="1"/>
          <p:nvPr>
            <p:ph hasCustomPrompt="1" idx="7" type="title"/>
          </p:nvPr>
        </p:nvSpPr>
        <p:spPr>
          <a:xfrm>
            <a:off x="905245" y="3845450"/>
            <a:ext cx="1828800" cy="44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Raleway ExtraBold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18"/>
          <p:cNvSpPr txBox="1"/>
          <p:nvPr>
            <p:ph hasCustomPrompt="1" idx="8" type="title"/>
          </p:nvPr>
        </p:nvSpPr>
        <p:spPr>
          <a:xfrm>
            <a:off x="3648445" y="3845450"/>
            <a:ext cx="1828800" cy="44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Raleway ExtraBold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18"/>
          <p:cNvSpPr txBox="1"/>
          <p:nvPr>
            <p:ph hasCustomPrompt="1" idx="9" type="title"/>
          </p:nvPr>
        </p:nvSpPr>
        <p:spPr>
          <a:xfrm>
            <a:off x="6467845" y="3845450"/>
            <a:ext cx="1828800" cy="44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Raleway ExtraBold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690575" y="445025"/>
            <a:ext cx="77400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19"/>
          <p:cNvSpPr txBox="1"/>
          <p:nvPr>
            <p:ph idx="1" type="subTitle"/>
          </p:nvPr>
        </p:nvSpPr>
        <p:spPr>
          <a:xfrm>
            <a:off x="727675" y="1828800"/>
            <a:ext cx="3653700" cy="286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1" name="Google Shape;261;p19"/>
          <p:cNvGrpSpPr/>
          <p:nvPr/>
        </p:nvGrpSpPr>
        <p:grpSpPr>
          <a:xfrm rot="-3138234">
            <a:off x="8605498" y="-400938"/>
            <a:ext cx="709280" cy="2027491"/>
            <a:chOff x="8381690" y="1770954"/>
            <a:chExt cx="709248" cy="2027402"/>
          </a:xfrm>
        </p:grpSpPr>
        <p:sp>
          <p:nvSpPr>
            <p:cNvPr id="262" name="Google Shape;262;p19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9"/>
          <p:cNvSpPr/>
          <p:nvPr/>
        </p:nvSpPr>
        <p:spPr>
          <a:xfrm>
            <a:off x="5548491" y="3553246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 flipH="1">
            <a:off x="8430764" y="2963385"/>
            <a:ext cx="1175692" cy="1877659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9"/>
          <p:cNvGrpSpPr/>
          <p:nvPr/>
        </p:nvGrpSpPr>
        <p:grpSpPr>
          <a:xfrm rot="2500325">
            <a:off x="7850437" y="3715235"/>
            <a:ext cx="709284" cy="2027504"/>
            <a:chOff x="8381690" y="1770954"/>
            <a:chExt cx="709248" cy="2027402"/>
          </a:xfrm>
        </p:grpSpPr>
        <p:sp>
          <p:nvSpPr>
            <p:cNvPr id="273" name="Google Shape;273;p19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19"/>
          <p:cNvSpPr txBox="1"/>
          <p:nvPr>
            <p:ph idx="2" type="subTitle"/>
          </p:nvPr>
        </p:nvSpPr>
        <p:spPr>
          <a:xfrm>
            <a:off x="4766275" y="1828800"/>
            <a:ext cx="3653700" cy="286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2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690575" y="445025"/>
            <a:ext cx="77400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5" name="Google Shape;285;p20"/>
          <p:cNvGrpSpPr/>
          <p:nvPr/>
        </p:nvGrpSpPr>
        <p:grpSpPr>
          <a:xfrm rot="-3138234">
            <a:off x="8605498" y="-400938"/>
            <a:ext cx="709280" cy="2027491"/>
            <a:chOff x="8381690" y="1770954"/>
            <a:chExt cx="709248" cy="2027402"/>
          </a:xfrm>
        </p:grpSpPr>
        <p:sp>
          <p:nvSpPr>
            <p:cNvPr id="286" name="Google Shape;286;p20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0"/>
          <p:cNvSpPr/>
          <p:nvPr/>
        </p:nvSpPr>
        <p:spPr>
          <a:xfrm flipH="1">
            <a:off x="-912484" y="35846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8372289" y="3781435"/>
            <a:ext cx="1175692" cy="1877659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0"/>
          <p:cNvGrpSpPr/>
          <p:nvPr/>
        </p:nvGrpSpPr>
        <p:grpSpPr>
          <a:xfrm rot="2500325">
            <a:off x="-354651" y="4187885"/>
            <a:ext cx="709284" cy="2027504"/>
            <a:chOff x="8381690" y="1770954"/>
            <a:chExt cx="709248" cy="2027402"/>
          </a:xfrm>
        </p:grpSpPr>
        <p:sp>
          <p:nvSpPr>
            <p:cNvPr id="297" name="Google Shape;297;p20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flipH="1">
            <a:off x="8110614" y="3338472"/>
            <a:ext cx="1175692" cy="1877659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-962847">
            <a:off x="5127478" y="3923352"/>
            <a:ext cx="4218746" cy="2431141"/>
          </a:xfrm>
          <a:custGeom>
            <a:rect b="b" l="l" r="r" t="t"/>
            <a:pathLst>
              <a:path extrusionOk="0" h="4867" w="8446">
                <a:moveTo>
                  <a:pt x="3335" y="0"/>
                </a:moveTo>
                <a:cubicBezTo>
                  <a:pt x="3209" y="0"/>
                  <a:pt x="3082" y="17"/>
                  <a:pt x="2957" y="50"/>
                </a:cubicBezTo>
                <a:cubicBezTo>
                  <a:pt x="2431" y="185"/>
                  <a:pt x="1994" y="610"/>
                  <a:pt x="1826" y="1125"/>
                </a:cubicBezTo>
                <a:cubicBezTo>
                  <a:pt x="1658" y="1630"/>
                  <a:pt x="1725" y="2302"/>
                  <a:pt x="2016" y="2750"/>
                </a:cubicBezTo>
                <a:cubicBezTo>
                  <a:pt x="1815" y="2514"/>
                  <a:pt x="1512" y="2346"/>
                  <a:pt x="1210" y="2313"/>
                </a:cubicBezTo>
                <a:cubicBezTo>
                  <a:pt x="1164" y="2306"/>
                  <a:pt x="1118" y="2303"/>
                  <a:pt x="1072" y="2303"/>
                </a:cubicBezTo>
                <a:cubicBezTo>
                  <a:pt x="801" y="2303"/>
                  <a:pt x="531" y="2413"/>
                  <a:pt x="359" y="2604"/>
                </a:cubicBezTo>
                <a:cubicBezTo>
                  <a:pt x="45" y="2929"/>
                  <a:pt x="0" y="3422"/>
                  <a:pt x="146" y="3836"/>
                </a:cubicBezTo>
                <a:cubicBezTo>
                  <a:pt x="303" y="4284"/>
                  <a:pt x="639" y="4665"/>
                  <a:pt x="1053" y="4866"/>
                </a:cubicBezTo>
                <a:cubicBezTo>
                  <a:pt x="2431" y="4116"/>
                  <a:pt x="4032" y="3746"/>
                  <a:pt x="5589" y="3478"/>
                </a:cubicBezTo>
                <a:cubicBezTo>
                  <a:pt x="6553" y="3276"/>
                  <a:pt x="7471" y="3018"/>
                  <a:pt x="8423" y="2817"/>
                </a:cubicBezTo>
                <a:cubicBezTo>
                  <a:pt x="8446" y="2414"/>
                  <a:pt x="8210" y="2010"/>
                  <a:pt x="7841" y="1842"/>
                </a:cubicBezTo>
                <a:cubicBezTo>
                  <a:pt x="7705" y="1770"/>
                  <a:pt x="7555" y="1737"/>
                  <a:pt x="7405" y="1737"/>
                </a:cubicBezTo>
                <a:cubicBezTo>
                  <a:pt x="7158" y="1737"/>
                  <a:pt x="6909" y="1828"/>
                  <a:pt x="6721" y="1988"/>
                </a:cubicBezTo>
                <a:cubicBezTo>
                  <a:pt x="6709" y="2010"/>
                  <a:pt x="6609" y="2044"/>
                  <a:pt x="6597" y="2066"/>
                </a:cubicBezTo>
                <a:cubicBezTo>
                  <a:pt x="6362" y="1753"/>
                  <a:pt x="5993" y="1562"/>
                  <a:pt x="5623" y="1540"/>
                </a:cubicBezTo>
                <a:cubicBezTo>
                  <a:pt x="5613" y="1540"/>
                  <a:pt x="5604" y="1539"/>
                  <a:pt x="5594" y="1539"/>
                </a:cubicBezTo>
                <a:cubicBezTo>
                  <a:pt x="5223" y="1539"/>
                  <a:pt x="4855" y="1749"/>
                  <a:pt x="4615" y="2022"/>
                </a:cubicBezTo>
                <a:cubicBezTo>
                  <a:pt x="4873" y="1540"/>
                  <a:pt x="4794" y="901"/>
                  <a:pt x="4447" y="498"/>
                </a:cubicBezTo>
                <a:cubicBezTo>
                  <a:pt x="4163" y="180"/>
                  <a:pt x="3753" y="0"/>
                  <a:pt x="33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6491250" y="3563746"/>
            <a:ext cx="95518" cy="108043"/>
          </a:xfrm>
          <a:custGeom>
            <a:rect b="b" l="l" r="r" t="t"/>
            <a:pathLst>
              <a:path extrusionOk="0" h="483" w="427">
                <a:moveTo>
                  <a:pt x="236" y="68"/>
                </a:moveTo>
                <a:cubicBezTo>
                  <a:pt x="269" y="68"/>
                  <a:pt x="303" y="79"/>
                  <a:pt x="325" y="101"/>
                </a:cubicBezTo>
                <a:cubicBezTo>
                  <a:pt x="348" y="124"/>
                  <a:pt x="359" y="157"/>
                  <a:pt x="359" y="202"/>
                </a:cubicBezTo>
                <a:lnTo>
                  <a:pt x="90" y="202"/>
                </a:lnTo>
                <a:cubicBezTo>
                  <a:pt x="90" y="157"/>
                  <a:pt x="101" y="124"/>
                  <a:pt x="135" y="101"/>
                </a:cubicBezTo>
                <a:cubicBezTo>
                  <a:pt x="157" y="79"/>
                  <a:pt x="191" y="68"/>
                  <a:pt x="236" y="68"/>
                </a:cubicBezTo>
                <a:close/>
                <a:moveTo>
                  <a:pt x="236" y="1"/>
                </a:moveTo>
                <a:cubicBezTo>
                  <a:pt x="157" y="1"/>
                  <a:pt x="113" y="23"/>
                  <a:pt x="68" y="68"/>
                </a:cubicBezTo>
                <a:cubicBezTo>
                  <a:pt x="23" y="113"/>
                  <a:pt x="1" y="169"/>
                  <a:pt x="1" y="247"/>
                </a:cubicBezTo>
                <a:cubicBezTo>
                  <a:pt x="1" y="314"/>
                  <a:pt x="23" y="382"/>
                  <a:pt x="68" y="415"/>
                </a:cubicBezTo>
                <a:cubicBezTo>
                  <a:pt x="113" y="460"/>
                  <a:pt x="169" y="482"/>
                  <a:pt x="247" y="482"/>
                </a:cubicBezTo>
                <a:cubicBezTo>
                  <a:pt x="269" y="482"/>
                  <a:pt x="303" y="482"/>
                  <a:pt x="325" y="471"/>
                </a:cubicBezTo>
                <a:cubicBezTo>
                  <a:pt x="359" y="471"/>
                  <a:pt x="381" y="460"/>
                  <a:pt x="415" y="449"/>
                </a:cubicBezTo>
                <a:lnTo>
                  <a:pt x="415" y="382"/>
                </a:lnTo>
                <a:cubicBezTo>
                  <a:pt x="393" y="393"/>
                  <a:pt x="359" y="404"/>
                  <a:pt x="337" y="404"/>
                </a:cubicBezTo>
                <a:cubicBezTo>
                  <a:pt x="303" y="415"/>
                  <a:pt x="281" y="415"/>
                  <a:pt x="247" y="415"/>
                </a:cubicBezTo>
                <a:cubicBezTo>
                  <a:pt x="202" y="415"/>
                  <a:pt x="157" y="404"/>
                  <a:pt x="135" y="382"/>
                </a:cubicBezTo>
                <a:cubicBezTo>
                  <a:pt x="101" y="348"/>
                  <a:pt x="90" y="314"/>
                  <a:pt x="79" y="258"/>
                </a:cubicBezTo>
                <a:lnTo>
                  <a:pt x="426" y="258"/>
                </a:lnTo>
                <a:lnTo>
                  <a:pt x="426" y="225"/>
                </a:lnTo>
                <a:cubicBezTo>
                  <a:pt x="426" y="157"/>
                  <a:pt x="415" y="101"/>
                  <a:pt x="381" y="57"/>
                </a:cubicBezTo>
                <a:cubicBezTo>
                  <a:pt x="337" y="23"/>
                  <a:pt x="292" y="1"/>
                  <a:pt x="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7905304">
            <a:off x="6085895" y="2536109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7915439" y="3165064"/>
            <a:ext cx="2076868" cy="3286119"/>
            <a:chOff x="7109901" y="2352514"/>
            <a:chExt cx="2076868" cy="3286119"/>
          </a:xfrm>
        </p:grpSpPr>
        <p:sp>
          <p:nvSpPr>
            <p:cNvPr id="34" name="Google Shape;34;p3"/>
            <p:cNvSpPr/>
            <p:nvPr/>
          </p:nvSpPr>
          <p:spPr>
            <a:xfrm>
              <a:off x="7153703" y="2541699"/>
              <a:ext cx="779000" cy="896592"/>
            </a:xfrm>
            <a:custGeom>
              <a:rect b="b" l="l" r="r" t="t"/>
              <a:pathLst>
                <a:path extrusionOk="0" h="21166" w="18390">
                  <a:moveTo>
                    <a:pt x="10552" y="1"/>
                  </a:moveTo>
                  <a:cubicBezTo>
                    <a:pt x="9061" y="1"/>
                    <a:pt x="7507" y="602"/>
                    <a:pt x="6474" y="1560"/>
                  </a:cubicBezTo>
                  <a:cubicBezTo>
                    <a:pt x="5958" y="2016"/>
                    <a:pt x="2827" y="1317"/>
                    <a:pt x="1945" y="4813"/>
                  </a:cubicBezTo>
                  <a:cubicBezTo>
                    <a:pt x="1945" y="4934"/>
                    <a:pt x="0" y="13658"/>
                    <a:pt x="30" y="13749"/>
                  </a:cubicBezTo>
                  <a:cubicBezTo>
                    <a:pt x="2281" y="18637"/>
                    <a:pt x="2068" y="21166"/>
                    <a:pt x="4263" y="21166"/>
                  </a:cubicBezTo>
                  <a:cubicBezTo>
                    <a:pt x="5180" y="21166"/>
                    <a:pt x="6518" y="20724"/>
                    <a:pt x="8632" y="19828"/>
                  </a:cubicBezTo>
                  <a:cubicBezTo>
                    <a:pt x="10152" y="19190"/>
                    <a:pt x="11976" y="18460"/>
                    <a:pt x="13222" y="17336"/>
                  </a:cubicBezTo>
                  <a:cubicBezTo>
                    <a:pt x="15228" y="15512"/>
                    <a:pt x="16383" y="13749"/>
                    <a:pt x="16566" y="11348"/>
                  </a:cubicBezTo>
                  <a:cubicBezTo>
                    <a:pt x="16870" y="7092"/>
                    <a:pt x="18389" y="5664"/>
                    <a:pt x="14377" y="2320"/>
                  </a:cubicBezTo>
                  <a:cubicBezTo>
                    <a:pt x="13642" y="677"/>
                    <a:pt x="12133" y="1"/>
                    <a:pt x="10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109901" y="2352514"/>
              <a:ext cx="2076868" cy="3286119"/>
            </a:xfrm>
            <a:custGeom>
              <a:rect b="b" l="l" r="r" t="t"/>
              <a:pathLst>
                <a:path extrusionOk="0" h="77576" w="49029">
                  <a:moveTo>
                    <a:pt x="2674" y="10342"/>
                  </a:moveTo>
                  <a:lnTo>
                    <a:pt x="2674" y="10342"/>
                  </a:lnTo>
                  <a:cubicBezTo>
                    <a:pt x="2675" y="10342"/>
                    <a:pt x="2675" y="10342"/>
                    <a:pt x="2675" y="10342"/>
                  </a:cubicBezTo>
                  <a:cubicBezTo>
                    <a:pt x="2675" y="10342"/>
                    <a:pt x="2675" y="10342"/>
                    <a:pt x="2674" y="10342"/>
                  </a:cubicBezTo>
                  <a:close/>
                  <a:moveTo>
                    <a:pt x="12876" y="1"/>
                  </a:moveTo>
                  <a:cubicBezTo>
                    <a:pt x="11477" y="1"/>
                    <a:pt x="10086" y="255"/>
                    <a:pt x="8633" y="920"/>
                  </a:cubicBezTo>
                  <a:cubicBezTo>
                    <a:pt x="5958" y="2136"/>
                    <a:pt x="3314" y="4506"/>
                    <a:pt x="1824" y="7060"/>
                  </a:cubicBezTo>
                  <a:cubicBezTo>
                    <a:pt x="624" y="9101"/>
                    <a:pt x="2624" y="10312"/>
                    <a:pt x="2674" y="10342"/>
                  </a:cubicBezTo>
                  <a:lnTo>
                    <a:pt x="2674" y="10342"/>
                  </a:lnTo>
                  <a:cubicBezTo>
                    <a:pt x="2673" y="10337"/>
                    <a:pt x="2787" y="10298"/>
                    <a:pt x="6019" y="10130"/>
                  </a:cubicBezTo>
                  <a:cubicBezTo>
                    <a:pt x="6079" y="10127"/>
                    <a:pt x="6137" y="10125"/>
                    <a:pt x="6195" y="10125"/>
                  </a:cubicBezTo>
                  <a:cubicBezTo>
                    <a:pt x="9217" y="10125"/>
                    <a:pt x="9855" y="14284"/>
                    <a:pt x="10837" y="14284"/>
                  </a:cubicBezTo>
                  <a:cubicBezTo>
                    <a:pt x="10939" y="14284"/>
                    <a:pt x="11044" y="14240"/>
                    <a:pt x="11156" y="14142"/>
                  </a:cubicBezTo>
                  <a:cubicBezTo>
                    <a:pt x="11913" y="13484"/>
                    <a:pt x="12483" y="13075"/>
                    <a:pt x="12866" y="13075"/>
                  </a:cubicBezTo>
                  <a:cubicBezTo>
                    <a:pt x="13190" y="13075"/>
                    <a:pt x="13380" y="13368"/>
                    <a:pt x="13436" y="14051"/>
                  </a:cubicBezTo>
                  <a:cubicBezTo>
                    <a:pt x="13679" y="16999"/>
                    <a:pt x="9393" y="12318"/>
                    <a:pt x="15168" y="27729"/>
                  </a:cubicBezTo>
                  <a:cubicBezTo>
                    <a:pt x="15898" y="29644"/>
                    <a:pt x="16171" y="31893"/>
                    <a:pt x="15107" y="33656"/>
                  </a:cubicBezTo>
                  <a:cubicBezTo>
                    <a:pt x="13466" y="36300"/>
                    <a:pt x="9788" y="36391"/>
                    <a:pt x="6961" y="37698"/>
                  </a:cubicBezTo>
                  <a:cubicBezTo>
                    <a:pt x="1824" y="40130"/>
                    <a:pt x="1" y="46635"/>
                    <a:pt x="426" y="52349"/>
                  </a:cubicBezTo>
                  <a:cubicBezTo>
                    <a:pt x="1247" y="62988"/>
                    <a:pt x="8633" y="72866"/>
                    <a:pt x="18633" y="76453"/>
                  </a:cubicBezTo>
                  <a:cubicBezTo>
                    <a:pt x="20537" y="77147"/>
                    <a:pt x="22652" y="77575"/>
                    <a:pt x="24713" y="77575"/>
                  </a:cubicBezTo>
                  <a:cubicBezTo>
                    <a:pt x="27523" y="77575"/>
                    <a:pt x="30230" y="76780"/>
                    <a:pt x="32159" y="74781"/>
                  </a:cubicBezTo>
                  <a:cubicBezTo>
                    <a:pt x="37539" y="69249"/>
                    <a:pt x="33405" y="58489"/>
                    <a:pt x="39029" y="53170"/>
                  </a:cubicBezTo>
                  <a:cubicBezTo>
                    <a:pt x="40153" y="52106"/>
                    <a:pt x="41582" y="51376"/>
                    <a:pt x="42798" y="50465"/>
                  </a:cubicBezTo>
                  <a:cubicBezTo>
                    <a:pt x="46445" y="47699"/>
                    <a:pt x="48421" y="43109"/>
                    <a:pt x="48603" y="38550"/>
                  </a:cubicBezTo>
                  <a:cubicBezTo>
                    <a:pt x="49029" y="28732"/>
                    <a:pt x="43011" y="20677"/>
                    <a:pt x="37539" y="13200"/>
                  </a:cubicBezTo>
                  <a:cubicBezTo>
                    <a:pt x="32858" y="6786"/>
                    <a:pt x="25685" y="2683"/>
                    <a:pt x="18056" y="829"/>
                  </a:cubicBezTo>
                  <a:cubicBezTo>
                    <a:pt x="16235" y="365"/>
                    <a:pt x="14549" y="1"/>
                    <a:pt x="12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6096964" y="3338472"/>
            <a:ext cx="1175692" cy="1877659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3057525" y="1705525"/>
            <a:ext cx="5525700" cy="6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sz="4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3096775" y="2705100"/>
            <a:ext cx="5562600" cy="3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52400" y="2194560"/>
            <a:ext cx="3153600" cy="118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Raleway ExtraBold"/>
              <a:buNone/>
              <a:defRPr sz="15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690575" y="438912"/>
            <a:ext cx="2827200" cy="217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" type="subTitle"/>
          </p:nvPr>
        </p:nvSpPr>
        <p:spPr>
          <a:xfrm>
            <a:off x="727675" y="3575650"/>
            <a:ext cx="2499000" cy="116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21"/>
          <p:cNvSpPr/>
          <p:nvPr/>
        </p:nvSpPr>
        <p:spPr>
          <a:xfrm flipH="1">
            <a:off x="-912484" y="35846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 rot="2500325">
            <a:off x="-354651" y="4187885"/>
            <a:ext cx="709284" cy="2027504"/>
            <a:chOff x="8381690" y="1770954"/>
            <a:chExt cx="709248" cy="2027402"/>
          </a:xfrm>
        </p:grpSpPr>
        <p:sp>
          <p:nvSpPr>
            <p:cNvPr id="311" name="Google Shape;311;p21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bg>
      <p:bgPr>
        <a:solidFill>
          <a:schemeClr val="accen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/>
          <p:nvPr/>
        </p:nvSpPr>
        <p:spPr>
          <a:xfrm>
            <a:off x="8046925" y="4142447"/>
            <a:ext cx="955205" cy="1194694"/>
          </a:xfrm>
          <a:custGeom>
            <a:rect b="b" l="l" r="r" t="t"/>
            <a:pathLst>
              <a:path extrusionOk="0" h="13464" w="10765">
                <a:moveTo>
                  <a:pt x="8366" y="1"/>
                </a:moveTo>
                <a:cubicBezTo>
                  <a:pt x="8247" y="1"/>
                  <a:pt x="8121" y="19"/>
                  <a:pt x="7987" y="57"/>
                </a:cubicBezTo>
                <a:cubicBezTo>
                  <a:pt x="6721" y="415"/>
                  <a:pt x="7573" y="2476"/>
                  <a:pt x="6766" y="3114"/>
                </a:cubicBezTo>
                <a:cubicBezTo>
                  <a:pt x="6338" y="2694"/>
                  <a:pt x="6073" y="2105"/>
                  <a:pt x="5637" y="2105"/>
                </a:cubicBezTo>
                <a:cubicBezTo>
                  <a:pt x="5492" y="2105"/>
                  <a:pt x="5327" y="2170"/>
                  <a:pt x="5131" y="2330"/>
                </a:cubicBezTo>
                <a:cubicBezTo>
                  <a:pt x="4313" y="3002"/>
                  <a:pt x="4716" y="4324"/>
                  <a:pt x="4795" y="5231"/>
                </a:cubicBezTo>
                <a:cubicBezTo>
                  <a:pt x="4817" y="5556"/>
                  <a:pt x="4929" y="6183"/>
                  <a:pt x="4436" y="6206"/>
                </a:cubicBezTo>
                <a:cubicBezTo>
                  <a:pt x="4156" y="6206"/>
                  <a:pt x="3798" y="5646"/>
                  <a:pt x="3473" y="5567"/>
                </a:cubicBezTo>
                <a:cubicBezTo>
                  <a:pt x="3367" y="5539"/>
                  <a:pt x="3266" y="5526"/>
                  <a:pt x="3171" y="5526"/>
                </a:cubicBezTo>
                <a:cubicBezTo>
                  <a:pt x="2480" y="5526"/>
                  <a:pt x="2115" y="6231"/>
                  <a:pt x="2174" y="6911"/>
                </a:cubicBezTo>
                <a:cubicBezTo>
                  <a:pt x="2219" y="7371"/>
                  <a:pt x="2420" y="7830"/>
                  <a:pt x="2532" y="8278"/>
                </a:cubicBezTo>
                <a:cubicBezTo>
                  <a:pt x="2610" y="8619"/>
                  <a:pt x="2790" y="9240"/>
                  <a:pt x="2466" y="9240"/>
                </a:cubicBezTo>
                <a:cubicBezTo>
                  <a:pt x="2418" y="9240"/>
                  <a:pt x="2358" y="9227"/>
                  <a:pt x="2286" y="9196"/>
                </a:cubicBezTo>
                <a:cubicBezTo>
                  <a:pt x="1950" y="9051"/>
                  <a:pt x="1827" y="8468"/>
                  <a:pt x="1435" y="8367"/>
                </a:cubicBezTo>
                <a:cubicBezTo>
                  <a:pt x="1390" y="8356"/>
                  <a:pt x="1346" y="8351"/>
                  <a:pt x="1303" y="8351"/>
                </a:cubicBezTo>
                <a:cubicBezTo>
                  <a:pt x="929" y="8351"/>
                  <a:pt x="639" y="8760"/>
                  <a:pt x="539" y="9062"/>
                </a:cubicBezTo>
                <a:cubicBezTo>
                  <a:pt x="1" y="10731"/>
                  <a:pt x="2353" y="11918"/>
                  <a:pt x="1670" y="13464"/>
                </a:cubicBezTo>
                <a:cubicBezTo>
                  <a:pt x="1737" y="13318"/>
                  <a:pt x="4582" y="13396"/>
                  <a:pt x="5198" y="13318"/>
                </a:cubicBezTo>
                <a:cubicBezTo>
                  <a:pt x="6027" y="13206"/>
                  <a:pt x="7001" y="12982"/>
                  <a:pt x="7349" y="12120"/>
                </a:cubicBezTo>
                <a:cubicBezTo>
                  <a:pt x="7673" y="11336"/>
                  <a:pt x="6676" y="10518"/>
                  <a:pt x="7561" y="9935"/>
                </a:cubicBezTo>
                <a:cubicBezTo>
                  <a:pt x="8177" y="9532"/>
                  <a:pt x="9398" y="9622"/>
                  <a:pt x="9197" y="8535"/>
                </a:cubicBezTo>
                <a:cubicBezTo>
                  <a:pt x="9118" y="7998"/>
                  <a:pt x="8659" y="8020"/>
                  <a:pt x="8446" y="7639"/>
                </a:cubicBezTo>
                <a:cubicBezTo>
                  <a:pt x="8189" y="7180"/>
                  <a:pt x="8569" y="6743"/>
                  <a:pt x="8905" y="6463"/>
                </a:cubicBezTo>
                <a:cubicBezTo>
                  <a:pt x="9622" y="5892"/>
                  <a:pt x="10765" y="5130"/>
                  <a:pt x="9745" y="4458"/>
                </a:cubicBezTo>
                <a:cubicBezTo>
                  <a:pt x="9409" y="4223"/>
                  <a:pt x="8782" y="4503"/>
                  <a:pt x="8693" y="4055"/>
                </a:cubicBezTo>
                <a:cubicBezTo>
                  <a:pt x="8625" y="3630"/>
                  <a:pt x="9107" y="2577"/>
                  <a:pt x="9253" y="2196"/>
                </a:cubicBezTo>
                <a:cubicBezTo>
                  <a:pt x="9720" y="1103"/>
                  <a:pt x="9296" y="1"/>
                  <a:pt x="83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 flipH="1">
            <a:off x="-1300859" y="35846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5416241" y="283496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2"/>
          <p:cNvGrpSpPr/>
          <p:nvPr/>
        </p:nvGrpSpPr>
        <p:grpSpPr>
          <a:xfrm>
            <a:off x="-191998" y="3193599"/>
            <a:ext cx="901629" cy="2143551"/>
            <a:chOff x="6529373" y="2076520"/>
            <a:chExt cx="1151505" cy="2737613"/>
          </a:xfrm>
        </p:grpSpPr>
        <p:sp>
          <p:nvSpPr>
            <p:cNvPr id="325" name="Google Shape;325;p22"/>
            <p:cNvSpPr/>
            <p:nvPr/>
          </p:nvSpPr>
          <p:spPr>
            <a:xfrm>
              <a:off x="6529373" y="3254448"/>
              <a:ext cx="296286" cy="362769"/>
            </a:xfrm>
            <a:custGeom>
              <a:rect b="b" l="l" r="r" t="t"/>
              <a:pathLst>
                <a:path extrusionOk="0" h="1222" w="998">
                  <a:moveTo>
                    <a:pt x="102" y="0"/>
                  </a:moveTo>
                  <a:cubicBezTo>
                    <a:pt x="102" y="0"/>
                    <a:pt x="1" y="975"/>
                    <a:pt x="964" y="1221"/>
                  </a:cubicBezTo>
                  <a:cubicBezTo>
                    <a:pt x="964" y="1221"/>
                    <a:pt x="998" y="258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676565" y="2595958"/>
              <a:ext cx="615432" cy="2218175"/>
            </a:xfrm>
            <a:custGeom>
              <a:rect b="b" l="l" r="r" t="t"/>
              <a:pathLst>
                <a:path extrusionOk="0" fill="none" h="7472" w="2073">
                  <a:moveTo>
                    <a:pt x="2072" y="0"/>
                  </a:moveTo>
                  <a:cubicBezTo>
                    <a:pt x="527" y="2106"/>
                    <a:pt x="0" y="4951"/>
                    <a:pt x="728" y="747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7241496" y="2076520"/>
              <a:ext cx="439382" cy="561965"/>
            </a:xfrm>
            <a:custGeom>
              <a:rect b="b" l="l" r="r" t="t"/>
              <a:pathLst>
                <a:path extrusionOk="0" h="1893" w="1480">
                  <a:moveTo>
                    <a:pt x="1479" y="0"/>
                  </a:moveTo>
                  <a:cubicBezTo>
                    <a:pt x="1" y="336"/>
                    <a:pt x="1" y="1893"/>
                    <a:pt x="1" y="1893"/>
                  </a:cubicBezTo>
                  <a:cubicBezTo>
                    <a:pt x="1334" y="1400"/>
                    <a:pt x="1479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848129" y="2277869"/>
              <a:ext cx="393366" cy="585418"/>
            </a:xfrm>
            <a:custGeom>
              <a:rect b="b" l="l" r="r" t="t"/>
              <a:pathLst>
                <a:path extrusionOk="0" h="1972" w="1325">
                  <a:moveTo>
                    <a:pt x="496" y="0"/>
                  </a:moveTo>
                  <a:cubicBezTo>
                    <a:pt x="486" y="0"/>
                    <a:pt x="0" y="1107"/>
                    <a:pt x="821" y="1972"/>
                  </a:cubicBezTo>
                  <a:cubicBezTo>
                    <a:pt x="821" y="1972"/>
                    <a:pt x="1325" y="1076"/>
                    <a:pt x="496" y="1"/>
                  </a:cubicBezTo>
                  <a:cubicBezTo>
                    <a:pt x="496" y="0"/>
                    <a:pt x="496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091569" y="2738008"/>
              <a:ext cx="535868" cy="183166"/>
            </a:xfrm>
            <a:custGeom>
              <a:rect b="b" l="l" r="r" t="t"/>
              <a:pathLst>
                <a:path extrusionOk="0" h="617" w="1805">
                  <a:moveTo>
                    <a:pt x="1803" y="287"/>
                  </a:moveTo>
                  <a:cubicBezTo>
                    <a:pt x="1804" y="287"/>
                    <a:pt x="1804" y="287"/>
                    <a:pt x="1804" y="287"/>
                  </a:cubicBezTo>
                  <a:cubicBezTo>
                    <a:pt x="1804" y="287"/>
                    <a:pt x="1804" y="287"/>
                    <a:pt x="1803" y="287"/>
                  </a:cubicBezTo>
                  <a:close/>
                  <a:moveTo>
                    <a:pt x="915" y="0"/>
                  </a:moveTo>
                  <a:cubicBezTo>
                    <a:pt x="322" y="0"/>
                    <a:pt x="1" y="422"/>
                    <a:pt x="1" y="422"/>
                  </a:cubicBezTo>
                  <a:cubicBezTo>
                    <a:pt x="291" y="565"/>
                    <a:pt x="558" y="617"/>
                    <a:pt x="793" y="617"/>
                  </a:cubicBezTo>
                  <a:cubicBezTo>
                    <a:pt x="1389" y="617"/>
                    <a:pt x="1778" y="287"/>
                    <a:pt x="1803" y="287"/>
                  </a:cubicBezTo>
                  <a:cubicBezTo>
                    <a:pt x="1803" y="287"/>
                    <a:pt x="1803" y="287"/>
                    <a:pt x="1803" y="287"/>
                  </a:cubicBezTo>
                  <a:lnTo>
                    <a:pt x="1803" y="287"/>
                  </a:lnTo>
                  <a:cubicBezTo>
                    <a:pt x="1462" y="75"/>
                    <a:pt x="1164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656048" y="2713368"/>
              <a:ext cx="392772" cy="472609"/>
            </a:xfrm>
            <a:custGeom>
              <a:rect b="b" l="l" r="r" t="t"/>
              <a:pathLst>
                <a:path extrusionOk="0" h="1592" w="1323">
                  <a:moveTo>
                    <a:pt x="415" y="1"/>
                  </a:moveTo>
                  <a:cubicBezTo>
                    <a:pt x="415" y="1"/>
                    <a:pt x="1" y="998"/>
                    <a:pt x="1042" y="1591"/>
                  </a:cubicBezTo>
                  <a:cubicBezTo>
                    <a:pt x="1042" y="1591"/>
                    <a:pt x="1322" y="550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965396" y="3058027"/>
              <a:ext cx="495790" cy="173369"/>
            </a:xfrm>
            <a:custGeom>
              <a:rect b="b" l="l" r="r" t="t"/>
              <a:pathLst>
                <a:path extrusionOk="0" h="584" w="1670">
                  <a:moveTo>
                    <a:pt x="897" y="0"/>
                  </a:moveTo>
                  <a:cubicBezTo>
                    <a:pt x="253" y="0"/>
                    <a:pt x="0" y="430"/>
                    <a:pt x="0" y="430"/>
                  </a:cubicBezTo>
                  <a:cubicBezTo>
                    <a:pt x="250" y="542"/>
                    <a:pt x="477" y="584"/>
                    <a:pt x="677" y="584"/>
                  </a:cubicBezTo>
                  <a:cubicBezTo>
                    <a:pt x="1303" y="584"/>
                    <a:pt x="1669" y="173"/>
                    <a:pt x="1669" y="173"/>
                  </a:cubicBezTo>
                  <a:cubicBezTo>
                    <a:pt x="1366" y="47"/>
                    <a:pt x="1110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898895" y="3339157"/>
              <a:ext cx="379413" cy="157338"/>
            </a:xfrm>
            <a:custGeom>
              <a:rect b="b" l="l" r="r" t="t"/>
              <a:pathLst>
                <a:path extrusionOk="0" h="530" w="1278">
                  <a:moveTo>
                    <a:pt x="769" y="1"/>
                  </a:moveTo>
                  <a:cubicBezTo>
                    <a:pt x="229" y="1"/>
                    <a:pt x="0" y="424"/>
                    <a:pt x="0" y="424"/>
                  </a:cubicBezTo>
                  <a:cubicBezTo>
                    <a:pt x="212" y="500"/>
                    <a:pt x="392" y="529"/>
                    <a:pt x="543" y="529"/>
                  </a:cubicBezTo>
                  <a:cubicBezTo>
                    <a:pt x="1109" y="529"/>
                    <a:pt x="1277" y="111"/>
                    <a:pt x="1277" y="111"/>
                  </a:cubicBezTo>
                  <a:cubicBezTo>
                    <a:pt x="1084" y="32"/>
                    <a:pt x="915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2"/>
          <p:cNvSpPr txBox="1"/>
          <p:nvPr>
            <p:ph type="title"/>
          </p:nvPr>
        </p:nvSpPr>
        <p:spPr>
          <a:xfrm>
            <a:off x="709625" y="445025"/>
            <a:ext cx="7721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"/>
              <a:buNone/>
              <a:defRPr b="1"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22"/>
          <p:cNvSpPr txBox="1"/>
          <p:nvPr>
            <p:ph idx="1" type="subTitle"/>
          </p:nvPr>
        </p:nvSpPr>
        <p:spPr>
          <a:xfrm>
            <a:off x="3467100" y="2990088"/>
            <a:ext cx="22860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2"/>
          <p:cNvSpPr txBox="1"/>
          <p:nvPr>
            <p:ph idx="2" type="subTitle"/>
          </p:nvPr>
        </p:nvSpPr>
        <p:spPr>
          <a:xfrm>
            <a:off x="3467100" y="2517075"/>
            <a:ext cx="22860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3" type="subTitle"/>
          </p:nvPr>
        </p:nvSpPr>
        <p:spPr>
          <a:xfrm>
            <a:off x="6134100" y="2990088"/>
            <a:ext cx="22860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2"/>
          <p:cNvSpPr txBox="1"/>
          <p:nvPr>
            <p:ph idx="4" type="subTitle"/>
          </p:nvPr>
        </p:nvSpPr>
        <p:spPr>
          <a:xfrm>
            <a:off x="6134100" y="2517150"/>
            <a:ext cx="22860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2"/>
          <p:cNvSpPr txBox="1"/>
          <p:nvPr>
            <p:ph idx="5" type="subTitle"/>
          </p:nvPr>
        </p:nvSpPr>
        <p:spPr>
          <a:xfrm>
            <a:off x="723900" y="2990088"/>
            <a:ext cx="22860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2"/>
          <p:cNvSpPr txBox="1"/>
          <p:nvPr>
            <p:ph idx="6" type="subTitle"/>
          </p:nvPr>
        </p:nvSpPr>
        <p:spPr>
          <a:xfrm>
            <a:off x="723900" y="2517175"/>
            <a:ext cx="22860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CUSTOM_3">
    <p:bg>
      <p:bgPr>
        <a:solidFill>
          <a:schemeClr val="accen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/>
          <p:nvPr/>
        </p:nvSpPr>
        <p:spPr>
          <a:xfrm>
            <a:off x="8046925" y="4142447"/>
            <a:ext cx="955205" cy="1194694"/>
          </a:xfrm>
          <a:custGeom>
            <a:rect b="b" l="l" r="r" t="t"/>
            <a:pathLst>
              <a:path extrusionOk="0" h="13464" w="10765">
                <a:moveTo>
                  <a:pt x="8366" y="1"/>
                </a:moveTo>
                <a:cubicBezTo>
                  <a:pt x="8247" y="1"/>
                  <a:pt x="8121" y="19"/>
                  <a:pt x="7987" y="57"/>
                </a:cubicBezTo>
                <a:cubicBezTo>
                  <a:pt x="6721" y="415"/>
                  <a:pt x="7573" y="2476"/>
                  <a:pt x="6766" y="3114"/>
                </a:cubicBezTo>
                <a:cubicBezTo>
                  <a:pt x="6338" y="2694"/>
                  <a:pt x="6073" y="2105"/>
                  <a:pt x="5637" y="2105"/>
                </a:cubicBezTo>
                <a:cubicBezTo>
                  <a:pt x="5492" y="2105"/>
                  <a:pt x="5327" y="2170"/>
                  <a:pt x="5131" y="2330"/>
                </a:cubicBezTo>
                <a:cubicBezTo>
                  <a:pt x="4313" y="3002"/>
                  <a:pt x="4716" y="4324"/>
                  <a:pt x="4795" y="5231"/>
                </a:cubicBezTo>
                <a:cubicBezTo>
                  <a:pt x="4817" y="5556"/>
                  <a:pt x="4929" y="6183"/>
                  <a:pt x="4436" y="6206"/>
                </a:cubicBezTo>
                <a:cubicBezTo>
                  <a:pt x="4156" y="6206"/>
                  <a:pt x="3798" y="5646"/>
                  <a:pt x="3473" y="5567"/>
                </a:cubicBezTo>
                <a:cubicBezTo>
                  <a:pt x="3367" y="5539"/>
                  <a:pt x="3266" y="5526"/>
                  <a:pt x="3171" y="5526"/>
                </a:cubicBezTo>
                <a:cubicBezTo>
                  <a:pt x="2480" y="5526"/>
                  <a:pt x="2115" y="6231"/>
                  <a:pt x="2174" y="6911"/>
                </a:cubicBezTo>
                <a:cubicBezTo>
                  <a:pt x="2219" y="7371"/>
                  <a:pt x="2420" y="7830"/>
                  <a:pt x="2532" y="8278"/>
                </a:cubicBezTo>
                <a:cubicBezTo>
                  <a:pt x="2610" y="8619"/>
                  <a:pt x="2790" y="9240"/>
                  <a:pt x="2466" y="9240"/>
                </a:cubicBezTo>
                <a:cubicBezTo>
                  <a:pt x="2418" y="9240"/>
                  <a:pt x="2358" y="9227"/>
                  <a:pt x="2286" y="9196"/>
                </a:cubicBezTo>
                <a:cubicBezTo>
                  <a:pt x="1950" y="9051"/>
                  <a:pt x="1827" y="8468"/>
                  <a:pt x="1435" y="8367"/>
                </a:cubicBezTo>
                <a:cubicBezTo>
                  <a:pt x="1390" y="8356"/>
                  <a:pt x="1346" y="8351"/>
                  <a:pt x="1303" y="8351"/>
                </a:cubicBezTo>
                <a:cubicBezTo>
                  <a:pt x="929" y="8351"/>
                  <a:pt x="639" y="8760"/>
                  <a:pt x="539" y="9062"/>
                </a:cubicBezTo>
                <a:cubicBezTo>
                  <a:pt x="1" y="10731"/>
                  <a:pt x="2353" y="11918"/>
                  <a:pt x="1670" y="13464"/>
                </a:cubicBezTo>
                <a:cubicBezTo>
                  <a:pt x="1737" y="13318"/>
                  <a:pt x="4582" y="13396"/>
                  <a:pt x="5198" y="13318"/>
                </a:cubicBezTo>
                <a:cubicBezTo>
                  <a:pt x="6027" y="13206"/>
                  <a:pt x="7001" y="12982"/>
                  <a:pt x="7349" y="12120"/>
                </a:cubicBezTo>
                <a:cubicBezTo>
                  <a:pt x="7673" y="11336"/>
                  <a:pt x="6676" y="10518"/>
                  <a:pt x="7561" y="9935"/>
                </a:cubicBezTo>
                <a:cubicBezTo>
                  <a:pt x="8177" y="9532"/>
                  <a:pt x="9398" y="9622"/>
                  <a:pt x="9197" y="8535"/>
                </a:cubicBezTo>
                <a:cubicBezTo>
                  <a:pt x="9118" y="7998"/>
                  <a:pt x="8659" y="8020"/>
                  <a:pt x="8446" y="7639"/>
                </a:cubicBezTo>
                <a:cubicBezTo>
                  <a:pt x="8189" y="7180"/>
                  <a:pt x="8569" y="6743"/>
                  <a:pt x="8905" y="6463"/>
                </a:cubicBezTo>
                <a:cubicBezTo>
                  <a:pt x="9622" y="5892"/>
                  <a:pt x="10765" y="5130"/>
                  <a:pt x="9745" y="4458"/>
                </a:cubicBezTo>
                <a:cubicBezTo>
                  <a:pt x="9409" y="4223"/>
                  <a:pt x="8782" y="4503"/>
                  <a:pt x="8693" y="4055"/>
                </a:cubicBezTo>
                <a:cubicBezTo>
                  <a:pt x="8625" y="3630"/>
                  <a:pt x="9107" y="2577"/>
                  <a:pt x="9253" y="2196"/>
                </a:cubicBezTo>
                <a:cubicBezTo>
                  <a:pt x="9720" y="1103"/>
                  <a:pt x="9296" y="1"/>
                  <a:pt x="83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 flipH="1">
            <a:off x="-1300859" y="35846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5416241" y="283496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3"/>
          <p:cNvGrpSpPr/>
          <p:nvPr/>
        </p:nvGrpSpPr>
        <p:grpSpPr>
          <a:xfrm>
            <a:off x="-191998" y="3193599"/>
            <a:ext cx="901629" cy="2143551"/>
            <a:chOff x="6529373" y="2076520"/>
            <a:chExt cx="1151505" cy="2737613"/>
          </a:xfrm>
        </p:grpSpPr>
        <p:sp>
          <p:nvSpPr>
            <p:cNvPr id="346" name="Google Shape;346;p23"/>
            <p:cNvSpPr/>
            <p:nvPr/>
          </p:nvSpPr>
          <p:spPr>
            <a:xfrm>
              <a:off x="6529373" y="3254448"/>
              <a:ext cx="296286" cy="362769"/>
            </a:xfrm>
            <a:custGeom>
              <a:rect b="b" l="l" r="r" t="t"/>
              <a:pathLst>
                <a:path extrusionOk="0" h="1222" w="998">
                  <a:moveTo>
                    <a:pt x="102" y="0"/>
                  </a:moveTo>
                  <a:cubicBezTo>
                    <a:pt x="102" y="0"/>
                    <a:pt x="1" y="975"/>
                    <a:pt x="964" y="1221"/>
                  </a:cubicBezTo>
                  <a:cubicBezTo>
                    <a:pt x="964" y="1221"/>
                    <a:pt x="998" y="258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6676565" y="2595958"/>
              <a:ext cx="615432" cy="2218175"/>
            </a:xfrm>
            <a:custGeom>
              <a:rect b="b" l="l" r="r" t="t"/>
              <a:pathLst>
                <a:path extrusionOk="0" fill="none" h="7472" w="2073">
                  <a:moveTo>
                    <a:pt x="2072" y="0"/>
                  </a:moveTo>
                  <a:cubicBezTo>
                    <a:pt x="527" y="2106"/>
                    <a:pt x="0" y="4951"/>
                    <a:pt x="728" y="747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7241496" y="2076520"/>
              <a:ext cx="439382" cy="561965"/>
            </a:xfrm>
            <a:custGeom>
              <a:rect b="b" l="l" r="r" t="t"/>
              <a:pathLst>
                <a:path extrusionOk="0" h="1893" w="1480">
                  <a:moveTo>
                    <a:pt x="1479" y="0"/>
                  </a:moveTo>
                  <a:cubicBezTo>
                    <a:pt x="1" y="336"/>
                    <a:pt x="1" y="1893"/>
                    <a:pt x="1" y="1893"/>
                  </a:cubicBezTo>
                  <a:cubicBezTo>
                    <a:pt x="1334" y="1400"/>
                    <a:pt x="1479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6848129" y="2277869"/>
              <a:ext cx="393366" cy="585418"/>
            </a:xfrm>
            <a:custGeom>
              <a:rect b="b" l="l" r="r" t="t"/>
              <a:pathLst>
                <a:path extrusionOk="0" h="1972" w="1325">
                  <a:moveTo>
                    <a:pt x="496" y="0"/>
                  </a:moveTo>
                  <a:cubicBezTo>
                    <a:pt x="486" y="0"/>
                    <a:pt x="0" y="1107"/>
                    <a:pt x="821" y="1972"/>
                  </a:cubicBezTo>
                  <a:cubicBezTo>
                    <a:pt x="821" y="1972"/>
                    <a:pt x="1325" y="1076"/>
                    <a:pt x="496" y="1"/>
                  </a:cubicBezTo>
                  <a:cubicBezTo>
                    <a:pt x="496" y="0"/>
                    <a:pt x="496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7091569" y="2738008"/>
              <a:ext cx="535868" cy="183166"/>
            </a:xfrm>
            <a:custGeom>
              <a:rect b="b" l="l" r="r" t="t"/>
              <a:pathLst>
                <a:path extrusionOk="0" h="617" w="1805">
                  <a:moveTo>
                    <a:pt x="1803" y="287"/>
                  </a:moveTo>
                  <a:cubicBezTo>
                    <a:pt x="1804" y="287"/>
                    <a:pt x="1804" y="287"/>
                    <a:pt x="1804" y="287"/>
                  </a:cubicBezTo>
                  <a:cubicBezTo>
                    <a:pt x="1804" y="287"/>
                    <a:pt x="1804" y="287"/>
                    <a:pt x="1803" y="287"/>
                  </a:cubicBezTo>
                  <a:close/>
                  <a:moveTo>
                    <a:pt x="915" y="0"/>
                  </a:moveTo>
                  <a:cubicBezTo>
                    <a:pt x="322" y="0"/>
                    <a:pt x="1" y="422"/>
                    <a:pt x="1" y="422"/>
                  </a:cubicBezTo>
                  <a:cubicBezTo>
                    <a:pt x="291" y="565"/>
                    <a:pt x="558" y="617"/>
                    <a:pt x="793" y="617"/>
                  </a:cubicBezTo>
                  <a:cubicBezTo>
                    <a:pt x="1389" y="617"/>
                    <a:pt x="1778" y="287"/>
                    <a:pt x="1803" y="287"/>
                  </a:cubicBezTo>
                  <a:cubicBezTo>
                    <a:pt x="1803" y="287"/>
                    <a:pt x="1803" y="287"/>
                    <a:pt x="1803" y="287"/>
                  </a:cubicBezTo>
                  <a:lnTo>
                    <a:pt x="1803" y="287"/>
                  </a:lnTo>
                  <a:cubicBezTo>
                    <a:pt x="1462" y="75"/>
                    <a:pt x="1164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6656048" y="2713368"/>
              <a:ext cx="392772" cy="472609"/>
            </a:xfrm>
            <a:custGeom>
              <a:rect b="b" l="l" r="r" t="t"/>
              <a:pathLst>
                <a:path extrusionOk="0" h="1592" w="1323">
                  <a:moveTo>
                    <a:pt x="415" y="1"/>
                  </a:moveTo>
                  <a:cubicBezTo>
                    <a:pt x="415" y="1"/>
                    <a:pt x="1" y="998"/>
                    <a:pt x="1042" y="1591"/>
                  </a:cubicBezTo>
                  <a:cubicBezTo>
                    <a:pt x="1042" y="1591"/>
                    <a:pt x="1322" y="550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965396" y="3058027"/>
              <a:ext cx="495790" cy="173369"/>
            </a:xfrm>
            <a:custGeom>
              <a:rect b="b" l="l" r="r" t="t"/>
              <a:pathLst>
                <a:path extrusionOk="0" h="584" w="1670">
                  <a:moveTo>
                    <a:pt x="897" y="0"/>
                  </a:moveTo>
                  <a:cubicBezTo>
                    <a:pt x="253" y="0"/>
                    <a:pt x="0" y="430"/>
                    <a:pt x="0" y="430"/>
                  </a:cubicBezTo>
                  <a:cubicBezTo>
                    <a:pt x="250" y="542"/>
                    <a:pt x="477" y="584"/>
                    <a:pt x="677" y="584"/>
                  </a:cubicBezTo>
                  <a:cubicBezTo>
                    <a:pt x="1303" y="584"/>
                    <a:pt x="1669" y="173"/>
                    <a:pt x="1669" y="173"/>
                  </a:cubicBezTo>
                  <a:cubicBezTo>
                    <a:pt x="1366" y="47"/>
                    <a:pt x="1110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6898895" y="3339157"/>
              <a:ext cx="379413" cy="157338"/>
            </a:xfrm>
            <a:custGeom>
              <a:rect b="b" l="l" r="r" t="t"/>
              <a:pathLst>
                <a:path extrusionOk="0" h="530" w="1278">
                  <a:moveTo>
                    <a:pt x="769" y="1"/>
                  </a:moveTo>
                  <a:cubicBezTo>
                    <a:pt x="229" y="1"/>
                    <a:pt x="0" y="424"/>
                    <a:pt x="0" y="424"/>
                  </a:cubicBezTo>
                  <a:cubicBezTo>
                    <a:pt x="212" y="500"/>
                    <a:pt x="392" y="529"/>
                    <a:pt x="543" y="529"/>
                  </a:cubicBezTo>
                  <a:cubicBezTo>
                    <a:pt x="1109" y="529"/>
                    <a:pt x="1277" y="111"/>
                    <a:pt x="1277" y="111"/>
                  </a:cubicBezTo>
                  <a:cubicBezTo>
                    <a:pt x="1084" y="32"/>
                    <a:pt x="915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3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"/>
              <a:buNone/>
              <a:defRPr b="1"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23"/>
          <p:cNvSpPr txBox="1"/>
          <p:nvPr>
            <p:ph idx="1" type="subTitle"/>
          </p:nvPr>
        </p:nvSpPr>
        <p:spPr>
          <a:xfrm>
            <a:off x="3539900" y="3827325"/>
            <a:ext cx="21030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3"/>
          <p:cNvSpPr txBox="1"/>
          <p:nvPr>
            <p:ph idx="2" type="subTitle"/>
          </p:nvPr>
        </p:nvSpPr>
        <p:spPr>
          <a:xfrm>
            <a:off x="3539900" y="3395967"/>
            <a:ext cx="21030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3"/>
          <p:cNvSpPr txBox="1"/>
          <p:nvPr>
            <p:ph idx="3" type="subTitle"/>
          </p:nvPr>
        </p:nvSpPr>
        <p:spPr>
          <a:xfrm>
            <a:off x="5978300" y="3827325"/>
            <a:ext cx="21030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3"/>
          <p:cNvSpPr txBox="1"/>
          <p:nvPr>
            <p:ph idx="4" type="subTitle"/>
          </p:nvPr>
        </p:nvSpPr>
        <p:spPr>
          <a:xfrm>
            <a:off x="5978300" y="3396042"/>
            <a:ext cx="21030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3"/>
          <p:cNvSpPr txBox="1"/>
          <p:nvPr>
            <p:ph idx="5" type="subTitle"/>
          </p:nvPr>
        </p:nvSpPr>
        <p:spPr>
          <a:xfrm>
            <a:off x="1025300" y="3827325"/>
            <a:ext cx="21030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3"/>
          <p:cNvSpPr txBox="1"/>
          <p:nvPr>
            <p:ph idx="6" type="subTitle"/>
          </p:nvPr>
        </p:nvSpPr>
        <p:spPr>
          <a:xfrm>
            <a:off x="1025300" y="3396067"/>
            <a:ext cx="21030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3_1_1">
    <p:bg>
      <p:bgPr>
        <a:solidFill>
          <a:schemeClr val="accent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/>
          <p:nvPr/>
        </p:nvSpPr>
        <p:spPr>
          <a:xfrm>
            <a:off x="8046925" y="4142447"/>
            <a:ext cx="955205" cy="1194694"/>
          </a:xfrm>
          <a:custGeom>
            <a:rect b="b" l="l" r="r" t="t"/>
            <a:pathLst>
              <a:path extrusionOk="0" h="13464" w="10765">
                <a:moveTo>
                  <a:pt x="8366" y="1"/>
                </a:moveTo>
                <a:cubicBezTo>
                  <a:pt x="8247" y="1"/>
                  <a:pt x="8121" y="19"/>
                  <a:pt x="7987" y="57"/>
                </a:cubicBezTo>
                <a:cubicBezTo>
                  <a:pt x="6721" y="415"/>
                  <a:pt x="7573" y="2476"/>
                  <a:pt x="6766" y="3114"/>
                </a:cubicBezTo>
                <a:cubicBezTo>
                  <a:pt x="6338" y="2694"/>
                  <a:pt x="6073" y="2105"/>
                  <a:pt x="5637" y="2105"/>
                </a:cubicBezTo>
                <a:cubicBezTo>
                  <a:pt x="5492" y="2105"/>
                  <a:pt x="5327" y="2170"/>
                  <a:pt x="5131" y="2330"/>
                </a:cubicBezTo>
                <a:cubicBezTo>
                  <a:pt x="4313" y="3002"/>
                  <a:pt x="4716" y="4324"/>
                  <a:pt x="4795" y="5231"/>
                </a:cubicBezTo>
                <a:cubicBezTo>
                  <a:pt x="4817" y="5556"/>
                  <a:pt x="4929" y="6183"/>
                  <a:pt x="4436" y="6206"/>
                </a:cubicBezTo>
                <a:cubicBezTo>
                  <a:pt x="4156" y="6206"/>
                  <a:pt x="3798" y="5646"/>
                  <a:pt x="3473" y="5567"/>
                </a:cubicBezTo>
                <a:cubicBezTo>
                  <a:pt x="3367" y="5539"/>
                  <a:pt x="3266" y="5526"/>
                  <a:pt x="3171" y="5526"/>
                </a:cubicBezTo>
                <a:cubicBezTo>
                  <a:pt x="2480" y="5526"/>
                  <a:pt x="2115" y="6231"/>
                  <a:pt x="2174" y="6911"/>
                </a:cubicBezTo>
                <a:cubicBezTo>
                  <a:pt x="2219" y="7371"/>
                  <a:pt x="2420" y="7830"/>
                  <a:pt x="2532" y="8278"/>
                </a:cubicBezTo>
                <a:cubicBezTo>
                  <a:pt x="2610" y="8619"/>
                  <a:pt x="2790" y="9240"/>
                  <a:pt x="2466" y="9240"/>
                </a:cubicBezTo>
                <a:cubicBezTo>
                  <a:pt x="2418" y="9240"/>
                  <a:pt x="2358" y="9227"/>
                  <a:pt x="2286" y="9196"/>
                </a:cubicBezTo>
                <a:cubicBezTo>
                  <a:pt x="1950" y="9051"/>
                  <a:pt x="1827" y="8468"/>
                  <a:pt x="1435" y="8367"/>
                </a:cubicBezTo>
                <a:cubicBezTo>
                  <a:pt x="1390" y="8356"/>
                  <a:pt x="1346" y="8351"/>
                  <a:pt x="1303" y="8351"/>
                </a:cubicBezTo>
                <a:cubicBezTo>
                  <a:pt x="929" y="8351"/>
                  <a:pt x="639" y="8760"/>
                  <a:pt x="539" y="9062"/>
                </a:cubicBezTo>
                <a:cubicBezTo>
                  <a:pt x="1" y="10731"/>
                  <a:pt x="2353" y="11918"/>
                  <a:pt x="1670" y="13464"/>
                </a:cubicBezTo>
                <a:cubicBezTo>
                  <a:pt x="1737" y="13318"/>
                  <a:pt x="4582" y="13396"/>
                  <a:pt x="5198" y="13318"/>
                </a:cubicBezTo>
                <a:cubicBezTo>
                  <a:pt x="6027" y="13206"/>
                  <a:pt x="7001" y="12982"/>
                  <a:pt x="7349" y="12120"/>
                </a:cubicBezTo>
                <a:cubicBezTo>
                  <a:pt x="7673" y="11336"/>
                  <a:pt x="6676" y="10518"/>
                  <a:pt x="7561" y="9935"/>
                </a:cubicBezTo>
                <a:cubicBezTo>
                  <a:pt x="8177" y="9532"/>
                  <a:pt x="9398" y="9622"/>
                  <a:pt x="9197" y="8535"/>
                </a:cubicBezTo>
                <a:cubicBezTo>
                  <a:pt x="9118" y="7998"/>
                  <a:pt x="8659" y="8020"/>
                  <a:pt x="8446" y="7639"/>
                </a:cubicBezTo>
                <a:cubicBezTo>
                  <a:pt x="8189" y="7180"/>
                  <a:pt x="8569" y="6743"/>
                  <a:pt x="8905" y="6463"/>
                </a:cubicBezTo>
                <a:cubicBezTo>
                  <a:pt x="9622" y="5892"/>
                  <a:pt x="10765" y="5130"/>
                  <a:pt x="9745" y="4458"/>
                </a:cubicBezTo>
                <a:cubicBezTo>
                  <a:pt x="9409" y="4223"/>
                  <a:pt x="8782" y="4503"/>
                  <a:pt x="8693" y="4055"/>
                </a:cubicBezTo>
                <a:cubicBezTo>
                  <a:pt x="8625" y="3630"/>
                  <a:pt x="9107" y="2577"/>
                  <a:pt x="9253" y="2196"/>
                </a:cubicBezTo>
                <a:cubicBezTo>
                  <a:pt x="9720" y="1103"/>
                  <a:pt x="9296" y="1"/>
                  <a:pt x="83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 flipH="1">
            <a:off x="-1300859" y="35846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5416241" y="283496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24"/>
          <p:cNvGrpSpPr/>
          <p:nvPr/>
        </p:nvGrpSpPr>
        <p:grpSpPr>
          <a:xfrm>
            <a:off x="-191998" y="3193599"/>
            <a:ext cx="901629" cy="2143551"/>
            <a:chOff x="6529373" y="2076520"/>
            <a:chExt cx="1151505" cy="2737613"/>
          </a:xfrm>
        </p:grpSpPr>
        <p:sp>
          <p:nvSpPr>
            <p:cNvPr id="367" name="Google Shape;367;p24"/>
            <p:cNvSpPr/>
            <p:nvPr/>
          </p:nvSpPr>
          <p:spPr>
            <a:xfrm>
              <a:off x="6529373" y="3254448"/>
              <a:ext cx="296286" cy="362769"/>
            </a:xfrm>
            <a:custGeom>
              <a:rect b="b" l="l" r="r" t="t"/>
              <a:pathLst>
                <a:path extrusionOk="0" h="1222" w="998">
                  <a:moveTo>
                    <a:pt x="102" y="0"/>
                  </a:moveTo>
                  <a:cubicBezTo>
                    <a:pt x="102" y="0"/>
                    <a:pt x="1" y="975"/>
                    <a:pt x="964" y="1221"/>
                  </a:cubicBezTo>
                  <a:cubicBezTo>
                    <a:pt x="964" y="1221"/>
                    <a:pt x="998" y="258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676565" y="2595958"/>
              <a:ext cx="615432" cy="2218175"/>
            </a:xfrm>
            <a:custGeom>
              <a:rect b="b" l="l" r="r" t="t"/>
              <a:pathLst>
                <a:path extrusionOk="0" fill="none" h="7472" w="2073">
                  <a:moveTo>
                    <a:pt x="2072" y="0"/>
                  </a:moveTo>
                  <a:cubicBezTo>
                    <a:pt x="527" y="2106"/>
                    <a:pt x="0" y="4951"/>
                    <a:pt x="728" y="747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7241496" y="2076520"/>
              <a:ext cx="439382" cy="561965"/>
            </a:xfrm>
            <a:custGeom>
              <a:rect b="b" l="l" r="r" t="t"/>
              <a:pathLst>
                <a:path extrusionOk="0" h="1893" w="1480">
                  <a:moveTo>
                    <a:pt x="1479" y="0"/>
                  </a:moveTo>
                  <a:cubicBezTo>
                    <a:pt x="1" y="336"/>
                    <a:pt x="1" y="1893"/>
                    <a:pt x="1" y="1893"/>
                  </a:cubicBezTo>
                  <a:cubicBezTo>
                    <a:pt x="1334" y="1400"/>
                    <a:pt x="1479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848129" y="2277869"/>
              <a:ext cx="393366" cy="585418"/>
            </a:xfrm>
            <a:custGeom>
              <a:rect b="b" l="l" r="r" t="t"/>
              <a:pathLst>
                <a:path extrusionOk="0" h="1972" w="1325">
                  <a:moveTo>
                    <a:pt x="496" y="0"/>
                  </a:moveTo>
                  <a:cubicBezTo>
                    <a:pt x="486" y="0"/>
                    <a:pt x="0" y="1107"/>
                    <a:pt x="821" y="1972"/>
                  </a:cubicBezTo>
                  <a:cubicBezTo>
                    <a:pt x="821" y="1972"/>
                    <a:pt x="1325" y="1076"/>
                    <a:pt x="496" y="1"/>
                  </a:cubicBezTo>
                  <a:cubicBezTo>
                    <a:pt x="496" y="0"/>
                    <a:pt x="496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7091569" y="2738008"/>
              <a:ext cx="535868" cy="183166"/>
            </a:xfrm>
            <a:custGeom>
              <a:rect b="b" l="l" r="r" t="t"/>
              <a:pathLst>
                <a:path extrusionOk="0" h="617" w="1805">
                  <a:moveTo>
                    <a:pt x="1803" y="287"/>
                  </a:moveTo>
                  <a:cubicBezTo>
                    <a:pt x="1804" y="287"/>
                    <a:pt x="1804" y="287"/>
                    <a:pt x="1804" y="287"/>
                  </a:cubicBezTo>
                  <a:cubicBezTo>
                    <a:pt x="1804" y="287"/>
                    <a:pt x="1804" y="287"/>
                    <a:pt x="1803" y="287"/>
                  </a:cubicBezTo>
                  <a:close/>
                  <a:moveTo>
                    <a:pt x="915" y="0"/>
                  </a:moveTo>
                  <a:cubicBezTo>
                    <a:pt x="322" y="0"/>
                    <a:pt x="1" y="422"/>
                    <a:pt x="1" y="422"/>
                  </a:cubicBezTo>
                  <a:cubicBezTo>
                    <a:pt x="291" y="565"/>
                    <a:pt x="558" y="617"/>
                    <a:pt x="793" y="617"/>
                  </a:cubicBezTo>
                  <a:cubicBezTo>
                    <a:pt x="1389" y="617"/>
                    <a:pt x="1778" y="287"/>
                    <a:pt x="1803" y="287"/>
                  </a:cubicBezTo>
                  <a:cubicBezTo>
                    <a:pt x="1803" y="287"/>
                    <a:pt x="1803" y="287"/>
                    <a:pt x="1803" y="287"/>
                  </a:cubicBezTo>
                  <a:lnTo>
                    <a:pt x="1803" y="287"/>
                  </a:lnTo>
                  <a:cubicBezTo>
                    <a:pt x="1462" y="75"/>
                    <a:pt x="1164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6656048" y="2713368"/>
              <a:ext cx="392772" cy="472609"/>
            </a:xfrm>
            <a:custGeom>
              <a:rect b="b" l="l" r="r" t="t"/>
              <a:pathLst>
                <a:path extrusionOk="0" h="1592" w="1323">
                  <a:moveTo>
                    <a:pt x="415" y="1"/>
                  </a:moveTo>
                  <a:cubicBezTo>
                    <a:pt x="415" y="1"/>
                    <a:pt x="1" y="998"/>
                    <a:pt x="1042" y="1591"/>
                  </a:cubicBezTo>
                  <a:cubicBezTo>
                    <a:pt x="1042" y="1591"/>
                    <a:pt x="1322" y="550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6965396" y="3058027"/>
              <a:ext cx="495790" cy="173369"/>
            </a:xfrm>
            <a:custGeom>
              <a:rect b="b" l="l" r="r" t="t"/>
              <a:pathLst>
                <a:path extrusionOk="0" h="584" w="1670">
                  <a:moveTo>
                    <a:pt x="897" y="0"/>
                  </a:moveTo>
                  <a:cubicBezTo>
                    <a:pt x="253" y="0"/>
                    <a:pt x="0" y="430"/>
                    <a:pt x="0" y="430"/>
                  </a:cubicBezTo>
                  <a:cubicBezTo>
                    <a:pt x="250" y="542"/>
                    <a:pt x="477" y="584"/>
                    <a:pt x="677" y="584"/>
                  </a:cubicBezTo>
                  <a:cubicBezTo>
                    <a:pt x="1303" y="584"/>
                    <a:pt x="1669" y="173"/>
                    <a:pt x="1669" y="173"/>
                  </a:cubicBezTo>
                  <a:cubicBezTo>
                    <a:pt x="1366" y="47"/>
                    <a:pt x="1110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898895" y="3339157"/>
              <a:ext cx="379413" cy="157338"/>
            </a:xfrm>
            <a:custGeom>
              <a:rect b="b" l="l" r="r" t="t"/>
              <a:pathLst>
                <a:path extrusionOk="0" h="530" w="1278">
                  <a:moveTo>
                    <a:pt x="769" y="1"/>
                  </a:moveTo>
                  <a:cubicBezTo>
                    <a:pt x="229" y="1"/>
                    <a:pt x="0" y="424"/>
                    <a:pt x="0" y="424"/>
                  </a:cubicBezTo>
                  <a:cubicBezTo>
                    <a:pt x="212" y="500"/>
                    <a:pt x="392" y="529"/>
                    <a:pt x="543" y="529"/>
                  </a:cubicBezTo>
                  <a:cubicBezTo>
                    <a:pt x="1109" y="529"/>
                    <a:pt x="1277" y="111"/>
                    <a:pt x="1277" y="111"/>
                  </a:cubicBezTo>
                  <a:cubicBezTo>
                    <a:pt x="1084" y="32"/>
                    <a:pt x="915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4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"/>
              <a:buNone/>
              <a:defRPr b="1"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" name="Google Shape;376;p24"/>
          <p:cNvSpPr txBox="1"/>
          <p:nvPr>
            <p:ph idx="1" type="subTitle"/>
          </p:nvPr>
        </p:nvSpPr>
        <p:spPr>
          <a:xfrm>
            <a:off x="5791200" y="2167128"/>
            <a:ext cx="22860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4"/>
          <p:cNvSpPr txBox="1"/>
          <p:nvPr>
            <p:ph idx="2" type="subTitle"/>
          </p:nvPr>
        </p:nvSpPr>
        <p:spPr>
          <a:xfrm>
            <a:off x="5791200" y="1704713"/>
            <a:ext cx="22860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4"/>
          <p:cNvSpPr txBox="1"/>
          <p:nvPr>
            <p:ph idx="3" type="subTitle"/>
          </p:nvPr>
        </p:nvSpPr>
        <p:spPr>
          <a:xfrm>
            <a:off x="2098863" y="2167128"/>
            <a:ext cx="22860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4"/>
          <p:cNvSpPr txBox="1"/>
          <p:nvPr>
            <p:ph idx="4" type="subTitle"/>
          </p:nvPr>
        </p:nvSpPr>
        <p:spPr>
          <a:xfrm>
            <a:off x="2098863" y="1704713"/>
            <a:ext cx="22860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list ">
  <p:cSld name="CUSTOM_3_1_1_1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/>
          <p:nvPr/>
        </p:nvSpPr>
        <p:spPr>
          <a:xfrm flipH="1">
            <a:off x="-1300859" y="35846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5"/>
          <p:cNvGrpSpPr/>
          <p:nvPr/>
        </p:nvGrpSpPr>
        <p:grpSpPr>
          <a:xfrm>
            <a:off x="-191998" y="3193599"/>
            <a:ext cx="901629" cy="2143551"/>
            <a:chOff x="6529373" y="2076520"/>
            <a:chExt cx="1151505" cy="2737613"/>
          </a:xfrm>
        </p:grpSpPr>
        <p:sp>
          <p:nvSpPr>
            <p:cNvPr id="384" name="Google Shape;384;p25"/>
            <p:cNvSpPr/>
            <p:nvPr/>
          </p:nvSpPr>
          <p:spPr>
            <a:xfrm>
              <a:off x="6529373" y="3254448"/>
              <a:ext cx="296286" cy="362769"/>
            </a:xfrm>
            <a:custGeom>
              <a:rect b="b" l="l" r="r" t="t"/>
              <a:pathLst>
                <a:path extrusionOk="0" h="1222" w="998">
                  <a:moveTo>
                    <a:pt x="102" y="0"/>
                  </a:moveTo>
                  <a:cubicBezTo>
                    <a:pt x="102" y="0"/>
                    <a:pt x="1" y="975"/>
                    <a:pt x="964" y="1221"/>
                  </a:cubicBezTo>
                  <a:cubicBezTo>
                    <a:pt x="964" y="1221"/>
                    <a:pt x="998" y="258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6676565" y="2595958"/>
              <a:ext cx="615432" cy="2218175"/>
            </a:xfrm>
            <a:custGeom>
              <a:rect b="b" l="l" r="r" t="t"/>
              <a:pathLst>
                <a:path extrusionOk="0" fill="none" h="7472" w="2073">
                  <a:moveTo>
                    <a:pt x="2072" y="0"/>
                  </a:moveTo>
                  <a:cubicBezTo>
                    <a:pt x="527" y="2106"/>
                    <a:pt x="0" y="4951"/>
                    <a:pt x="728" y="747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7241496" y="2076520"/>
              <a:ext cx="439382" cy="561965"/>
            </a:xfrm>
            <a:custGeom>
              <a:rect b="b" l="l" r="r" t="t"/>
              <a:pathLst>
                <a:path extrusionOk="0" h="1893" w="1480">
                  <a:moveTo>
                    <a:pt x="1479" y="0"/>
                  </a:moveTo>
                  <a:cubicBezTo>
                    <a:pt x="1" y="336"/>
                    <a:pt x="1" y="1893"/>
                    <a:pt x="1" y="1893"/>
                  </a:cubicBezTo>
                  <a:cubicBezTo>
                    <a:pt x="1334" y="1400"/>
                    <a:pt x="1479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6848129" y="2277869"/>
              <a:ext cx="393366" cy="585418"/>
            </a:xfrm>
            <a:custGeom>
              <a:rect b="b" l="l" r="r" t="t"/>
              <a:pathLst>
                <a:path extrusionOk="0" h="1972" w="1325">
                  <a:moveTo>
                    <a:pt x="496" y="0"/>
                  </a:moveTo>
                  <a:cubicBezTo>
                    <a:pt x="486" y="0"/>
                    <a:pt x="0" y="1107"/>
                    <a:pt x="821" y="1972"/>
                  </a:cubicBezTo>
                  <a:cubicBezTo>
                    <a:pt x="821" y="1972"/>
                    <a:pt x="1325" y="1076"/>
                    <a:pt x="496" y="1"/>
                  </a:cubicBezTo>
                  <a:cubicBezTo>
                    <a:pt x="496" y="0"/>
                    <a:pt x="496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7091569" y="2738008"/>
              <a:ext cx="535868" cy="183166"/>
            </a:xfrm>
            <a:custGeom>
              <a:rect b="b" l="l" r="r" t="t"/>
              <a:pathLst>
                <a:path extrusionOk="0" h="617" w="1805">
                  <a:moveTo>
                    <a:pt x="1803" y="287"/>
                  </a:moveTo>
                  <a:cubicBezTo>
                    <a:pt x="1804" y="287"/>
                    <a:pt x="1804" y="287"/>
                    <a:pt x="1804" y="287"/>
                  </a:cubicBezTo>
                  <a:cubicBezTo>
                    <a:pt x="1804" y="287"/>
                    <a:pt x="1804" y="287"/>
                    <a:pt x="1803" y="287"/>
                  </a:cubicBezTo>
                  <a:close/>
                  <a:moveTo>
                    <a:pt x="915" y="0"/>
                  </a:moveTo>
                  <a:cubicBezTo>
                    <a:pt x="322" y="0"/>
                    <a:pt x="1" y="422"/>
                    <a:pt x="1" y="422"/>
                  </a:cubicBezTo>
                  <a:cubicBezTo>
                    <a:pt x="291" y="565"/>
                    <a:pt x="558" y="617"/>
                    <a:pt x="793" y="617"/>
                  </a:cubicBezTo>
                  <a:cubicBezTo>
                    <a:pt x="1389" y="617"/>
                    <a:pt x="1778" y="287"/>
                    <a:pt x="1803" y="287"/>
                  </a:cubicBezTo>
                  <a:cubicBezTo>
                    <a:pt x="1803" y="287"/>
                    <a:pt x="1803" y="287"/>
                    <a:pt x="1803" y="287"/>
                  </a:cubicBezTo>
                  <a:lnTo>
                    <a:pt x="1803" y="287"/>
                  </a:lnTo>
                  <a:cubicBezTo>
                    <a:pt x="1462" y="75"/>
                    <a:pt x="1164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6656048" y="2713368"/>
              <a:ext cx="392772" cy="472609"/>
            </a:xfrm>
            <a:custGeom>
              <a:rect b="b" l="l" r="r" t="t"/>
              <a:pathLst>
                <a:path extrusionOk="0" h="1592" w="1323">
                  <a:moveTo>
                    <a:pt x="415" y="1"/>
                  </a:moveTo>
                  <a:cubicBezTo>
                    <a:pt x="415" y="1"/>
                    <a:pt x="1" y="998"/>
                    <a:pt x="1042" y="1591"/>
                  </a:cubicBezTo>
                  <a:cubicBezTo>
                    <a:pt x="1042" y="1591"/>
                    <a:pt x="1322" y="550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6965396" y="3058027"/>
              <a:ext cx="495790" cy="173369"/>
            </a:xfrm>
            <a:custGeom>
              <a:rect b="b" l="l" r="r" t="t"/>
              <a:pathLst>
                <a:path extrusionOk="0" h="584" w="1670">
                  <a:moveTo>
                    <a:pt x="897" y="0"/>
                  </a:moveTo>
                  <a:cubicBezTo>
                    <a:pt x="253" y="0"/>
                    <a:pt x="0" y="430"/>
                    <a:pt x="0" y="430"/>
                  </a:cubicBezTo>
                  <a:cubicBezTo>
                    <a:pt x="250" y="542"/>
                    <a:pt x="477" y="584"/>
                    <a:pt x="677" y="584"/>
                  </a:cubicBezTo>
                  <a:cubicBezTo>
                    <a:pt x="1303" y="584"/>
                    <a:pt x="1669" y="173"/>
                    <a:pt x="1669" y="173"/>
                  </a:cubicBezTo>
                  <a:cubicBezTo>
                    <a:pt x="1366" y="47"/>
                    <a:pt x="1110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6898895" y="3339157"/>
              <a:ext cx="379413" cy="157338"/>
            </a:xfrm>
            <a:custGeom>
              <a:rect b="b" l="l" r="r" t="t"/>
              <a:pathLst>
                <a:path extrusionOk="0" h="530" w="1278">
                  <a:moveTo>
                    <a:pt x="769" y="1"/>
                  </a:moveTo>
                  <a:cubicBezTo>
                    <a:pt x="229" y="1"/>
                    <a:pt x="0" y="424"/>
                    <a:pt x="0" y="424"/>
                  </a:cubicBezTo>
                  <a:cubicBezTo>
                    <a:pt x="212" y="500"/>
                    <a:pt x="392" y="529"/>
                    <a:pt x="543" y="529"/>
                  </a:cubicBezTo>
                  <a:cubicBezTo>
                    <a:pt x="1109" y="529"/>
                    <a:pt x="1277" y="111"/>
                    <a:pt x="1277" y="111"/>
                  </a:cubicBezTo>
                  <a:cubicBezTo>
                    <a:pt x="1084" y="32"/>
                    <a:pt x="915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5"/>
          <p:cNvSpPr txBox="1"/>
          <p:nvPr>
            <p:ph type="title"/>
          </p:nvPr>
        </p:nvSpPr>
        <p:spPr>
          <a:xfrm>
            <a:off x="709625" y="445025"/>
            <a:ext cx="7721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"/>
              <a:buNone/>
              <a:defRPr b="1"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25"/>
          <p:cNvSpPr txBox="1"/>
          <p:nvPr>
            <p:ph idx="1" type="subTitle"/>
          </p:nvPr>
        </p:nvSpPr>
        <p:spPr>
          <a:xfrm>
            <a:off x="708472" y="3300984"/>
            <a:ext cx="35661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4" name="Google Shape;394;p25"/>
          <p:cNvSpPr txBox="1"/>
          <p:nvPr>
            <p:ph idx="2" type="subTitle"/>
          </p:nvPr>
        </p:nvSpPr>
        <p:spPr>
          <a:xfrm>
            <a:off x="705843" y="1783080"/>
            <a:ext cx="3566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5"/>
          <p:cNvSpPr txBox="1"/>
          <p:nvPr>
            <p:ph idx="3" type="subTitle"/>
          </p:nvPr>
        </p:nvSpPr>
        <p:spPr>
          <a:xfrm>
            <a:off x="4872057" y="2926080"/>
            <a:ext cx="35661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25"/>
          <p:cNvSpPr txBox="1"/>
          <p:nvPr>
            <p:ph idx="4" type="subTitle"/>
          </p:nvPr>
        </p:nvSpPr>
        <p:spPr>
          <a:xfrm>
            <a:off x="4872057" y="1783080"/>
            <a:ext cx="3566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5"/>
          <p:cNvSpPr/>
          <p:nvPr/>
        </p:nvSpPr>
        <p:spPr>
          <a:xfrm>
            <a:off x="6509366" y="35656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5"/>
          <p:cNvGrpSpPr/>
          <p:nvPr/>
        </p:nvGrpSpPr>
        <p:grpSpPr>
          <a:xfrm flipH="1">
            <a:off x="8430721" y="3289999"/>
            <a:ext cx="901629" cy="2143551"/>
            <a:chOff x="6529373" y="2076520"/>
            <a:chExt cx="1151505" cy="2737613"/>
          </a:xfrm>
        </p:grpSpPr>
        <p:sp>
          <p:nvSpPr>
            <p:cNvPr id="399" name="Google Shape;399;p25"/>
            <p:cNvSpPr/>
            <p:nvPr/>
          </p:nvSpPr>
          <p:spPr>
            <a:xfrm>
              <a:off x="6529373" y="3254448"/>
              <a:ext cx="296286" cy="362769"/>
            </a:xfrm>
            <a:custGeom>
              <a:rect b="b" l="l" r="r" t="t"/>
              <a:pathLst>
                <a:path extrusionOk="0" h="1222" w="998">
                  <a:moveTo>
                    <a:pt x="102" y="0"/>
                  </a:moveTo>
                  <a:cubicBezTo>
                    <a:pt x="102" y="0"/>
                    <a:pt x="1" y="975"/>
                    <a:pt x="964" y="1221"/>
                  </a:cubicBezTo>
                  <a:cubicBezTo>
                    <a:pt x="964" y="1221"/>
                    <a:pt x="998" y="258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6676565" y="2595958"/>
              <a:ext cx="615432" cy="2218175"/>
            </a:xfrm>
            <a:custGeom>
              <a:rect b="b" l="l" r="r" t="t"/>
              <a:pathLst>
                <a:path extrusionOk="0" fill="none" h="7472" w="2073">
                  <a:moveTo>
                    <a:pt x="2072" y="0"/>
                  </a:moveTo>
                  <a:cubicBezTo>
                    <a:pt x="527" y="2106"/>
                    <a:pt x="0" y="4951"/>
                    <a:pt x="728" y="747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241496" y="2076520"/>
              <a:ext cx="439382" cy="561965"/>
            </a:xfrm>
            <a:custGeom>
              <a:rect b="b" l="l" r="r" t="t"/>
              <a:pathLst>
                <a:path extrusionOk="0" h="1893" w="1480">
                  <a:moveTo>
                    <a:pt x="1479" y="0"/>
                  </a:moveTo>
                  <a:cubicBezTo>
                    <a:pt x="1" y="336"/>
                    <a:pt x="1" y="1893"/>
                    <a:pt x="1" y="1893"/>
                  </a:cubicBezTo>
                  <a:cubicBezTo>
                    <a:pt x="1334" y="1400"/>
                    <a:pt x="1479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848129" y="2277869"/>
              <a:ext cx="393366" cy="585418"/>
            </a:xfrm>
            <a:custGeom>
              <a:rect b="b" l="l" r="r" t="t"/>
              <a:pathLst>
                <a:path extrusionOk="0" h="1972" w="1325">
                  <a:moveTo>
                    <a:pt x="496" y="0"/>
                  </a:moveTo>
                  <a:cubicBezTo>
                    <a:pt x="486" y="0"/>
                    <a:pt x="0" y="1107"/>
                    <a:pt x="821" y="1972"/>
                  </a:cubicBezTo>
                  <a:cubicBezTo>
                    <a:pt x="821" y="1972"/>
                    <a:pt x="1325" y="1076"/>
                    <a:pt x="496" y="1"/>
                  </a:cubicBezTo>
                  <a:cubicBezTo>
                    <a:pt x="496" y="0"/>
                    <a:pt x="496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7091569" y="2738008"/>
              <a:ext cx="535868" cy="183166"/>
            </a:xfrm>
            <a:custGeom>
              <a:rect b="b" l="l" r="r" t="t"/>
              <a:pathLst>
                <a:path extrusionOk="0" h="617" w="1805">
                  <a:moveTo>
                    <a:pt x="1803" y="287"/>
                  </a:moveTo>
                  <a:cubicBezTo>
                    <a:pt x="1804" y="287"/>
                    <a:pt x="1804" y="287"/>
                    <a:pt x="1804" y="287"/>
                  </a:cubicBezTo>
                  <a:cubicBezTo>
                    <a:pt x="1804" y="287"/>
                    <a:pt x="1804" y="287"/>
                    <a:pt x="1803" y="287"/>
                  </a:cubicBezTo>
                  <a:close/>
                  <a:moveTo>
                    <a:pt x="915" y="0"/>
                  </a:moveTo>
                  <a:cubicBezTo>
                    <a:pt x="322" y="0"/>
                    <a:pt x="1" y="422"/>
                    <a:pt x="1" y="422"/>
                  </a:cubicBezTo>
                  <a:cubicBezTo>
                    <a:pt x="291" y="565"/>
                    <a:pt x="558" y="617"/>
                    <a:pt x="793" y="617"/>
                  </a:cubicBezTo>
                  <a:cubicBezTo>
                    <a:pt x="1389" y="617"/>
                    <a:pt x="1778" y="287"/>
                    <a:pt x="1803" y="287"/>
                  </a:cubicBezTo>
                  <a:cubicBezTo>
                    <a:pt x="1803" y="287"/>
                    <a:pt x="1803" y="287"/>
                    <a:pt x="1803" y="287"/>
                  </a:cubicBezTo>
                  <a:lnTo>
                    <a:pt x="1803" y="287"/>
                  </a:lnTo>
                  <a:cubicBezTo>
                    <a:pt x="1462" y="75"/>
                    <a:pt x="1164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6656048" y="2713368"/>
              <a:ext cx="392772" cy="472609"/>
            </a:xfrm>
            <a:custGeom>
              <a:rect b="b" l="l" r="r" t="t"/>
              <a:pathLst>
                <a:path extrusionOk="0" h="1592" w="1323">
                  <a:moveTo>
                    <a:pt x="415" y="1"/>
                  </a:moveTo>
                  <a:cubicBezTo>
                    <a:pt x="415" y="1"/>
                    <a:pt x="1" y="998"/>
                    <a:pt x="1042" y="1591"/>
                  </a:cubicBezTo>
                  <a:cubicBezTo>
                    <a:pt x="1042" y="1591"/>
                    <a:pt x="1322" y="550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6965396" y="3058027"/>
              <a:ext cx="495790" cy="173369"/>
            </a:xfrm>
            <a:custGeom>
              <a:rect b="b" l="l" r="r" t="t"/>
              <a:pathLst>
                <a:path extrusionOk="0" h="584" w="1670">
                  <a:moveTo>
                    <a:pt x="897" y="0"/>
                  </a:moveTo>
                  <a:cubicBezTo>
                    <a:pt x="253" y="0"/>
                    <a:pt x="0" y="430"/>
                    <a:pt x="0" y="430"/>
                  </a:cubicBezTo>
                  <a:cubicBezTo>
                    <a:pt x="250" y="542"/>
                    <a:pt x="477" y="584"/>
                    <a:pt x="677" y="584"/>
                  </a:cubicBezTo>
                  <a:cubicBezTo>
                    <a:pt x="1303" y="584"/>
                    <a:pt x="1669" y="173"/>
                    <a:pt x="1669" y="173"/>
                  </a:cubicBezTo>
                  <a:cubicBezTo>
                    <a:pt x="1366" y="47"/>
                    <a:pt x="1110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6898895" y="3339157"/>
              <a:ext cx="379413" cy="157338"/>
            </a:xfrm>
            <a:custGeom>
              <a:rect b="b" l="l" r="r" t="t"/>
              <a:pathLst>
                <a:path extrusionOk="0" h="530" w="1278">
                  <a:moveTo>
                    <a:pt x="769" y="1"/>
                  </a:moveTo>
                  <a:cubicBezTo>
                    <a:pt x="229" y="1"/>
                    <a:pt x="0" y="424"/>
                    <a:pt x="0" y="424"/>
                  </a:cubicBezTo>
                  <a:cubicBezTo>
                    <a:pt x="212" y="500"/>
                    <a:pt x="392" y="529"/>
                    <a:pt x="543" y="529"/>
                  </a:cubicBezTo>
                  <a:cubicBezTo>
                    <a:pt x="1109" y="529"/>
                    <a:pt x="1277" y="111"/>
                    <a:pt x="1277" y="111"/>
                  </a:cubicBezTo>
                  <a:cubicBezTo>
                    <a:pt x="1084" y="32"/>
                    <a:pt x="915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5"/>
          <p:cNvSpPr txBox="1"/>
          <p:nvPr>
            <p:ph idx="5" type="subTitle"/>
          </p:nvPr>
        </p:nvSpPr>
        <p:spPr>
          <a:xfrm>
            <a:off x="708472" y="3657600"/>
            <a:ext cx="35661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8" name="Google Shape;408;p25"/>
          <p:cNvSpPr txBox="1"/>
          <p:nvPr>
            <p:ph idx="6" type="subTitle"/>
          </p:nvPr>
        </p:nvSpPr>
        <p:spPr>
          <a:xfrm>
            <a:off x="4872057" y="3300984"/>
            <a:ext cx="35661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9" name="Google Shape;409;p25"/>
          <p:cNvSpPr txBox="1"/>
          <p:nvPr>
            <p:ph idx="7" type="subTitle"/>
          </p:nvPr>
        </p:nvSpPr>
        <p:spPr>
          <a:xfrm>
            <a:off x="710597" y="2926080"/>
            <a:ext cx="35661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0" name="Google Shape;410;p25"/>
          <p:cNvSpPr txBox="1"/>
          <p:nvPr>
            <p:ph idx="8" type="subTitle"/>
          </p:nvPr>
        </p:nvSpPr>
        <p:spPr>
          <a:xfrm>
            <a:off x="4872057" y="3657600"/>
            <a:ext cx="35661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/>
          <p:nvPr/>
        </p:nvSpPr>
        <p:spPr>
          <a:xfrm rot="2700000">
            <a:off x="-2001919" y="3871825"/>
            <a:ext cx="7267359" cy="5837055"/>
          </a:xfrm>
          <a:custGeom>
            <a:rect b="b" l="l" r="r" t="t"/>
            <a:pathLst>
              <a:path extrusionOk="0" h="43819" w="53808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6702041" y="224256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26"/>
          <p:cNvGrpSpPr/>
          <p:nvPr/>
        </p:nvGrpSpPr>
        <p:grpSpPr>
          <a:xfrm rot="1170349">
            <a:off x="8386480" y="3051305"/>
            <a:ext cx="709243" cy="2027386"/>
            <a:chOff x="9054040" y="2286404"/>
            <a:chExt cx="709248" cy="2027402"/>
          </a:xfrm>
        </p:grpSpPr>
        <p:sp>
          <p:nvSpPr>
            <p:cNvPr id="416" name="Google Shape;416;p26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 flipH="1" rot="-1170443">
            <a:off x="-194006" y="2463493"/>
            <a:ext cx="1261841" cy="3607000"/>
            <a:chOff x="9054040" y="2286404"/>
            <a:chExt cx="709248" cy="2027402"/>
          </a:xfrm>
        </p:grpSpPr>
        <p:sp>
          <p:nvSpPr>
            <p:cNvPr id="425" name="Google Shape;425;p26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6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26"/>
          <p:cNvSpPr txBox="1"/>
          <p:nvPr>
            <p:ph idx="1" type="subTitle"/>
          </p:nvPr>
        </p:nvSpPr>
        <p:spPr>
          <a:xfrm>
            <a:off x="1978500" y="2157250"/>
            <a:ext cx="2286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6"/>
          <p:cNvSpPr txBox="1"/>
          <p:nvPr>
            <p:ph hasCustomPrompt="1" idx="2" type="title"/>
          </p:nvPr>
        </p:nvSpPr>
        <p:spPr>
          <a:xfrm>
            <a:off x="1216500" y="1482675"/>
            <a:ext cx="640200" cy="70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aleway ExtraBold"/>
              <a:buNone/>
              <a:defRPr sz="4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26"/>
          <p:cNvSpPr txBox="1"/>
          <p:nvPr>
            <p:ph idx="3" type="subTitle"/>
          </p:nvPr>
        </p:nvSpPr>
        <p:spPr>
          <a:xfrm>
            <a:off x="1978500" y="1640550"/>
            <a:ext cx="22860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7" name="Google Shape;437;p26"/>
          <p:cNvSpPr txBox="1"/>
          <p:nvPr>
            <p:ph idx="4" type="subTitle"/>
          </p:nvPr>
        </p:nvSpPr>
        <p:spPr>
          <a:xfrm>
            <a:off x="5671125" y="2132900"/>
            <a:ext cx="2286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6"/>
          <p:cNvSpPr txBox="1"/>
          <p:nvPr>
            <p:ph hasCustomPrompt="1" idx="5" type="title"/>
          </p:nvPr>
        </p:nvSpPr>
        <p:spPr>
          <a:xfrm>
            <a:off x="4909125" y="1482675"/>
            <a:ext cx="640200" cy="70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aleway ExtraBold"/>
              <a:buNone/>
              <a:defRPr sz="4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9" name="Google Shape;439;p26"/>
          <p:cNvSpPr txBox="1"/>
          <p:nvPr>
            <p:ph idx="6" type="subTitle"/>
          </p:nvPr>
        </p:nvSpPr>
        <p:spPr>
          <a:xfrm>
            <a:off x="5671125" y="1640550"/>
            <a:ext cx="22860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0" name="Google Shape;440;p26"/>
          <p:cNvSpPr txBox="1"/>
          <p:nvPr>
            <p:ph idx="7" type="subTitle"/>
          </p:nvPr>
        </p:nvSpPr>
        <p:spPr>
          <a:xfrm>
            <a:off x="1978500" y="3525900"/>
            <a:ext cx="2286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6"/>
          <p:cNvSpPr txBox="1"/>
          <p:nvPr>
            <p:ph hasCustomPrompt="1" idx="8" type="title"/>
          </p:nvPr>
        </p:nvSpPr>
        <p:spPr>
          <a:xfrm>
            <a:off x="1216500" y="2851325"/>
            <a:ext cx="640200" cy="70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aleway ExtraBold"/>
              <a:buNone/>
              <a:defRPr sz="4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26"/>
          <p:cNvSpPr txBox="1"/>
          <p:nvPr>
            <p:ph idx="9" type="subTitle"/>
          </p:nvPr>
        </p:nvSpPr>
        <p:spPr>
          <a:xfrm>
            <a:off x="1978500" y="3009200"/>
            <a:ext cx="22860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3" name="Google Shape;443;p26"/>
          <p:cNvSpPr txBox="1"/>
          <p:nvPr>
            <p:ph idx="13" type="subTitle"/>
          </p:nvPr>
        </p:nvSpPr>
        <p:spPr>
          <a:xfrm>
            <a:off x="5671125" y="3501550"/>
            <a:ext cx="2286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6"/>
          <p:cNvSpPr txBox="1"/>
          <p:nvPr>
            <p:ph hasCustomPrompt="1" idx="14" type="title"/>
          </p:nvPr>
        </p:nvSpPr>
        <p:spPr>
          <a:xfrm>
            <a:off x="4909125" y="2851325"/>
            <a:ext cx="640200" cy="70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aleway ExtraBold"/>
              <a:buNone/>
              <a:defRPr sz="4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26"/>
          <p:cNvSpPr txBox="1"/>
          <p:nvPr>
            <p:ph idx="15" type="subTitle"/>
          </p:nvPr>
        </p:nvSpPr>
        <p:spPr>
          <a:xfrm>
            <a:off x="5671125" y="3009200"/>
            <a:ext cx="22860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6" name="Google Shape;44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/>
          <p:nvPr/>
        </p:nvSpPr>
        <p:spPr>
          <a:xfrm flipH="1">
            <a:off x="-673334" y="36417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-587849" y="3660597"/>
            <a:ext cx="1175692" cy="1877659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flipH="1" rot="-962842">
            <a:off x="7649106" y="3984235"/>
            <a:ext cx="2697199" cy="1554324"/>
          </a:xfrm>
          <a:custGeom>
            <a:rect b="b" l="l" r="r" t="t"/>
            <a:pathLst>
              <a:path extrusionOk="0" h="4867" w="8446">
                <a:moveTo>
                  <a:pt x="3335" y="0"/>
                </a:moveTo>
                <a:cubicBezTo>
                  <a:pt x="3209" y="0"/>
                  <a:pt x="3082" y="17"/>
                  <a:pt x="2957" y="50"/>
                </a:cubicBezTo>
                <a:cubicBezTo>
                  <a:pt x="2431" y="185"/>
                  <a:pt x="1994" y="610"/>
                  <a:pt x="1826" y="1125"/>
                </a:cubicBezTo>
                <a:cubicBezTo>
                  <a:pt x="1658" y="1630"/>
                  <a:pt x="1725" y="2302"/>
                  <a:pt x="2016" y="2750"/>
                </a:cubicBezTo>
                <a:cubicBezTo>
                  <a:pt x="1815" y="2514"/>
                  <a:pt x="1512" y="2346"/>
                  <a:pt x="1210" y="2313"/>
                </a:cubicBezTo>
                <a:cubicBezTo>
                  <a:pt x="1164" y="2306"/>
                  <a:pt x="1118" y="2303"/>
                  <a:pt x="1072" y="2303"/>
                </a:cubicBezTo>
                <a:cubicBezTo>
                  <a:pt x="801" y="2303"/>
                  <a:pt x="531" y="2413"/>
                  <a:pt x="359" y="2604"/>
                </a:cubicBezTo>
                <a:cubicBezTo>
                  <a:pt x="45" y="2929"/>
                  <a:pt x="0" y="3422"/>
                  <a:pt x="146" y="3836"/>
                </a:cubicBezTo>
                <a:cubicBezTo>
                  <a:pt x="303" y="4284"/>
                  <a:pt x="639" y="4665"/>
                  <a:pt x="1053" y="4866"/>
                </a:cubicBezTo>
                <a:cubicBezTo>
                  <a:pt x="2431" y="4116"/>
                  <a:pt x="4032" y="3746"/>
                  <a:pt x="5589" y="3478"/>
                </a:cubicBezTo>
                <a:cubicBezTo>
                  <a:pt x="6553" y="3276"/>
                  <a:pt x="7471" y="3018"/>
                  <a:pt x="8423" y="2817"/>
                </a:cubicBezTo>
                <a:cubicBezTo>
                  <a:pt x="8446" y="2414"/>
                  <a:pt x="8210" y="2010"/>
                  <a:pt x="7841" y="1842"/>
                </a:cubicBezTo>
                <a:cubicBezTo>
                  <a:pt x="7705" y="1770"/>
                  <a:pt x="7555" y="1737"/>
                  <a:pt x="7405" y="1737"/>
                </a:cubicBezTo>
                <a:cubicBezTo>
                  <a:pt x="7158" y="1737"/>
                  <a:pt x="6909" y="1828"/>
                  <a:pt x="6721" y="1988"/>
                </a:cubicBezTo>
                <a:cubicBezTo>
                  <a:pt x="6709" y="2010"/>
                  <a:pt x="6609" y="2044"/>
                  <a:pt x="6597" y="2066"/>
                </a:cubicBezTo>
                <a:cubicBezTo>
                  <a:pt x="6362" y="1753"/>
                  <a:pt x="5993" y="1562"/>
                  <a:pt x="5623" y="1540"/>
                </a:cubicBezTo>
                <a:cubicBezTo>
                  <a:pt x="5613" y="1540"/>
                  <a:pt x="5604" y="1539"/>
                  <a:pt x="5594" y="1539"/>
                </a:cubicBezTo>
                <a:cubicBezTo>
                  <a:pt x="5223" y="1539"/>
                  <a:pt x="4855" y="1749"/>
                  <a:pt x="4615" y="2022"/>
                </a:cubicBezTo>
                <a:cubicBezTo>
                  <a:pt x="4873" y="1540"/>
                  <a:pt x="4794" y="901"/>
                  <a:pt x="4447" y="498"/>
                </a:cubicBezTo>
                <a:cubicBezTo>
                  <a:pt x="4163" y="180"/>
                  <a:pt x="3753" y="0"/>
                  <a:pt x="33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"/>
              <a:buNone/>
              <a:defRPr b="1"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2" name="Google Shape;452;p27"/>
          <p:cNvSpPr txBox="1"/>
          <p:nvPr>
            <p:ph idx="1" type="subTitle"/>
          </p:nvPr>
        </p:nvSpPr>
        <p:spPr>
          <a:xfrm>
            <a:off x="720500" y="2980944"/>
            <a:ext cx="15546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7"/>
          <p:cNvSpPr txBox="1"/>
          <p:nvPr>
            <p:ph idx="2" type="subTitle"/>
          </p:nvPr>
        </p:nvSpPr>
        <p:spPr>
          <a:xfrm>
            <a:off x="720500" y="2517175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27"/>
          <p:cNvSpPr txBox="1"/>
          <p:nvPr>
            <p:ph idx="3" type="subTitle"/>
          </p:nvPr>
        </p:nvSpPr>
        <p:spPr>
          <a:xfrm>
            <a:off x="2777900" y="2980944"/>
            <a:ext cx="15546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7"/>
          <p:cNvSpPr txBox="1"/>
          <p:nvPr>
            <p:ph idx="4" type="subTitle"/>
          </p:nvPr>
        </p:nvSpPr>
        <p:spPr>
          <a:xfrm>
            <a:off x="2777900" y="2517175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27"/>
          <p:cNvSpPr txBox="1"/>
          <p:nvPr>
            <p:ph idx="5" type="subTitle"/>
          </p:nvPr>
        </p:nvSpPr>
        <p:spPr>
          <a:xfrm>
            <a:off x="4880975" y="2980944"/>
            <a:ext cx="1737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7"/>
          <p:cNvSpPr txBox="1"/>
          <p:nvPr>
            <p:ph idx="6" type="subTitle"/>
          </p:nvPr>
        </p:nvSpPr>
        <p:spPr>
          <a:xfrm>
            <a:off x="4880975" y="2517175"/>
            <a:ext cx="17373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27"/>
          <p:cNvSpPr txBox="1"/>
          <p:nvPr>
            <p:ph idx="7" type="subTitle"/>
          </p:nvPr>
        </p:nvSpPr>
        <p:spPr>
          <a:xfrm>
            <a:off x="6892700" y="2980944"/>
            <a:ext cx="15546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27"/>
          <p:cNvSpPr txBox="1"/>
          <p:nvPr>
            <p:ph idx="8" type="subTitle"/>
          </p:nvPr>
        </p:nvSpPr>
        <p:spPr>
          <a:xfrm>
            <a:off x="6892700" y="2517175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/>
          <p:nvPr/>
        </p:nvSpPr>
        <p:spPr>
          <a:xfrm>
            <a:off x="8343276" y="-84078"/>
            <a:ext cx="1175692" cy="1877659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"/>
              <a:buNone/>
              <a:defRPr b="1"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4" name="Google Shape;464;p28"/>
          <p:cNvSpPr txBox="1"/>
          <p:nvPr>
            <p:ph idx="1" type="subTitle"/>
          </p:nvPr>
        </p:nvSpPr>
        <p:spPr>
          <a:xfrm>
            <a:off x="720500" y="2157984"/>
            <a:ext cx="1554600" cy="7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28"/>
          <p:cNvSpPr txBox="1"/>
          <p:nvPr>
            <p:ph idx="2" type="subTitle"/>
          </p:nvPr>
        </p:nvSpPr>
        <p:spPr>
          <a:xfrm>
            <a:off x="720500" y="1701850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8"/>
          <p:cNvSpPr txBox="1"/>
          <p:nvPr>
            <p:ph idx="3" type="subTitle"/>
          </p:nvPr>
        </p:nvSpPr>
        <p:spPr>
          <a:xfrm>
            <a:off x="2780325" y="2157984"/>
            <a:ext cx="1554600" cy="7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8"/>
          <p:cNvSpPr txBox="1"/>
          <p:nvPr>
            <p:ph idx="4" type="subTitle"/>
          </p:nvPr>
        </p:nvSpPr>
        <p:spPr>
          <a:xfrm>
            <a:off x="2780325" y="1701850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8"/>
          <p:cNvSpPr txBox="1"/>
          <p:nvPr>
            <p:ph idx="5" type="subTitle"/>
          </p:nvPr>
        </p:nvSpPr>
        <p:spPr>
          <a:xfrm>
            <a:off x="4837725" y="2157984"/>
            <a:ext cx="1554600" cy="7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8"/>
          <p:cNvSpPr txBox="1"/>
          <p:nvPr>
            <p:ph idx="6" type="subTitle"/>
          </p:nvPr>
        </p:nvSpPr>
        <p:spPr>
          <a:xfrm>
            <a:off x="4837725" y="1701850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8"/>
          <p:cNvSpPr txBox="1"/>
          <p:nvPr>
            <p:ph idx="7" type="subTitle"/>
          </p:nvPr>
        </p:nvSpPr>
        <p:spPr>
          <a:xfrm>
            <a:off x="2780325" y="3730752"/>
            <a:ext cx="1554600" cy="7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8"/>
          <p:cNvSpPr txBox="1"/>
          <p:nvPr>
            <p:ph idx="8" type="subTitle"/>
          </p:nvPr>
        </p:nvSpPr>
        <p:spPr>
          <a:xfrm>
            <a:off x="2780325" y="3253475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8"/>
          <p:cNvSpPr txBox="1"/>
          <p:nvPr>
            <p:ph idx="9" type="subTitle"/>
          </p:nvPr>
        </p:nvSpPr>
        <p:spPr>
          <a:xfrm>
            <a:off x="4837725" y="3730752"/>
            <a:ext cx="1554600" cy="7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28"/>
          <p:cNvSpPr txBox="1"/>
          <p:nvPr>
            <p:ph idx="13" type="subTitle"/>
          </p:nvPr>
        </p:nvSpPr>
        <p:spPr>
          <a:xfrm>
            <a:off x="4837725" y="3253475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8"/>
          <p:cNvSpPr txBox="1"/>
          <p:nvPr>
            <p:ph idx="14" type="subTitle"/>
          </p:nvPr>
        </p:nvSpPr>
        <p:spPr>
          <a:xfrm>
            <a:off x="6897550" y="3730752"/>
            <a:ext cx="1554600" cy="7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8"/>
          <p:cNvSpPr txBox="1"/>
          <p:nvPr>
            <p:ph idx="15" type="subTitle"/>
          </p:nvPr>
        </p:nvSpPr>
        <p:spPr>
          <a:xfrm>
            <a:off x="6897550" y="3253475"/>
            <a:ext cx="15546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8"/>
          <p:cNvSpPr/>
          <p:nvPr/>
        </p:nvSpPr>
        <p:spPr>
          <a:xfrm flipH="1">
            <a:off x="-4106574" y="2457637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 rot="-10233058">
            <a:off x="-1169855" y="3982707"/>
            <a:ext cx="8827723" cy="8415979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28"/>
          <p:cNvGrpSpPr/>
          <p:nvPr/>
        </p:nvGrpSpPr>
        <p:grpSpPr>
          <a:xfrm flipH="1" rot="-1170349">
            <a:off x="779550" y="3375405"/>
            <a:ext cx="709243" cy="2027386"/>
            <a:chOff x="9054040" y="2286404"/>
            <a:chExt cx="709248" cy="2027402"/>
          </a:xfrm>
        </p:grpSpPr>
        <p:sp>
          <p:nvSpPr>
            <p:cNvPr id="479" name="Google Shape;479;p28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6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"/>
              <a:buNone/>
              <a:defRPr b="1"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0" name="Google Shape;490;p29"/>
          <p:cNvSpPr/>
          <p:nvPr/>
        </p:nvSpPr>
        <p:spPr>
          <a:xfrm rot="7905304">
            <a:off x="8440545" y="-1672379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565451" y="3212378"/>
            <a:ext cx="2237672" cy="3573635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7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5" name="Google Shape;495;p30"/>
          <p:cNvSpPr/>
          <p:nvPr/>
        </p:nvSpPr>
        <p:spPr>
          <a:xfrm flipH="1">
            <a:off x="-2253355" y="2534578"/>
            <a:ext cx="6596911" cy="2668256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0"/>
          <p:cNvGrpSpPr/>
          <p:nvPr/>
        </p:nvGrpSpPr>
        <p:grpSpPr>
          <a:xfrm flipH="1" rot="8596277">
            <a:off x="7786022" y="-1843187"/>
            <a:ext cx="1289517" cy="3686395"/>
            <a:chOff x="1349640" y="1049054"/>
            <a:chExt cx="709248" cy="2027402"/>
          </a:xfrm>
        </p:grpSpPr>
        <p:sp>
          <p:nvSpPr>
            <p:cNvPr id="497" name="Google Shape;497;p30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 flipH="1">
            <a:off x="5843841" y="1951987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6973679" y="2652414"/>
            <a:ext cx="2360710" cy="3770212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676656" y="448056"/>
            <a:ext cx="76992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500"/>
              <a:buFont typeface="Raleway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704400" y="1766900"/>
            <a:ext cx="5486400" cy="15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/>
          <p:nvPr/>
        </p:nvSpPr>
        <p:spPr>
          <a:xfrm rot="7905304">
            <a:off x="5263995" y="2387546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7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/>
          <p:nvPr/>
        </p:nvSpPr>
        <p:spPr>
          <a:xfrm>
            <a:off x="4785091" y="262981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31"/>
          <p:cNvGrpSpPr/>
          <p:nvPr/>
        </p:nvGrpSpPr>
        <p:grpSpPr>
          <a:xfrm flipH="1" rot="-1170349">
            <a:off x="8542593" y="3450542"/>
            <a:ext cx="709243" cy="2027386"/>
            <a:chOff x="9054040" y="2286404"/>
            <a:chExt cx="709248" cy="2027402"/>
          </a:xfrm>
        </p:grpSpPr>
        <p:sp>
          <p:nvSpPr>
            <p:cNvPr id="509" name="Google Shape;509;p31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1"/>
          <p:cNvSpPr/>
          <p:nvPr/>
        </p:nvSpPr>
        <p:spPr>
          <a:xfrm>
            <a:off x="-565451" y="3212378"/>
            <a:ext cx="2237672" cy="3573635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1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9" name="Google Shape;51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7_1_2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/>
          <p:nvPr/>
        </p:nvSpPr>
        <p:spPr>
          <a:xfrm>
            <a:off x="7828624" y="2926628"/>
            <a:ext cx="2237672" cy="3573635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2"/>
          <p:cNvSpPr txBox="1"/>
          <p:nvPr>
            <p:ph type="title"/>
          </p:nvPr>
        </p:nvSpPr>
        <p:spPr>
          <a:xfrm>
            <a:off x="717175" y="445025"/>
            <a:ext cx="77136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32"/>
          <p:cNvSpPr/>
          <p:nvPr/>
        </p:nvSpPr>
        <p:spPr>
          <a:xfrm flipH="1">
            <a:off x="-2348755" y="2722903"/>
            <a:ext cx="6596911" cy="2668256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2"/>
          <p:cNvSpPr/>
          <p:nvPr/>
        </p:nvSpPr>
        <p:spPr>
          <a:xfrm rot="7905304">
            <a:off x="8282495" y="1017621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7_1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type="title"/>
          </p:nvPr>
        </p:nvSpPr>
        <p:spPr>
          <a:xfrm>
            <a:off x="713225" y="445025"/>
            <a:ext cx="77175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33"/>
          <p:cNvSpPr/>
          <p:nvPr/>
        </p:nvSpPr>
        <p:spPr>
          <a:xfrm flipH="1">
            <a:off x="8141367" y="-134708"/>
            <a:ext cx="1395009" cy="1744766"/>
          </a:xfrm>
          <a:custGeom>
            <a:rect b="b" l="l" r="r" t="t"/>
            <a:pathLst>
              <a:path extrusionOk="0" h="13464" w="10765">
                <a:moveTo>
                  <a:pt x="8366" y="1"/>
                </a:moveTo>
                <a:cubicBezTo>
                  <a:pt x="8247" y="1"/>
                  <a:pt x="8121" y="19"/>
                  <a:pt x="7987" y="57"/>
                </a:cubicBezTo>
                <a:cubicBezTo>
                  <a:pt x="6721" y="415"/>
                  <a:pt x="7573" y="2476"/>
                  <a:pt x="6766" y="3114"/>
                </a:cubicBezTo>
                <a:cubicBezTo>
                  <a:pt x="6338" y="2694"/>
                  <a:pt x="6073" y="2105"/>
                  <a:pt x="5637" y="2105"/>
                </a:cubicBezTo>
                <a:cubicBezTo>
                  <a:pt x="5492" y="2105"/>
                  <a:pt x="5327" y="2170"/>
                  <a:pt x="5131" y="2330"/>
                </a:cubicBezTo>
                <a:cubicBezTo>
                  <a:pt x="4313" y="3002"/>
                  <a:pt x="4716" y="4324"/>
                  <a:pt x="4795" y="5231"/>
                </a:cubicBezTo>
                <a:cubicBezTo>
                  <a:pt x="4817" y="5556"/>
                  <a:pt x="4929" y="6183"/>
                  <a:pt x="4436" y="6206"/>
                </a:cubicBezTo>
                <a:cubicBezTo>
                  <a:pt x="4156" y="6206"/>
                  <a:pt x="3798" y="5646"/>
                  <a:pt x="3473" y="5567"/>
                </a:cubicBezTo>
                <a:cubicBezTo>
                  <a:pt x="3367" y="5539"/>
                  <a:pt x="3266" y="5526"/>
                  <a:pt x="3171" y="5526"/>
                </a:cubicBezTo>
                <a:cubicBezTo>
                  <a:pt x="2480" y="5526"/>
                  <a:pt x="2115" y="6231"/>
                  <a:pt x="2174" y="6911"/>
                </a:cubicBezTo>
                <a:cubicBezTo>
                  <a:pt x="2219" y="7371"/>
                  <a:pt x="2420" y="7830"/>
                  <a:pt x="2532" y="8278"/>
                </a:cubicBezTo>
                <a:cubicBezTo>
                  <a:pt x="2610" y="8619"/>
                  <a:pt x="2790" y="9240"/>
                  <a:pt x="2466" y="9240"/>
                </a:cubicBezTo>
                <a:cubicBezTo>
                  <a:pt x="2418" y="9240"/>
                  <a:pt x="2358" y="9227"/>
                  <a:pt x="2286" y="9196"/>
                </a:cubicBezTo>
                <a:cubicBezTo>
                  <a:pt x="1950" y="9051"/>
                  <a:pt x="1827" y="8468"/>
                  <a:pt x="1435" y="8367"/>
                </a:cubicBezTo>
                <a:cubicBezTo>
                  <a:pt x="1390" y="8356"/>
                  <a:pt x="1346" y="8351"/>
                  <a:pt x="1303" y="8351"/>
                </a:cubicBezTo>
                <a:cubicBezTo>
                  <a:pt x="929" y="8351"/>
                  <a:pt x="639" y="8760"/>
                  <a:pt x="539" y="9062"/>
                </a:cubicBezTo>
                <a:cubicBezTo>
                  <a:pt x="1" y="10731"/>
                  <a:pt x="2353" y="11918"/>
                  <a:pt x="1670" y="13464"/>
                </a:cubicBezTo>
                <a:cubicBezTo>
                  <a:pt x="1737" y="13318"/>
                  <a:pt x="4582" y="13396"/>
                  <a:pt x="5198" y="13318"/>
                </a:cubicBezTo>
                <a:cubicBezTo>
                  <a:pt x="6027" y="13206"/>
                  <a:pt x="7001" y="12982"/>
                  <a:pt x="7349" y="12120"/>
                </a:cubicBezTo>
                <a:cubicBezTo>
                  <a:pt x="7673" y="11336"/>
                  <a:pt x="6676" y="10518"/>
                  <a:pt x="7561" y="9935"/>
                </a:cubicBezTo>
                <a:cubicBezTo>
                  <a:pt x="8177" y="9532"/>
                  <a:pt x="9398" y="9622"/>
                  <a:pt x="9197" y="8535"/>
                </a:cubicBezTo>
                <a:cubicBezTo>
                  <a:pt x="9118" y="7998"/>
                  <a:pt x="8659" y="8020"/>
                  <a:pt x="8446" y="7639"/>
                </a:cubicBezTo>
                <a:cubicBezTo>
                  <a:pt x="8189" y="7180"/>
                  <a:pt x="8569" y="6743"/>
                  <a:pt x="8905" y="6463"/>
                </a:cubicBezTo>
                <a:cubicBezTo>
                  <a:pt x="9622" y="5892"/>
                  <a:pt x="10765" y="5130"/>
                  <a:pt x="9745" y="4458"/>
                </a:cubicBezTo>
                <a:cubicBezTo>
                  <a:pt x="9409" y="4223"/>
                  <a:pt x="8782" y="4503"/>
                  <a:pt x="8693" y="4055"/>
                </a:cubicBezTo>
                <a:cubicBezTo>
                  <a:pt x="8625" y="3630"/>
                  <a:pt x="9107" y="2577"/>
                  <a:pt x="9253" y="2196"/>
                </a:cubicBezTo>
                <a:cubicBezTo>
                  <a:pt x="9720" y="1103"/>
                  <a:pt x="9296" y="1"/>
                  <a:pt x="83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6460162" y="35846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7_1_1_2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34"/>
          <p:cNvSpPr/>
          <p:nvPr/>
        </p:nvSpPr>
        <p:spPr>
          <a:xfrm flipH="1">
            <a:off x="7897609" y="3352103"/>
            <a:ext cx="2237672" cy="3573635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4"/>
          <p:cNvSpPr/>
          <p:nvPr/>
        </p:nvSpPr>
        <p:spPr>
          <a:xfrm flipH="1">
            <a:off x="-1509991" y="-503222"/>
            <a:ext cx="2237672" cy="3573635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"/>
          <p:cNvSpPr/>
          <p:nvPr/>
        </p:nvSpPr>
        <p:spPr>
          <a:xfrm flipH="1" rot="-7905304">
            <a:off x="-5357204" y="-342591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7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9" name="Google Shape;539;p35"/>
          <p:cNvSpPr/>
          <p:nvPr/>
        </p:nvSpPr>
        <p:spPr>
          <a:xfrm>
            <a:off x="4595926" y="2534578"/>
            <a:ext cx="6596911" cy="2668256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35"/>
          <p:cNvGrpSpPr/>
          <p:nvPr/>
        </p:nvGrpSpPr>
        <p:grpSpPr>
          <a:xfrm rot="-8596277">
            <a:off x="-136056" y="-1843187"/>
            <a:ext cx="1289517" cy="3686395"/>
            <a:chOff x="1349640" y="1049054"/>
            <a:chExt cx="709248" cy="2027402"/>
          </a:xfrm>
        </p:grpSpPr>
        <p:sp>
          <p:nvSpPr>
            <p:cNvPr id="541" name="Google Shape;541;p35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7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/>
          <p:cNvSpPr txBox="1"/>
          <p:nvPr>
            <p:ph type="title"/>
          </p:nvPr>
        </p:nvSpPr>
        <p:spPr>
          <a:xfrm>
            <a:off x="727675" y="445025"/>
            <a:ext cx="7703100" cy="11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2" name="Google Shape;552;p36"/>
          <p:cNvSpPr/>
          <p:nvPr/>
        </p:nvSpPr>
        <p:spPr>
          <a:xfrm flipH="1">
            <a:off x="-1506180" y="2571753"/>
            <a:ext cx="6596911" cy="2668256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6"/>
          <p:cNvGrpSpPr/>
          <p:nvPr/>
        </p:nvGrpSpPr>
        <p:grpSpPr>
          <a:xfrm flipH="1" rot="2098236">
            <a:off x="-978519" y="2443296"/>
            <a:ext cx="1289540" cy="3686345"/>
            <a:chOff x="1349640" y="1049054"/>
            <a:chExt cx="709248" cy="2027402"/>
          </a:xfrm>
        </p:grpSpPr>
        <p:sp>
          <p:nvSpPr>
            <p:cNvPr id="554" name="Google Shape;554;p36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6"/>
          <p:cNvGrpSpPr/>
          <p:nvPr/>
        </p:nvGrpSpPr>
        <p:grpSpPr>
          <a:xfrm flipH="1" rot="-3301764">
            <a:off x="8685556" y="-1029104"/>
            <a:ext cx="1289540" cy="3686345"/>
            <a:chOff x="1349640" y="1049054"/>
            <a:chExt cx="709248" cy="2027402"/>
          </a:xfrm>
        </p:grpSpPr>
        <p:sp>
          <p:nvSpPr>
            <p:cNvPr id="563" name="Google Shape;563;p36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CUSTOM_7_1_1_1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74" name="Google Shape;574;p37"/>
          <p:cNvGrpSpPr/>
          <p:nvPr/>
        </p:nvGrpSpPr>
        <p:grpSpPr>
          <a:xfrm flipH="1" rot="-3301764">
            <a:off x="8685556" y="-1029104"/>
            <a:ext cx="1289540" cy="3686345"/>
            <a:chOff x="1349640" y="1049054"/>
            <a:chExt cx="709248" cy="2027402"/>
          </a:xfrm>
        </p:grpSpPr>
        <p:sp>
          <p:nvSpPr>
            <p:cNvPr id="575" name="Google Shape;575;p37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7"/>
          <p:cNvGrpSpPr/>
          <p:nvPr/>
        </p:nvGrpSpPr>
        <p:grpSpPr>
          <a:xfrm flipH="1" rot="-8038506">
            <a:off x="9001953" y="-38174"/>
            <a:ext cx="905629" cy="2485844"/>
            <a:chOff x="1349640" y="1049054"/>
            <a:chExt cx="709248" cy="2027402"/>
          </a:xfrm>
        </p:grpSpPr>
        <p:sp>
          <p:nvSpPr>
            <p:cNvPr id="584" name="Google Shape;584;p37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9">
  <p:cSld name="CUSTOM_7_1_1_1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5" name="Google Shape;595;p38"/>
          <p:cNvGrpSpPr/>
          <p:nvPr/>
        </p:nvGrpSpPr>
        <p:grpSpPr>
          <a:xfrm flipH="1" rot="-3301764">
            <a:off x="8114056" y="2318796"/>
            <a:ext cx="1289540" cy="3686345"/>
            <a:chOff x="1349640" y="1049054"/>
            <a:chExt cx="709248" cy="2027402"/>
          </a:xfrm>
        </p:grpSpPr>
        <p:sp>
          <p:nvSpPr>
            <p:cNvPr id="596" name="Google Shape;596;p38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8"/>
          <p:cNvGrpSpPr/>
          <p:nvPr/>
        </p:nvGrpSpPr>
        <p:grpSpPr>
          <a:xfrm flipH="1" rot="-8038506">
            <a:off x="8430453" y="3309726"/>
            <a:ext cx="905629" cy="2485844"/>
            <a:chOff x="1349640" y="1049054"/>
            <a:chExt cx="709248" cy="2027402"/>
          </a:xfrm>
        </p:grpSpPr>
        <p:sp>
          <p:nvSpPr>
            <p:cNvPr id="605" name="Google Shape;605;p38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CUSTOM_8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9"/>
          <p:cNvGrpSpPr/>
          <p:nvPr/>
        </p:nvGrpSpPr>
        <p:grpSpPr>
          <a:xfrm rot="-3138234">
            <a:off x="8605498" y="-400938"/>
            <a:ext cx="709280" cy="2027491"/>
            <a:chOff x="8381690" y="1770954"/>
            <a:chExt cx="709248" cy="2027402"/>
          </a:xfrm>
        </p:grpSpPr>
        <p:sp>
          <p:nvSpPr>
            <p:cNvPr id="616" name="Google Shape;616;p39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39"/>
          <p:cNvSpPr/>
          <p:nvPr/>
        </p:nvSpPr>
        <p:spPr>
          <a:xfrm>
            <a:off x="-462461" y="2837235"/>
            <a:ext cx="1175692" cy="1877659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9"/>
          <p:cNvSpPr/>
          <p:nvPr/>
        </p:nvSpPr>
        <p:spPr>
          <a:xfrm flipH="1">
            <a:off x="-123559" y="3580021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 flipH="1" rot="3138234">
            <a:off x="-345752" y="-474250"/>
            <a:ext cx="709280" cy="2027491"/>
            <a:chOff x="8381690" y="1770954"/>
            <a:chExt cx="709248" cy="2027402"/>
          </a:xfrm>
        </p:grpSpPr>
        <p:sp>
          <p:nvSpPr>
            <p:cNvPr id="627" name="Google Shape;627;p39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9"/>
          <p:cNvSpPr/>
          <p:nvPr/>
        </p:nvSpPr>
        <p:spPr>
          <a:xfrm>
            <a:off x="5548491" y="3553246"/>
            <a:ext cx="3842819" cy="1554307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"/>
          <p:cNvSpPr/>
          <p:nvPr/>
        </p:nvSpPr>
        <p:spPr>
          <a:xfrm flipH="1">
            <a:off x="8430764" y="2963385"/>
            <a:ext cx="1175692" cy="1877659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39"/>
          <p:cNvGrpSpPr/>
          <p:nvPr/>
        </p:nvGrpSpPr>
        <p:grpSpPr>
          <a:xfrm rot="2500325">
            <a:off x="7850437" y="3715235"/>
            <a:ext cx="709284" cy="2027504"/>
            <a:chOff x="8381690" y="1770954"/>
            <a:chExt cx="709248" cy="2027402"/>
          </a:xfrm>
        </p:grpSpPr>
        <p:sp>
          <p:nvSpPr>
            <p:cNvPr id="638" name="Google Shape;638;p39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 flipH="1" rot="-2500325">
            <a:off x="841712" y="3872160"/>
            <a:ext cx="709284" cy="2027504"/>
            <a:chOff x="8381690" y="1770954"/>
            <a:chExt cx="709248" cy="2027402"/>
          </a:xfrm>
        </p:grpSpPr>
        <p:sp>
          <p:nvSpPr>
            <p:cNvPr id="647" name="Google Shape;647;p39"/>
            <p:cNvSpPr/>
            <p:nvPr/>
          </p:nvSpPr>
          <p:spPr>
            <a:xfrm>
              <a:off x="8622834" y="20533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459445" y="17709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8711096" y="19944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8381690" y="22834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8814069" y="23593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834821" y="26769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463910" y="25424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8563993" y="27757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9"/>
          <p:cNvSpPr txBox="1"/>
          <p:nvPr>
            <p:ph type="title"/>
          </p:nvPr>
        </p:nvSpPr>
        <p:spPr>
          <a:xfrm>
            <a:off x="1828800" y="445025"/>
            <a:ext cx="54864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6" name="Google Shape;656;p39"/>
          <p:cNvSpPr txBox="1"/>
          <p:nvPr>
            <p:ph idx="1" type="subTitle"/>
          </p:nvPr>
        </p:nvSpPr>
        <p:spPr>
          <a:xfrm>
            <a:off x="1828800" y="2140325"/>
            <a:ext cx="5486400" cy="5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39"/>
          <p:cNvSpPr txBox="1"/>
          <p:nvPr>
            <p:ph idx="2" type="subTitle"/>
          </p:nvPr>
        </p:nvSpPr>
        <p:spPr>
          <a:xfrm>
            <a:off x="1828800" y="3330400"/>
            <a:ext cx="5486400" cy="5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39"/>
          <p:cNvSpPr txBox="1"/>
          <p:nvPr>
            <p:ph idx="3" type="subTitle"/>
          </p:nvPr>
        </p:nvSpPr>
        <p:spPr>
          <a:xfrm>
            <a:off x="1828800" y="1773875"/>
            <a:ext cx="5486400" cy="3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39"/>
          <p:cNvSpPr txBox="1"/>
          <p:nvPr/>
        </p:nvSpPr>
        <p:spPr>
          <a:xfrm>
            <a:off x="2286000" y="3950375"/>
            <a:ext cx="4572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This is where you give credit to the ones who are part of this project.</a:t>
            </a:r>
            <a:r>
              <a:rPr b="1" lang="en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10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1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percentages">
  <p:cSld name="CUSTOM_1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0"/>
          <p:cNvSpPr/>
          <p:nvPr/>
        </p:nvSpPr>
        <p:spPr>
          <a:xfrm flipH="1">
            <a:off x="-1524441" y="589990"/>
            <a:ext cx="2237672" cy="3573635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0"/>
          <p:cNvSpPr/>
          <p:nvPr/>
        </p:nvSpPr>
        <p:spPr>
          <a:xfrm flipH="1" rot="-7905304">
            <a:off x="-5267629" y="112721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0"/>
          <p:cNvSpPr/>
          <p:nvPr/>
        </p:nvSpPr>
        <p:spPr>
          <a:xfrm flipH="1">
            <a:off x="7477159" y="3142178"/>
            <a:ext cx="2237672" cy="3573635"/>
          </a:xfrm>
          <a:custGeom>
            <a:rect b="b" l="l" r="r" t="t"/>
            <a:pathLst>
              <a:path extrusionOk="0" h="16146" w="1011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0"/>
          <p:cNvSpPr txBox="1"/>
          <p:nvPr>
            <p:ph idx="1" type="subTitle"/>
          </p:nvPr>
        </p:nvSpPr>
        <p:spPr>
          <a:xfrm>
            <a:off x="1339375" y="3383280"/>
            <a:ext cx="1828800" cy="109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0"/>
          <p:cNvSpPr txBox="1"/>
          <p:nvPr>
            <p:ph idx="2" type="subTitle"/>
          </p:nvPr>
        </p:nvSpPr>
        <p:spPr>
          <a:xfrm>
            <a:off x="1339375" y="2855775"/>
            <a:ext cx="1828800" cy="42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7" name="Google Shape;667;p40"/>
          <p:cNvSpPr txBox="1"/>
          <p:nvPr>
            <p:ph type="title"/>
          </p:nvPr>
        </p:nvSpPr>
        <p:spPr>
          <a:xfrm>
            <a:off x="727675" y="445025"/>
            <a:ext cx="7703100" cy="81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40"/>
          <p:cNvSpPr txBox="1"/>
          <p:nvPr>
            <p:ph hasCustomPrompt="1" idx="3" type="title"/>
          </p:nvPr>
        </p:nvSpPr>
        <p:spPr>
          <a:xfrm>
            <a:off x="1339375" y="1816425"/>
            <a:ext cx="1828800" cy="8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500"/>
              <a:buFont typeface="Raleway ExtraBold"/>
              <a:buNone/>
              <a:defRPr sz="34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9" name="Google Shape;669;p40"/>
          <p:cNvSpPr txBox="1"/>
          <p:nvPr>
            <p:ph idx="4" type="subTitle"/>
          </p:nvPr>
        </p:nvSpPr>
        <p:spPr>
          <a:xfrm>
            <a:off x="3701575" y="3383280"/>
            <a:ext cx="1828800" cy="109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0"/>
          <p:cNvSpPr txBox="1"/>
          <p:nvPr>
            <p:ph idx="5" type="subTitle"/>
          </p:nvPr>
        </p:nvSpPr>
        <p:spPr>
          <a:xfrm>
            <a:off x="3701575" y="2855775"/>
            <a:ext cx="1828800" cy="42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Raleway"/>
              <a:buNone/>
              <a:defRPr sz="2100">
                <a:solidFill>
                  <a:schemeClr val="accent6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1" name="Google Shape;671;p40"/>
          <p:cNvSpPr txBox="1"/>
          <p:nvPr>
            <p:ph idx="6" type="subTitle"/>
          </p:nvPr>
        </p:nvSpPr>
        <p:spPr>
          <a:xfrm>
            <a:off x="5975825" y="3383280"/>
            <a:ext cx="1828800" cy="109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40"/>
          <p:cNvSpPr txBox="1"/>
          <p:nvPr>
            <p:ph idx="7" type="subTitle"/>
          </p:nvPr>
        </p:nvSpPr>
        <p:spPr>
          <a:xfrm>
            <a:off x="5975825" y="2855775"/>
            <a:ext cx="1828800" cy="42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p40"/>
          <p:cNvSpPr txBox="1"/>
          <p:nvPr>
            <p:ph hasCustomPrompt="1" idx="8" type="title"/>
          </p:nvPr>
        </p:nvSpPr>
        <p:spPr>
          <a:xfrm>
            <a:off x="3701575" y="1816425"/>
            <a:ext cx="1828800" cy="8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500"/>
              <a:buFont typeface="Raleway ExtraBold"/>
              <a:buNone/>
              <a:defRPr sz="34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4" name="Google Shape;674;p40"/>
          <p:cNvSpPr txBox="1"/>
          <p:nvPr>
            <p:ph hasCustomPrompt="1" idx="9" type="title"/>
          </p:nvPr>
        </p:nvSpPr>
        <p:spPr>
          <a:xfrm>
            <a:off x="5975825" y="1816425"/>
            <a:ext cx="1828800" cy="8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500"/>
              <a:buFont typeface="Raleway ExtraBold"/>
              <a:buNone/>
              <a:defRPr sz="34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5" name="Google Shape;67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4785091" y="262981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-3635984" y="257176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 rot="1170349">
            <a:off x="911280" y="4011567"/>
            <a:ext cx="709243" cy="2027386"/>
            <a:chOff x="9054040" y="2286404"/>
            <a:chExt cx="709248" cy="2027402"/>
          </a:xfrm>
        </p:grpSpPr>
        <p:sp>
          <p:nvSpPr>
            <p:cNvPr id="52" name="Google Shape;52;p5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flipH="1" rot="-1170443">
            <a:off x="-451731" y="2795918"/>
            <a:ext cx="1261841" cy="3607000"/>
            <a:chOff x="9054040" y="2286404"/>
            <a:chExt cx="709248" cy="2027402"/>
          </a:xfrm>
        </p:grpSpPr>
        <p:sp>
          <p:nvSpPr>
            <p:cNvPr id="61" name="Google Shape;61;p5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 flipH="1" rot="-1170349">
            <a:off x="8542593" y="3450542"/>
            <a:ext cx="709243" cy="2027386"/>
            <a:chOff x="9054040" y="2286404"/>
            <a:chExt cx="709248" cy="2027402"/>
          </a:xfrm>
        </p:grpSpPr>
        <p:sp>
          <p:nvSpPr>
            <p:cNvPr id="70" name="Google Shape;70;p5"/>
            <p:cNvSpPr/>
            <p:nvPr/>
          </p:nvSpPr>
          <p:spPr>
            <a:xfrm>
              <a:off x="9295184" y="256878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9131795" y="228640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9383446" y="250994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9054040" y="279890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9486419" y="287481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9507171" y="319240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9136260" y="305790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9236343" y="329117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1219200" y="2203704"/>
            <a:ext cx="18288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subTitle"/>
          </p:nvPr>
        </p:nvSpPr>
        <p:spPr>
          <a:xfrm>
            <a:off x="6096000" y="2203704"/>
            <a:ext cx="18288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3" type="subTitle"/>
          </p:nvPr>
        </p:nvSpPr>
        <p:spPr>
          <a:xfrm>
            <a:off x="1219200" y="1783080"/>
            <a:ext cx="1828800" cy="30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4" type="subTitle"/>
          </p:nvPr>
        </p:nvSpPr>
        <p:spPr>
          <a:xfrm>
            <a:off x="6096000" y="1783080"/>
            <a:ext cx="1828800" cy="3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Raleway"/>
              <a:buNone/>
              <a:defRPr sz="21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b="1" sz="2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>
            <a:off x="8497550" y="-1277474"/>
            <a:ext cx="4449384" cy="3573659"/>
          </a:xfrm>
          <a:custGeom>
            <a:rect b="b" l="l" r="r" t="t"/>
            <a:pathLst>
              <a:path extrusionOk="0" h="43819" w="53808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7905304">
            <a:off x="8520620" y="-458754"/>
            <a:ext cx="5735964" cy="4423743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flipH="1">
            <a:off x="-3792884" y="2697112"/>
            <a:ext cx="7723932" cy="3269880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 txBox="1"/>
          <p:nvPr>
            <p:ph type="title"/>
          </p:nvPr>
        </p:nvSpPr>
        <p:spPr>
          <a:xfrm>
            <a:off x="676275" y="445025"/>
            <a:ext cx="77547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9" name="Google Shape;89;p6"/>
          <p:cNvGrpSpPr/>
          <p:nvPr/>
        </p:nvGrpSpPr>
        <p:grpSpPr>
          <a:xfrm>
            <a:off x="360452" y="3260274"/>
            <a:ext cx="901629" cy="2143551"/>
            <a:chOff x="6529373" y="2076520"/>
            <a:chExt cx="1151505" cy="2737613"/>
          </a:xfrm>
        </p:grpSpPr>
        <p:sp>
          <p:nvSpPr>
            <p:cNvPr id="90" name="Google Shape;90;p6"/>
            <p:cNvSpPr/>
            <p:nvPr/>
          </p:nvSpPr>
          <p:spPr>
            <a:xfrm>
              <a:off x="6529373" y="3254448"/>
              <a:ext cx="296286" cy="362769"/>
            </a:xfrm>
            <a:custGeom>
              <a:rect b="b" l="l" r="r" t="t"/>
              <a:pathLst>
                <a:path extrusionOk="0" h="1222" w="998">
                  <a:moveTo>
                    <a:pt x="102" y="0"/>
                  </a:moveTo>
                  <a:cubicBezTo>
                    <a:pt x="102" y="0"/>
                    <a:pt x="1" y="975"/>
                    <a:pt x="964" y="1221"/>
                  </a:cubicBezTo>
                  <a:cubicBezTo>
                    <a:pt x="964" y="1221"/>
                    <a:pt x="998" y="258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676565" y="2595958"/>
              <a:ext cx="615432" cy="2218175"/>
            </a:xfrm>
            <a:custGeom>
              <a:rect b="b" l="l" r="r" t="t"/>
              <a:pathLst>
                <a:path extrusionOk="0" fill="none" h="7472" w="2073">
                  <a:moveTo>
                    <a:pt x="2072" y="0"/>
                  </a:moveTo>
                  <a:cubicBezTo>
                    <a:pt x="527" y="2106"/>
                    <a:pt x="0" y="4951"/>
                    <a:pt x="728" y="747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241496" y="2076520"/>
              <a:ext cx="439382" cy="561965"/>
            </a:xfrm>
            <a:custGeom>
              <a:rect b="b" l="l" r="r" t="t"/>
              <a:pathLst>
                <a:path extrusionOk="0" h="1893" w="1480">
                  <a:moveTo>
                    <a:pt x="1479" y="0"/>
                  </a:moveTo>
                  <a:cubicBezTo>
                    <a:pt x="1" y="336"/>
                    <a:pt x="1" y="1893"/>
                    <a:pt x="1" y="1893"/>
                  </a:cubicBezTo>
                  <a:cubicBezTo>
                    <a:pt x="1334" y="1400"/>
                    <a:pt x="1479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848129" y="2277869"/>
              <a:ext cx="393366" cy="585418"/>
            </a:xfrm>
            <a:custGeom>
              <a:rect b="b" l="l" r="r" t="t"/>
              <a:pathLst>
                <a:path extrusionOk="0" h="1972" w="1325">
                  <a:moveTo>
                    <a:pt x="496" y="0"/>
                  </a:moveTo>
                  <a:cubicBezTo>
                    <a:pt x="486" y="0"/>
                    <a:pt x="0" y="1107"/>
                    <a:pt x="821" y="1972"/>
                  </a:cubicBezTo>
                  <a:cubicBezTo>
                    <a:pt x="821" y="1972"/>
                    <a:pt x="1325" y="1076"/>
                    <a:pt x="496" y="1"/>
                  </a:cubicBezTo>
                  <a:cubicBezTo>
                    <a:pt x="496" y="0"/>
                    <a:pt x="496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091569" y="2738008"/>
              <a:ext cx="535868" cy="183166"/>
            </a:xfrm>
            <a:custGeom>
              <a:rect b="b" l="l" r="r" t="t"/>
              <a:pathLst>
                <a:path extrusionOk="0" h="617" w="1805">
                  <a:moveTo>
                    <a:pt x="1803" y="287"/>
                  </a:moveTo>
                  <a:cubicBezTo>
                    <a:pt x="1804" y="287"/>
                    <a:pt x="1804" y="287"/>
                    <a:pt x="1804" y="287"/>
                  </a:cubicBezTo>
                  <a:cubicBezTo>
                    <a:pt x="1804" y="287"/>
                    <a:pt x="1804" y="287"/>
                    <a:pt x="1803" y="287"/>
                  </a:cubicBezTo>
                  <a:close/>
                  <a:moveTo>
                    <a:pt x="915" y="0"/>
                  </a:moveTo>
                  <a:cubicBezTo>
                    <a:pt x="322" y="0"/>
                    <a:pt x="1" y="422"/>
                    <a:pt x="1" y="422"/>
                  </a:cubicBezTo>
                  <a:cubicBezTo>
                    <a:pt x="291" y="565"/>
                    <a:pt x="558" y="617"/>
                    <a:pt x="793" y="617"/>
                  </a:cubicBezTo>
                  <a:cubicBezTo>
                    <a:pt x="1389" y="617"/>
                    <a:pt x="1778" y="287"/>
                    <a:pt x="1803" y="287"/>
                  </a:cubicBezTo>
                  <a:cubicBezTo>
                    <a:pt x="1803" y="287"/>
                    <a:pt x="1803" y="287"/>
                    <a:pt x="1803" y="287"/>
                  </a:cubicBezTo>
                  <a:lnTo>
                    <a:pt x="1803" y="287"/>
                  </a:lnTo>
                  <a:cubicBezTo>
                    <a:pt x="1462" y="75"/>
                    <a:pt x="1164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656048" y="2713368"/>
              <a:ext cx="392772" cy="472609"/>
            </a:xfrm>
            <a:custGeom>
              <a:rect b="b" l="l" r="r" t="t"/>
              <a:pathLst>
                <a:path extrusionOk="0" h="1592" w="1323">
                  <a:moveTo>
                    <a:pt x="415" y="1"/>
                  </a:moveTo>
                  <a:cubicBezTo>
                    <a:pt x="415" y="1"/>
                    <a:pt x="1" y="998"/>
                    <a:pt x="1042" y="1591"/>
                  </a:cubicBezTo>
                  <a:cubicBezTo>
                    <a:pt x="1042" y="1591"/>
                    <a:pt x="1322" y="550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965396" y="3058027"/>
              <a:ext cx="495790" cy="173369"/>
            </a:xfrm>
            <a:custGeom>
              <a:rect b="b" l="l" r="r" t="t"/>
              <a:pathLst>
                <a:path extrusionOk="0" h="584" w="1670">
                  <a:moveTo>
                    <a:pt x="897" y="0"/>
                  </a:moveTo>
                  <a:cubicBezTo>
                    <a:pt x="253" y="0"/>
                    <a:pt x="0" y="430"/>
                    <a:pt x="0" y="430"/>
                  </a:cubicBezTo>
                  <a:cubicBezTo>
                    <a:pt x="250" y="542"/>
                    <a:pt x="477" y="584"/>
                    <a:pt x="677" y="584"/>
                  </a:cubicBezTo>
                  <a:cubicBezTo>
                    <a:pt x="1303" y="584"/>
                    <a:pt x="1669" y="173"/>
                    <a:pt x="1669" y="173"/>
                  </a:cubicBezTo>
                  <a:cubicBezTo>
                    <a:pt x="1366" y="47"/>
                    <a:pt x="1110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898895" y="3339157"/>
              <a:ext cx="379413" cy="157338"/>
            </a:xfrm>
            <a:custGeom>
              <a:rect b="b" l="l" r="r" t="t"/>
              <a:pathLst>
                <a:path extrusionOk="0" h="530" w="1278">
                  <a:moveTo>
                    <a:pt x="769" y="1"/>
                  </a:moveTo>
                  <a:cubicBezTo>
                    <a:pt x="229" y="1"/>
                    <a:pt x="0" y="424"/>
                    <a:pt x="0" y="424"/>
                  </a:cubicBezTo>
                  <a:cubicBezTo>
                    <a:pt x="212" y="500"/>
                    <a:pt x="392" y="529"/>
                    <a:pt x="543" y="529"/>
                  </a:cubicBezTo>
                  <a:cubicBezTo>
                    <a:pt x="1109" y="529"/>
                    <a:pt x="1277" y="111"/>
                    <a:pt x="1277" y="111"/>
                  </a:cubicBezTo>
                  <a:cubicBezTo>
                    <a:pt x="1084" y="32"/>
                    <a:pt x="915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-476324" y="-212900"/>
            <a:ext cx="7267308" cy="5837019"/>
          </a:xfrm>
          <a:custGeom>
            <a:rect b="b" l="l" r="r" t="t"/>
            <a:pathLst>
              <a:path extrusionOk="0" h="43819" w="53808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rot="7905320">
            <a:off x="237875" y="-1519750"/>
            <a:ext cx="7774358" cy="5995812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7"/>
          <p:cNvGrpSpPr/>
          <p:nvPr/>
        </p:nvGrpSpPr>
        <p:grpSpPr>
          <a:xfrm flipH="1">
            <a:off x="298825" y="2071291"/>
            <a:ext cx="1289555" cy="3686425"/>
            <a:chOff x="1349640" y="1049054"/>
            <a:chExt cx="709248" cy="2027402"/>
          </a:xfrm>
        </p:grpSpPr>
        <p:sp>
          <p:nvSpPr>
            <p:cNvPr id="103" name="Google Shape;103;p7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 flipH="1">
            <a:off x="-2253355" y="2534578"/>
            <a:ext cx="6596911" cy="2668256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1895175" y="1655064"/>
            <a:ext cx="3941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sz="3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b="1" sz="35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b="1" sz="35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b="1" sz="35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b="1" sz="35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b="1" sz="35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b="1" sz="35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b="1" sz="35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None/>
              <a:defRPr b="1" sz="3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1893375" y="2530039"/>
            <a:ext cx="3944700" cy="14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713232" y="448056"/>
            <a:ext cx="2368200" cy="41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aleway ExtraBold"/>
              <a:buNone/>
              <a:defRPr sz="30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/>
          <p:nvPr/>
        </p:nvSpPr>
        <p:spPr>
          <a:xfrm>
            <a:off x="7663025" y="4168975"/>
            <a:ext cx="2501388" cy="1441423"/>
          </a:xfrm>
          <a:custGeom>
            <a:rect b="b" l="l" r="r" t="t"/>
            <a:pathLst>
              <a:path extrusionOk="0" h="4867" w="8446">
                <a:moveTo>
                  <a:pt x="3335" y="0"/>
                </a:moveTo>
                <a:cubicBezTo>
                  <a:pt x="3209" y="0"/>
                  <a:pt x="3082" y="17"/>
                  <a:pt x="2957" y="50"/>
                </a:cubicBezTo>
                <a:cubicBezTo>
                  <a:pt x="2431" y="185"/>
                  <a:pt x="1994" y="610"/>
                  <a:pt x="1826" y="1125"/>
                </a:cubicBezTo>
                <a:cubicBezTo>
                  <a:pt x="1658" y="1630"/>
                  <a:pt x="1725" y="2302"/>
                  <a:pt x="2016" y="2750"/>
                </a:cubicBezTo>
                <a:cubicBezTo>
                  <a:pt x="1815" y="2514"/>
                  <a:pt x="1512" y="2346"/>
                  <a:pt x="1210" y="2313"/>
                </a:cubicBezTo>
                <a:cubicBezTo>
                  <a:pt x="1164" y="2306"/>
                  <a:pt x="1118" y="2303"/>
                  <a:pt x="1072" y="2303"/>
                </a:cubicBezTo>
                <a:cubicBezTo>
                  <a:pt x="801" y="2303"/>
                  <a:pt x="531" y="2413"/>
                  <a:pt x="359" y="2604"/>
                </a:cubicBezTo>
                <a:cubicBezTo>
                  <a:pt x="45" y="2929"/>
                  <a:pt x="0" y="3422"/>
                  <a:pt x="146" y="3836"/>
                </a:cubicBezTo>
                <a:cubicBezTo>
                  <a:pt x="303" y="4284"/>
                  <a:pt x="639" y="4665"/>
                  <a:pt x="1053" y="4866"/>
                </a:cubicBezTo>
                <a:cubicBezTo>
                  <a:pt x="2431" y="4116"/>
                  <a:pt x="4032" y="3746"/>
                  <a:pt x="5589" y="3478"/>
                </a:cubicBezTo>
                <a:cubicBezTo>
                  <a:pt x="6553" y="3276"/>
                  <a:pt x="7471" y="3018"/>
                  <a:pt x="8423" y="2817"/>
                </a:cubicBezTo>
                <a:cubicBezTo>
                  <a:pt x="8446" y="2414"/>
                  <a:pt x="8210" y="2010"/>
                  <a:pt x="7841" y="1842"/>
                </a:cubicBezTo>
                <a:cubicBezTo>
                  <a:pt x="7705" y="1770"/>
                  <a:pt x="7555" y="1737"/>
                  <a:pt x="7405" y="1737"/>
                </a:cubicBezTo>
                <a:cubicBezTo>
                  <a:pt x="7158" y="1737"/>
                  <a:pt x="6909" y="1828"/>
                  <a:pt x="6721" y="1988"/>
                </a:cubicBezTo>
                <a:cubicBezTo>
                  <a:pt x="6709" y="2010"/>
                  <a:pt x="6609" y="2044"/>
                  <a:pt x="6597" y="2066"/>
                </a:cubicBezTo>
                <a:cubicBezTo>
                  <a:pt x="6362" y="1753"/>
                  <a:pt x="5993" y="1562"/>
                  <a:pt x="5623" y="1540"/>
                </a:cubicBezTo>
                <a:cubicBezTo>
                  <a:pt x="5613" y="1540"/>
                  <a:pt x="5604" y="1539"/>
                  <a:pt x="5594" y="1539"/>
                </a:cubicBezTo>
                <a:cubicBezTo>
                  <a:pt x="5223" y="1539"/>
                  <a:pt x="4855" y="1749"/>
                  <a:pt x="4615" y="2022"/>
                </a:cubicBezTo>
                <a:cubicBezTo>
                  <a:pt x="4873" y="1540"/>
                  <a:pt x="4794" y="901"/>
                  <a:pt x="4447" y="498"/>
                </a:cubicBezTo>
                <a:cubicBezTo>
                  <a:pt x="4163" y="180"/>
                  <a:pt x="3753" y="0"/>
                  <a:pt x="33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 rot="-7905330">
            <a:off x="-1912876" y="3103878"/>
            <a:ext cx="4920550" cy="3894488"/>
          </a:xfrm>
          <a:custGeom>
            <a:rect b="b" l="l" r="r" t="t"/>
            <a:pathLst>
              <a:path extrusionOk="0" h="116488" w="151042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-1737744" y="3325051"/>
            <a:ext cx="5183921" cy="2194576"/>
          </a:xfrm>
          <a:custGeom>
            <a:rect b="b" l="l" r="r" t="t"/>
            <a:pathLst>
              <a:path extrusionOk="0" h="6354" w="15009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2905125" y="1705525"/>
            <a:ext cx="5525700" cy="6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sz="4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Raleway"/>
              <a:buNone/>
              <a:defRPr b="1" sz="4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1" type="subTitle"/>
          </p:nvPr>
        </p:nvSpPr>
        <p:spPr>
          <a:xfrm>
            <a:off x="2944375" y="2705100"/>
            <a:ext cx="5562600" cy="3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9"/>
          <p:cNvSpPr txBox="1"/>
          <p:nvPr>
            <p:ph hasCustomPrompt="1" idx="2" type="title"/>
          </p:nvPr>
        </p:nvSpPr>
        <p:spPr>
          <a:xfrm>
            <a:off x="0" y="2194560"/>
            <a:ext cx="3153600" cy="118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Raleway ExtraBold"/>
              <a:buNone/>
              <a:defRPr sz="15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25" name="Google Shape;125;p9"/>
          <p:cNvGrpSpPr/>
          <p:nvPr/>
        </p:nvGrpSpPr>
        <p:grpSpPr>
          <a:xfrm flipH="1">
            <a:off x="209438" y="3554116"/>
            <a:ext cx="1289555" cy="3686425"/>
            <a:chOff x="1349640" y="1049054"/>
            <a:chExt cx="709248" cy="2027402"/>
          </a:xfrm>
        </p:grpSpPr>
        <p:sp>
          <p:nvSpPr>
            <p:cNvPr id="126" name="Google Shape;126;p9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727675" y="393192"/>
            <a:ext cx="770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 ExtraBold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4733801" y="2825478"/>
            <a:ext cx="6596911" cy="2668256"/>
          </a:xfrm>
          <a:custGeom>
            <a:rect b="b" l="l" r="r" t="t"/>
            <a:pathLst>
              <a:path extrusionOk="0" h="5917" w="14629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0"/>
          <p:cNvGrpSpPr/>
          <p:nvPr/>
        </p:nvGrpSpPr>
        <p:grpSpPr>
          <a:xfrm rot="-8596277">
            <a:off x="181969" y="-2162687"/>
            <a:ext cx="1289517" cy="3686395"/>
            <a:chOff x="1349640" y="1049054"/>
            <a:chExt cx="709248" cy="2027402"/>
          </a:xfrm>
        </p:grpSpPr>
        <p:sp>
          <p:nvSpPr>
            <p:cNvPr id="139" name="Google Shape;139;p10"/>
            <p:cNvSpPr/>
            <p:nvPr/>
          </p:nvSpPr>
          <p:spPr>
            <a:xfrm>
              <a:off x="1590784" y="1331439"/>
              <a:ext cx="285801" cy="1745016"/>
            </a:xfrm>
            <a:custGeom>
              <a:rect b="b" l="l" r="r" t="t"/>
              <a:pathLst>
                <a:path extrusionOk="0" fill="none" h="6643" w="1088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1427395" y="1049054"/>
              <a:ext cx="346219" cy="494373"/>
            </a:xfrm>
            <a:custGeom>
              <a:rect b="b" l="l" r="r" t="t"/>
              <a:pathLst>
                <a:path extrusionOk="0" h="1882" w="1318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679046" y="1272598"/>
              <a:ext cx="290792" cy="432642"/>
            </a:xfrm>
            <a:custGeom>
              <a:rect b="b" l="l" r="r" t="t"/>
              <a:pathLst>
                <a:path extrusionOk="0" h="1647" w="1107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349640" y="1561550"/>
              <a:ext cx="403221" cy="158924"/>
            </a:xfrm>
            <a:custGeom>
              <a:rect b="b" l="l" r="r" t="t"/>
              <a:pathLst>
                <a:path extrusionOk="0" h="605" w="1535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1782019" y="1637466"/>
              <a:ext cx="276870" cy="332559"/>
            </a:xfrm>
            <a:custGeom>
              <a:rect b="b" l="l" r="r" t="t"/>
              <a:pathLst>
                <a:path extrusionOk="0" h="1266" w="1054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1802771" y="1955051"/>
              <a:ext cx="250339" cy="235628"/>
            </a:xfrm>
            <a:custGeom>
              <a:rect b="b" l="l" r="r" t="t"/>
              <a:pathLst>
                <a:path extrusionOk="0" h="897" w="953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1431860" y="1820557"/>
              <a:ext cx="365132" cy="159187"/>
            </a:xfrm>
            <a:custGeom>
              <a:rect b="b" l="l" r="r" t="t"/>
              <a:pathLst>
                <a:path extrusionOk="0" h="606" w="139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1531943" y="2053820"/>
              <a:ext cx="271091" cy="141325"/>
            </a:xfrm>
            <a:custGeom>
              <a:rect b="b" l="l" r="r" t="t"/>
              <a:pathLst>
                <a:path extrusionOk="0" h="538" w="1032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7675" y="445025"/>
            <a:ext cx="7703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 ExtraBold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KvA4_e2T3_00CJ1ySKzvJe1890wsh5hO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/>
          <p:nvPr>
            <p:ph type="ctrTitle"/>
          </p:nvPr>
        </p:nvSpPr>
        <p:spPr>
          <a:xfrm>
            <a:off x="662000" y="844300"/>
            <a:ext cx="5486400" cy="1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Alma - </a:t>
            </a:r>
            <a:r>
              <a:rPr lang="en"/>
              <a:t>Database</a:t>
            </a:r>
            <a:endParaRPr/>
          </a:p>
        </p:txBody>
      </p:sp>
      <p:sp>
        <p:nvSpPr>
          <p:cNvPr id="683" name="Google Shape;683;p42"/>
          <p:cNvSpPr txBox="1"/>
          <p:nvPr>
            <p:ph idx="1" type="subTitle"/>
          </p:nvPr>
        </p:nvSpPr>
        <p:spPr>
          <a:xfrm>
            <a:off x="709625" y="2841738"/>
            <a:ext cx="5486400" cy="9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Hugo Curto, 107654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Nuno Faria, 112994</a:t>
            </a:r>
            <a:endParaRPr/>
          </a:p>
        </p:txBody>
      </p:sp>
      <p:cxnSp>
        <p:nvCxnSpPr>
          <p:cNvPr id="684" name="Google Shape;684;p42"/>
          <p:cNvCxnSpPr/>
          <p:nvPr/>
        </p:nvCxnSpPr>
        <p:spPr>
          <a:xfrm flipH="1" rot="10800000">
            <a:off x="709625" y="2518400"/>
            <a:ext cx="3395700" cy="105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5" name="Google Shape;685;p42"/>
          <p:cNvGrpSpPr/>
          <p:nvPr/>
        </p:nvGrpSpPr>
        <p:grpSpPr>
          <a:xfrm>
            <a:off x="5617640" y="1558167"/>
            <a:ext cx="2497124" cy="3509158"/>
            <a:chOff x="3739004" y="2300709"/>
            <a:chExt cx="2524387" cy="3547471"/>
          </a:xfrm>
        </p:grpSpPr>
        <p:sp>
          <p:nvSpPr>
            <p:cNvPr id="686" name="Google Shape;686;p42"/>
            <p:cNvSpPr/>
            <p:nvPr/>
          </p:nvSpPr>
          <p:spPr>
            <a:xfrm>
              <a:off x="4865670" y="4351739"/>
              <a:ext cx="3111" cy="848"/>
            </a:xfrm>
            <a:custGeom>
              <a:rect b="b" l="l" r="r" t="t"/>
              <a:pathLst>
                <a:path extrusionOk="0" h="15" w="55">
                  <a:moveTo>
                    <a:pt x="41" y="1"/>
                  </a:moveTo>
                  <a:cubicBezTo>
                    <a:pt x="34" y="1"/>
                    <a:pt x="21" y="4"/>
                    <a:pt x="1" y="14"/>
                  </a:cubicBezTo>
                  <a:cubicBezTo>
                    <a:pt x="41" y="14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4604378" y="2322257"/>
              <a:ext cx="1091277" cy="958932"/>
            </a:xfrm>
            <a:custGeom>
              <a:rect b="b" l="l" r="r" t="t"/>
              <a:pathLst>
                <a:path extrusionOk="0" h="16955" w="19295">
                  <a:moveTo>
                    <a:pt x="8699" y="0"/>
                  </a:moveTo>
                  <a:cubicBezTo>
                    <a:pt x="7880" y="0"/>
                    <a:pt x="6788" y="328"/>
                    <a:pt x="5320" y="1156"/>
                  </a:cubicBezTo>
                  <a:cubicBezTo>
                    <a:pt x="3830" y="1977"/>
                    <a:pt x="3800" y="1551"/>
                    <a:pt x="3526" y="1825"/>
                  </a:cubicBezTo>
                  <a:cubicBezTo>
                    <a:pt x="2736" y="2554"/>
                    <a:pt x="3222" y="4105"/>
                    <a:pt x="1338" y="6263"/>
                  </a:cubicBezTo>
                  <a:cubicBezTo>
                    <a:pt x="1" y="7752"/>
                    <a:pt x="882" y="11491"/>
                    <a:pt x="3709" y="12281"/>
                  </a:cubicBezTo>
                  <a:cubicBezTo>
                    <a:pt x="4385" y="12468"/>
                    <a:pt x="4988" y="12509"/>
                    <a:pt x="5535" y="12509"/>
                  </a:cubicBezTo>
                  <a:cubicBezTo>
                    <a:pt x="5972" y="12509"/>
                    <a:pt x="6373" y="12483"/>
                    <a:pt x="6747" y="12483"/>
                  </a:cubicBezTo>
                  <a:cubicBezTo>
                    <a:pt x="7738" y="12483"/>
                    <a:pt x="8544" y="12667"/>
                    <a:pt x="9332" y="14013"/>
                  </a:cubicBezTo>
                  <a:cubicBezTo>
                    <a:pt x="9849" y="14865"/>
                    <a:pt x="10517" y="15624"/>
                    <a:pt x="11277" y="16232"/>
                  </a:cubicBezTo>
                  <a:cubicBezTo>
                    <a:pt x="11922" y="16728"/>
                    <a:pt x="12614" y="16954"/>
                    <a:pt x="13282" y="16954"/>
                  </a:cubicBezTo>
                  <a:cubicBezTo>
                    <a:pt x="16585" y="16954"/>
                    <a:pt x="19295" y="11429"/>
                    <a:pt x="12645" y="5715"/>
                  </a:cubicBezTo>
                  <a:cubicBezTo>
                    <a:pt x="12280" y="5351"/>
                    <a:pt x="11885" y="5016"/>
                    <a:pt x="11612" y="4591"/>
                  </a:cubicBezTo>
                  <a:cubicBezTo>
                    <a:pt x="11119" y="3724"/>
                    <a:pt x="11459" y="0"/>
                    <a:pt x="8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4064601" y="2729692"/>
              <a:ext cx="1762105" cy="1721441"/>
            </a:xfrm>
            <a:custGeom>
              <a:rect b="b" l="l" r="r" t="t"/>
              <a:pathLst>
                <a:path extrusionOk="0" h="30437" w="31156">
                  <a:moveTo>
                    <a:pt x="16444" y="1"/>
                  </a:moveTo>
                  <a:lnTo>
                    <a:pt x="14621" y="366"/>
                  </a:lnTo>
                  <a:lnTo>
                    <a:pt x="14499" y="3162"/>
                  </a:lnTo>
                  <a:cubicBezTo>
                    <a:pt x="14469" y="3861"/>
                    <a:pt x="13222" y="3983"/>
                    <a:pt x="12615" y="4226"/>
                  </a:cubicBezTo>
                  <a:cubicBezTo>
                    <a:pt x="10821" y="4986"/>
                    <a:pt x="8815" y="5381"/>
                    <a:pt x="6900" y="5746"/>
                  </a:cubicBezTo>
                  <a:cubicBezTo>
                    <a:pt x="5076" y="6110"/>
                    <a:pt x="3192" y="5958"/>
                    <a:pt x="1581" y="7053"/>
                  </a:cubicBezTo>
                  <a:cubicBezTo>
                    <a:pt x="0" y="8177"/>
                    <a:pt x="973" y="10518"/>
                    <a:pt x="2645" y="10731"/>
                  </a:cubicBezTo>
                  <a:cubicBezTo>
                    <a:pt x="2897" y="10772"/>
                    <a:pt x="3148" y="10789"/>
                    <a:pt x="3399" y="10789"/>
                  </a:cubicBezTo>
                  <a:cubicBezTo>
                    <a:pt x="4627" y="10789"/>
                    <a:pt x="5830" y="10365"/>
                    <a:pt x="6991" y="10214"/>
                  </a:cubicBezTo>
                  <a:cubicBezTo>
                    <a:pt x="7934" y="10062"/>
                    <a:pt x="8876" y="9940"/>
                    <a:pt x="9848" y="9788"/>
                  </a:cubicBezTo>
                  <a:lnTo>
                    <a:pt x="9757" y="9788"/>
                  </a:lnTo>
                  <a:cubicBezTo>
                    <a:pt x="9788" y="9758"/>
                    <a:pt x="9848" y="9758"/>
                    <a:pt x="9909" y="9758"/>
                  </a:cubicBezTo>
                  <a:lnTo>
                    <a:pt x="9545" y="14864"/>
                  </a:lnTo>
                  <a:cubicBezTo>
                    <a:pt x="10608" y="20244"/>
                    <a:pt x="9909" y="23983"/>
                    <a:pt x="8511" y="27630"/>
                  </a:cubicBezTo>
                  <a:lnTo>
                    <a:pt x="10517" y="28542"/>
                  </a:lnTo>
                  <a:cubicBezTo>
                    <a:pt x="13255" y="29792"/>
                    <a:pt x="16178" y="30436"/>
                    <a:pt x="19146" y="30436"/>
                  </a:cubicBezTo>
                  <a:cubicBezTo>
                    <a:pt x="19572" y="30436"/>
                    <a:pt x="19999" y="30423"/>
                    <a:pt x="20426" y="30396"/>
                  </a:cubicBezTo>
                  <a:lnTo>
                    <a:pt x="23648" y="29637"/>
                  </a:lnTo>
                  <a:cubicBezTo>
                    <a:pt x="20061" y="23193"/>
                    <a:pt x="21976" y="17357"/>
                    <a:pt x="22280" y="10731"/>
                  </a:cubicBezTo>
                  <a:cubicBezTo>
                    <a:pt x="22311" y="10305"/>
                    <a:pt x="22311" y="9940"/>
                    <a:pt x="22341" y="9545"/>
                  </a:cubicBezTo>
                  <a:cubicBezTo>
                    <a:pt x="23223" y="10123"/>
                    <a:pt x="24317" y="10548"/>
                    <a:pt x="25259" y="11065"/>
                  </a:cubicBezTo>
                  <a:cubicBezTo>
                    <a:pt x="25502" y="11186"/>
                    <a:pt x="25715" y="11338"/>
                    <a:pt x="25958" y="11460"/>
                  </a:cubicBezTo>
                  <a:lnTo>
                    <a:pt x="27204" y="12129"/>
                  </a:lnTo>
                  <a:cubicBezTo>
                    <a:pt x="27539" y="12341"/>
                    <a:pt x="27904" y="12493"/>
                    <a:pt x="28238" y="12585"/>
                  </a:cubicBezTo>
                  <a:cubicBezTo>
                    <a:pt x="28534" y="12659"/>
                    <a:pt x="28938" y="12725"/>
                    <a:pt x="29334" y="12725"/>
                  </a:cubicBezTo>
                  <a:cubicBezTo>
                    <a:pt x="29752" y="12725"/>
                    <a:pt x="30161" y="12651"/>
                    <a:pt x="30426" y="12433"/>
                  </a:cubicBezTo>
                  <a:cubicBezTo>
                    <a:pt x="30943" y="12068"/>
                    <a:pt x="30882" y="11156"/>
                    <a:pt x="31004" y="10548"/>
                  </a:cubicBezTo>
                  <a:cubicBezTo>
                    <a:pt x="31156" y="9545"/>
                    <a:pt x="30518" y="9363"/>
                    <a:pt x="29758" y="8785"/>
                  </a:cubicBezTo>
                  <a:cubicBezTo>
                    <a:pt x="28967" y="8177"/>
                    <a:pt x="28238" y="7782"/>
                    <a:pt x="27508" y="7083"/>
                  </a:cubicBezTo>
                  <a:cubicBezTo>
                    <a:pt x="26870" y="6445"/>
                    <a:pt x="26293" y="5624"/>
                    <a:pt x="25411" y="5259"/>
                  </a:cubicBezTo>
                  <a:cubicBezTo>
                    <a:pt x="22068" y="3861"/>
                    <a:pt x="19666" y="3922"/>
                    <a:pt x="17843" y="3800"/>
                  </a:cubicBezTo>
                  <a:cubicBezTo>
                    <a:pt x="17356" y="3800"/>
                    <a:pt x="16323" y="3466"/>
                    <a:pt x="16292" y="2980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616425" y="3283269"/>
              <a:ext cx="57" cy="5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EA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5230122" y="2954901"/>
              <a:ext cx="627505" cy="459077"/>
            </a:xfrm>
            <a:custGeom>
              <a:rect b="b" l="l" r="r" t="t"/>
              <a:pathLst>
                <a:path extrusionOk="0" h="8117" w="11095">
                  <a:moveTo>
                    <a:pt x="153" y="1"/>
                  </a:moveTo>
                  <a:cubicBezTo>
                    <a:pt x="1551" y="183"/>
                    <a:pt x="3071" y="487"/>
                    <a:pt x="4651" y="1156"/>
                  </a:cubicBezTo>
                  <a:cubicBezTo>
                    <a:pt x="5259" y="1399"/>
                    <a:pt x="5776" y="2493"/>
                    <a:pt x="6262" y="2919"/>
                  </a:cubicBezTo>
                  <a:cubicBezTo>
                    <a:pt x="7235" y="3861"/>
                    <a:pt x="8390" y="4438"/>
                    <a:pt x="9606" y="5046"/>
                  </a:cubicBezTo>
                  <a:cubicBezTo>
                    <a:pt x="10274" y="5381"/>
                    <a:pt x="11095" y="5806"/>
                    <a:pt x="10031" y="6080"/>
                  </a:cubicBezTo>
                  <a:cubicBezTo>
                    <a:pt x="9332" y="6232"/>
                    <a:pt x="8694" y="6262"/>
                    <a:pt x="7995" y="6475"/>
                  </a:cubicBezTo>
                  <a:cubicBezTo>
                    <a:pt x="3314" y="8116"/>
                    <a:pt x="2128" y="5381"/>
                    <a:pt x="700" y="2919"/>
                  </a:cubicBezTo>
                  <a:cubicBezTo>
                    <a:pt x="244" y="2159"/>
                    <a:pt x="1" y="882"/>
                    <a:pt x="153" y="1"/>
                  </a:cubicBezTo>
                  <a:close/>
                </a:path>
              </a:pathLst>
            </a:custGeom>
            <a:solidFill>
              <a:srgbClr val="FE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621572" y="3283269"/>
              <a:ext cx="57" cy="5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167760" y="2992737"/>
              <a:ext cx="565632" cy="254452"/>
            </a:xfrm>
            <a:custGeom>
              <a:rect b="b" l="l" r="r" t="t"/>
              <a:pathLst>
                <a:path extrusionOk="0" h="4499" w="10001">
                  <a:moveTo>
                    <a:pt x="0" y="2584"/>
                  </a:moveTo>
                  <a:cubicBezTo>
                    <a:pt x="30" y="2280"/>
                    <a:pt x="274" y="1976"/>
                    <a:pt x="547" y="1855"/>
                  </a:cubicBezTo>
                  <a:cubicBezTo>
                    <a:pt x="1185" y="1520"/>
                    <a:pt x="9727" y="608"/>
                    <a:pt x="9666" y="0"/>
                  </a:cubicBezTo>
                  <a:lnTo>
                    <a:pt x="10000" y="2402"/>
                  </a:lnTo>
                  <a:lnTo>
                    <a:pt x="10000" y="2462"/>
                  </a:lnTo>
                  <a:cubicBezTo>
                    <a:pt x="9848" y="2675"/>
                    <a:pt x="9666" y="2827"/>
                    <a:pt x="9453" y="2979"/>
                  </a:cubicBezTo>
                  <a:cubicBezTo>
                    <a:pt x="8085" y="4073"/>
                    <a:pt x="6262" y="4499"/>
                    <a:pt x="4559" y="4347"/>
                  </a:cubicBezTo>
                  <a:cubicBezTo>
                    <a:pt x="3526" y="4225"/>
                    <a:pt x="426" y="4073"/>
                    <a:pt x="30" y="2858"/>
                  </a:cubicBezTo>
                  <a:cubicBezTo>
                    <a:pt x="0" y="2766"/>
                    <a:pt x="0" y="2706"/>
                    <a:pt x="0" y="2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4616425" y="3422060"/>
              <a:ext cx="75674" cy="155646"/>
            </a:xfrm>
            <a:custGeom>
              <a:rect b="b" l="l" r="r" t="t"/>
              <a:pathLst>
                <a:path extrusionOk="0" h="2752" w="1338">
                  <a:moveTo>
                    <a:pt x="530" y="1"/>
                  </a:moveTo>
                  <a:cubicBezTo>
                    <a:pt x="406" y="1"/>
                    <a:pt x="289" y="60"/>
                    <a:pt x="213" y="160"/>
                  </a:cubicBezTo>
                  <a:cubicBezTo>
                    <a:pt x="91" y="251"/>
                    <a:pt x="0" y="434"/>
                    <a:pt x="31" y="586"/>
                  </a:cubicBezTo>
                  <a:cubicBezTo>
                    <a:pt x="91" y="1103"/>
                    <a:pt x="152" y="1650"/>
                    <a:pt x="213" y="2166"/>
                  </a:cubicBezTo>
                  <a:cubicBezTo>
                    <a:pt x="213" y="2318"/>
                    <a:pt x="243" y="2470"/>
                    <a:pt x="365" y="2592"/>
                  </a:cubicBezTo>
                  <a:cubicBezTo>
                    <a:pt x="456" y="2713"/>
                    <a:pt x="608" y="2744"/>
                    <a:pt x="760" y="2744"/>
                  </a:cubicBezTo>
                  <a:cubicBezTo>
                    <a:pt x="786" y="2749"/>
                    <a:pt x="812" y="2752"/>
                    <a:pt x="838" y="2752"/>
                  </a:cubicBezTo>
                  <a:cubicBezTo>
                    <a:pt x="963" y="2752"/>
                    <a:pt x="1085" y="2693"/>
                    <a:pt x="1186" y="2592"/>
                  </a:cubicBezTo>
                  <a:cubicBezTo>
                    <a:pt x="1277" y="2470"/>
                    <a:pt x="1338" y="2318"/>
                    <a:pt x="1338" y="2166"/>
                  </a:cubicBezTo>
                  <a:cubicBezTo>
                    <a:pt x="1307" y="1650"/>
                    <a:pt x="1216" y="1103"/>
                    <a:pt x="1186" y="586"/>
                  </a:cubicBezTo>
                  <a:cubicBezTo>
                    <a:pt x="1186" y="434"/>
                    <a:pt x="1155" y="282"/>
                    <a:pt x="1034" y="160"/>
                  </a:cubicBezTo>
                  <a:cubicBezTo>
                    <a:pt x="912" y="39"/>
                    <a:pt x="760" y="8"/>
                    <a:pt x="608" y="8"/>
                  </a:cubicBezTo>
                  <a:cubicBezTo>
                    <a:pt x="582" y="3"/>
                    <a:pt x="556" y="1"/>
                    <a:pt x="530" y="1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4659408" y="3321049"/>
              <a:ext cx="51637" cy="39647"/>
            </a:xfrm>
            <a:custGeom>
              <a:rect b="b" l="l" r="r" t="t"/>
              <a:pathLst>
                <a:path extrusionOk="0" h="701" w="913">
                  <a:moveTo>
                    <a:pt x="456" y="1"/>
                  </a:moveTo>
                  <a:cubicBezTo>
                    <a:pt x="0" y="1"/>
                    <a:pt x="31" y="700"/>
                    <a:pt x="456" y="700"/>
                  </a:cubicBezTo>
                  <a:cubicBezTo>
                    <a:pt x="912" y="700"/>
                    <a:pt x="912" y="1"/>
                    <a:pt x="456" y="1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4569992" y="2942854"/>
              <a:ext cx="768503" cy="865952"/>
            </a:xfrm>
            <a:custGeom>
              <a:rect b="b" l="l" r="r" t="t"/>
              <a:pathLst>
                <a:path extrusionOk="0" h="15311" w="13588">
                  <a:moveTo>
                    <a:pt x="9727" y="1"/>
                  </a:moveTo>
                  <a:lnTo>
                    <a:pt x="9150" y="4317"/>
                  </a:lnTo>
                  <a:cubicBezTo>
                    <a:pt x="9121" y="4602"/>
                    <a:pt x="8880" y="4806"/>
                    <a:pt x="8600" y="4806"/>
                  </a:cubicBezTo>
                  <a:cubicBezTo>
                    <a:pt x="8580" y="4806"/>
                    <a:pt x="8561" y="4805"/>
                    <a:pt x="8542" y="4803"/>
                  </a:cubicBezTo>
                  <a:cubicBezTo>
                    <a:pt x="7262" y="4687"/>
                    <a:pt x="3979" y="4376"/>
                    <a:pt x="3671" y="4376"/>
                  </a:cubicBezTo>
                  <a:cubicBezTo>
                    <a:pt x="3657" y="4376"/>
                    <a:pt x="3649" y="4377"/>
                    <a:pt x="3648" y="4378"/>
                  </a:cubicBezTo>
                  <a:cubicBezTo>
                    <a:pt x="3641" y="4385"/>
                    <a:pt x="3634" y="4388"/>
                    <a:pt x="3628" y="4388"/>
                  </a:cubicBezTo>
                  <a:cubicBezTo>
                    <a:pt x="3417" y="4388"/>
                    <a:pt x="3618" y="518"/>
                    <a:pt x="3618" y="518"/>
                  </a:cubicBezTo>
                  <a:lnTo>
                    <a:pt x="3618" y="518"/>
                  </a:lnTo>
                  <a:lnTo>
                    <a:pt x="1703" y="1065"/>
                  </a:lnTo>
                  <a:cubicBezTo>
                    <a:pt x="1703" y="1065"/>
                    <a:pt x="1672" y="4104"/>
                    <a:pt x="1368" y="5715"/>
                  </a:cubicBezTo>
                  <a:cubicBezTo>
                    <a:pt x="1368" y="5837"/>
                    <a:pt x="973" y="5837"/>
                    <a:pt x="943" y="5898"/>
                  </a:cubicBezTo>
                  <a:cubicBezTo>
                    <a:pt x="609" y="6050"/>
                    <a:pt x="791" y="6810"/>
                    <a:pt x="609" y="7113"/>
                  </a:cubicBezTo>
                  <a:cubicBezTo>
                    <a:pt x="1" y="8117"/>
                    <a:pt x="92" y="9363"/>
                    <a:pt x="305" y="10031"/>
                  </a:cubicBezTo>
                  <a:cubicBezTo>
                    <a:pt x="457" y="10579"/>
                    <a:pt x="487" y="11156"/>
                    <a:pt x="457" y="11703"/>
                  </a:cubicBezTo>
                  <a:lnTo>
                    <a:pt x="244" y="13497"/>
                  </a:lnTo>
                  <a:cubicBezTo>
                    <a:pt x="213" y="13801"/>
                    <a:pt x="457" y="14104"/>
                    <a:pt x="761" y="14135"/>
                  </a:cubicBezTo>
                  <a:cubicBezTo>
                    <a:pt x="2658" y="14459"/>
                    <a:pt x="8992" y="15311"/>
                    <a:pt x="11843" y="15311"/>
                  </a:cubicBezTo>
                  <a:cubicBezTo>
                    <a:pt x="12738" y="15311"/>
                    <a:pt x="13289" y="15227"/>
                    <a:pt x="13253" y="15016"/>
                  </a:cubicBezTo>
                  <a:cubicBezTo>
                    <a:pt x="13101" y="13983"/>
                    <a:pt x="13588" y="6080"/>
                    <a:pt x="13588" y="6080"/>
                  </a:cubicBezTo>
                  <a:cubicBezTo>
                    <a:pt x="13588" y="6080"/>
                    <a:pt x="11490" y="5290"/>
                    <a:pt x="11429" y="3618"/>
                  </a:cubicBezTo>
                  <a:cubicBezTo>
                    <a:pt x="11369" y="1946"/>
                    <a:pt x="11764" y="153"/>
                    <a:pt x="11764" y="153"/>
                  </a:cubicBezTo>
                  <a:lnTo>
                    <a:pt x="9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4771108" y="2391256"/>
              <a:ext cx="369660" cy="429385"/>
            </a:xfrm>
            <a:custGeom>
              <a:rect b="b" l="l" r="r" t="t"/>
              <a:pathLst>
                <a:path extrusionOk="0" h="7592" w="6536">
                  <a:moveTo>
                    <a:pt x="3745" y="0"/>
                  </a:moveTo>
                  <a:cubicBezTo>
                    <a:pt x="3210" y="0"/>
                    <a:pt x="2651" y="219"/>
                    <a:pt x="2281" y="574"/>
                  </a:cubicBezTo>
                  <a:cubicBezTo>
                    <a:pt x="2129" y="757"/>
                    <a:pt x="1004" y="483"/>
                    <a:pt x="700" y="1729"/>
                  </a:cubicBezTo>
                  <a:cubicBezTo>
                    <a:pt x="700" y="1790"/>
                    <a:pt x="1" y="4891"/>
                    <a:pt x="31" y="4951"/>
                  </a:cubicBezTo>
                  <a:cubicBezTo>
                    <a:pt x="824" y="6687"/>
                    <a:pt x="756" y="7591"/>
                    <a:pt x="1530" y="7591"/>
                  </a:cubicBezTo>
                  <a:cubicBezTo>
                    <a:pt x="1854" y="7591"/>
                    <a:pt x="2326" y="7433"/>
                    <a:pt x="3071" y="7110"/>
                  </a:cubicBezTo>
                  <a:cubicBezTo>
                    <a:pt x="3618" y="6866"/>
                    <a:pt x="4256" y="6593"/>
                    <a:pt x="4712" y="6198"/>
                  </a:cubicBezTo>
                  <a:cubicBezTo>
                    <a:pt x="5411" y="5529"/>
                    <a:pt x="5837" y="4951"/>
                    <a:pt x="5898" y="4070"/>
                  </a:cubicBezTo>
                  <a:cubicBezTo>
                    <a:pt x="6019" y="2550"/>
                    <a:pt x="6536" y="2003"/>
                    <a:pt x="5107" y="818"/>
                  </a:cubicBezTo>
                  <a:cubicBezTo>
                    <a:pt x="4843" y="241"/>
                    <a:pt x="4307" y="0"/>
                    <a:pt x="3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4561735" y="4214985"/>
              <a:ext cx="852378" cy="170068"/>
            </a:xfrm>
            <a:custGeom>
              <a:rect b="b" l="l" r="r" t="t"/>
              <a:pathLst>
                <a:path extrusionOk="0" h="3007" w="15071">
                  <a:moveTo>
                    <a:pt x="329" y="1"/>
                  </a:moveTo>
                  <a:lnTo>
                    <a:pt x="25" y="578"/>
                  </a:lnTo>
                  <a:cubicBezTo>
                    <a:pt x="0" y="603"/>
                    <a:pt x="2714" y="3006"/>
                    <a:pt x="9577" y="3006"/>
                  </a:cubicBezTo>
                  <a:cubicBezTo>
                    <a:pt x="11177" y="3006"/>
                    <a:pt x="13002" y="2876"/>
                    <a:pt x="15071" y="2554"/>
                  </a:cubicBezTo>
                  <a:lnTo>
                    <a:pt x="13946" y="1095"/>
                  </a:lnTo>
                  <a:cubicBezTo>
                    <a:pt x="13946" y="1095"/>
                    <a:pt x="11699" y="1258"/>
                    <a:pt x="8977" y="1258"/>
                  </a:cubicBezTo>
                  <a:cubicBezTo>
                    <a:pt x="5820" y="1258"/>
                    <a:pt x="2024" y="1039"/>
                    <a:pt x="359" y="92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E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4580285" y="3695851"/>
              <a:ext cx="739320" cy="136643"/>
            </a:xfrm>
            <a:custGeom>
              <a:rect b="b" l="l" r="r" t="t"/>
              <a:pathLst>
                <a:path extrusionOk="0" h="2416" w="13072">
                  <a:moveTo>
                    <a:pt x="31" y="0"/>
                  </a:moveTo>
                  <a:cubicBezTo>
                    <a:pt x="31" y="0"/>
                    <a:pt x="1" y="213"/>
                    <a:pt x="1" y="426"/>
                  </a:cubicBezTo>
                  <a:cubicBezTo>
                    <a:pt x="1" y="608"/>
                    <a:pt x="92" y="790"/>
                    <a:pt x="275" y="882"/>
                  </a:cubicBezTo>
                  <a:cubicBezTo>
                    <a:pt x="3151" y="2245"/>
                    <a:pt x="8555" y="2416"/>
                    <a:pt x="11340" y="2416"/>
                  </a:cubicBezTo>
                  <a:cubicBezTo>
                    <a:pt x="11969" y="2416"/>
                    <a:pt x="12465" y="2407"/>
                    <a:pt x="12767" y="2401"/>
                  </a:cubicBezTo>
                  <a:cubicBezTo>
                    <a:pt x="12950" y="2401"/>
                    <a:pt x="13071" y="2249"/>
                    <a:pt x="13071" y="2037"/>
                  </a:cubicBezTo>
                  <a:lnTo>
                    <a:pt x="13071" y="1368"/>
                  </a:lnTo>
                  <a:cubicBezTo>
                    <a:pt x="12603" y="1378"/>
                    <a:pt x="12147" y="1383"/>
                    <a:pt x="11703" y="1383"/>
                  </a:cubicBezTo>
                  <a:cubicBezTo>
                    <a:pt x="4152" y="1383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E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4750521" y="2300709"/>
              <a:ext cx="991962" cy="1564889"/>
            </a:xfrm>
            <a:custGeom>
              <a:rect b="b" l="l" r="r" t="t"/>
              <a:pathLst>
                <a:path extrusionOk="0" h="27669" w="17539">
                  <a:moveTo>
                    <a:pt x="1033" y="3725"/>
                  </a:moveTo>
                  <a:lnTo>
                    <a:pt x="1033" y="3725"/>
                  </a:lnTo>
                  <a:cubicBezTo>
                    <a:pt x="1031" y="3726"/>
                    <a:pt x="1034" y="3726"/>
                    <a:pt x="1034" y="3726"/>
                  </a:cubicBezTo>
                  <a:cubicBezTo>
                    <a:pt x="1034" y="3726"/>
                    <a:pt x="1033" y="3725"/>
                    <a:pt x="1033" y="3725"/>
                  </a:cubicBezTo>
                  <a:close/>
                  <a:moveTo>
                    <a:pt x="4696" y="1"/>
                  </a:moveTo>
                  <a:cubicBezTo>
                    <a:pt x="4188" y="1"/>
                    <a:pt x="3684" y="97"/>
                    <a:pt x="3161" y="352"/>
                  </a:cubicBezTo>
                  <a:cubicBezTo>
                    <a:pt x="2189" y="808"/>
                    <a:pt x="1246" y="1628"/>
                    <a:pt x="699" y="2540"/>
                  </a:cubicBezTo>
                  <a:cubicBezTo>
                    <a:pt x="312" y="3285"/>
                    <a:pt x="1006" y="3709"/>
                    <a:pt x="1033" y="3725"/>
                  </a:cubicBezTo>
                  <a:lnTo>
                    <a:pt x="1033" y="3725"/>
                  </a:lnTo>
                  <a:cubicBezTo>
                    <a:pt x="1042" y="3723"/>
                    <a:pt x="1158" y="3710"/>
                    <a:pt x="2189" y="3634"/>
                  </a:cubicBezTo>
                  <a:cubicBezTo>
                    <a:pt x="2199" y="3634"/>
                    <a:pt x="2209" y="3634"/>
                    <a:pt x="2220" y="3634"/>
                  </a:cubicBezTo>
                  <a:cubicBezTo>
                    <a:pt x="3355" y="3634"/>
                    <a:pt x="3584" y="5141"/>
                    <a:pt x="3911" y="5141"/>
                  </a:cubicBezTo>
                  <a:cubicBezTo>
                    <a:pt x="3944" y="5141"/>
                    <a:pt x="3977" y="5126"/>
                    <a:pt x="4012" y="5093"/>
                  </a:cubicBezTo>
                  <a:cubicBezTo>
                    <a:pt x="4278" y="4861"/>
                    <a:pt x="4480" y="4710"/>
                    <a:pt x="4619" y="4710"/>
                  </a:cubicBezTo>
                  <a:cubicBezTo>
                    <a:pt x="4734" y="4710"/>
                    <a:pt x="4805" y="4815"/>
                    <a:pt x="4833" y="5063"/>
                  </a:cubicBezTo>
                  <a:cubicBezTo>
                    <a:pt x="4894" y="6096"/>
                    <a:pt x="3374" y="4455"/>
                    <a:pt x="5441" y="9926"/>
                  </a:cubicBezTo>
                  <a:cubicBezTo>
                    <a:pt x="5654" y="10595"/>
                    <a:pt x="5775" y="11446"/>
                    <a:pt x="5380" y="12054"/>
                  </a:cubicBezTo>
                  <a:cubicBezTo>
                    <a:pt x="4833" y="12996"/>
                    <a:pt x="3496" y="13027"/>
                    <a:pt x="2493" y="13483"/>
                  </a:cubicBezTo>
                  <a:cubicBezTo>
                    <a:pt x="669" y="14334"/>
                    <a:pt x="0" y="16644"/>
                    <a:pt x="183" y="18711"/>
                  </a:cubicBezTo>
                  <a:cubicBezTo>
                    <a:pt x="487" y="22449"/>
                    <a:pt x="3101" y="26006"/>
                    <a:pt x="6687" y="27282"/>
                  </a:cubicBezTo>
                  <a:cubicBezTo>
                    <a:pt x="7346" y="27523"/>
                    <a:pt x="8089" y="27669"/>
                    <a:pt x="8818" y="27669"/>
                  </a:cubicBezTo>
                  <a:cubicBezTo>
                    <a:pt x="9838" y="27669"/>
                    <a:pt x="10829" y="27383"/>
                    <a:pt x="11520" y="26674"/>
                  </a:cubicBezTo>
                  <a:cubicBezTo>
                    <a:pt x="13435" y="24699"/>
                    <a:pt x="11976" y="20869"/>
                    <a:pt x="13982" y="18954"/>
                  </a:cubicBezTo>
                  <a:cubicBezTo>
                    <a:pt x="14347" y="18589"/>
                    <a:pt x="14864" y="18346"/>
                    <a:pt x="15320" y="18012"/>
                  </a:cubicBezTo>
                  <a:cubicBezTo>
                    <a:pt x="16627" y="17039"/>
                    <a:pt x="17326" y="15398"/>
                    <a:pt x="17387" y="13756"/>
                  </a:cubicBezTo>
                  <a:cubicBezTo>
                    <a:pt x="17538" y="10261"/>
                    <a:pt x="15380" y="7373"/>
                    <a:pt x="13435" y="4698"/>
                  </a:cubicBezTo>
                  <a:cubicBezTo>
                    <a:pt x="11763" y="2419"/>
                    <a:pt x="9240" y="990"/>
                    <a:pt x="6505" y="291"/>
                  </a:cubicBezTo>
                  <a:cubicBezTo>
                    <a:pt x="5871" y="128"/>
                    <a:pt x="5280" y="1"/>
                    <a:pt x="4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4559698" y="5266828"/>
              <a:ext cx="395450" cy="41570"/>
            </a:xfrm>
            <a:custGeom>
              <a:rect b="b" l="l" r="r" t="t"/>
              <a:pathLst>
                <a:path extrusionOk="0" h="735" w="6992">
                  <a:moveTo>
                    <a:pt x="981" y="0"/>
                  </a:moveTo>
                  <a:cubicBezTo>
                    <a:pt x="622" y="0"/>
                    <a:pt x="290" y="11"/>
                    <a:pt x="0" y="35"/>
                  </a:cubicBezTo>
                  <a:cubicBezTo>
                    <a:pt x="363" y="24"/>
                    <a:pt x="733" y="17"/>
                    <a:pt x="1113" y="17"/>
                  </a:cubicBezTo>
                  <a:cubicBezTo>
                    <a:pt x="1508" y="17"/>
                    <a:pt x="1913" y="25"/>
                    <a:pt x="2329" y="43"/>
                  </a:cubicBezTo>
                  <a:lnTo>
                    <a:pt x="2329" y="43"/>
                  </a:lnTo>
                  <a:cubicBezTo>
                    <a:pt x="1857" y="15"/>
                    <a:pt x="1400" y="0"/>
                    <a:pt x="981" y="0"/>
                  </a:cubicBezTo>
                  <a:close/>
                  <a:moveTo>
                    <a:pt x="2329" y="43"/>
                  </a:moveTo>
                  <a:lnTo>
                    <a:pt x="2329" y="43"/>
                  </a:lnTo>
                  <a:cubicBezTo>
                    <a:pt x="3276" y="99"/>
                    <a:pt x="4284" y="207"/>
                    <a:pt x="5173" y="346"/>
                  </a:cubicBezTo>
                  <a:lnTo>
                    <a:pt x="5173" y="346"/>
                  </a:lnTo>
                  <a:cubicBezTo>
                    <a:pt x="4161" y="173"/>
                    <a:pt x="3219" y="83"/>
                    <a:pt x="2329" y="43"/>
                  </a:cubicBezTo>
                  <a:close/>
                  <a:moveTo>
                    <a:pt x="5173" y="346"/>
                  </a:moveTo>
                  <a:cubicBezTo>
                    <a:pt x="5755" y="446"/>
                    <a:pt x="6360" y="573"/>
                    <a:pt x="6991" y="734"/>
                  </a:cubicBezTo>
                  <a:cubicBezTo>
                    <a:pt x="6525" y="591"/>
                    <a:pt x="5888" y="458"/>
                    <a:pt x="5173" y="346"/>
                  </a:cubicBezTo>
                  <a:close/>
                </a:path>
              </a:pathLst>
            </a:custGeom>
            <a:solidFill>
              <a:srgbClr val="373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4492622" y="5268807"/>
              <a:ext cx="67134" cy="2489"/>
            </a:xfrm>
            <a:custGeom>
              <a:rect b="b" l="l" r="r" t="t"/>
              <a:pathLst>
                <a:path extrusionOk="0" h="44" w="1187">
                  <a:moveTo>
                    <a:pt x="1" y="31"/>
                  </a:moveTo>
                  <a:cubicBezTo>
                    <a:pt x="10" y="39"/>
                    <a:pt x="53" y="43"/>
                    <a:pt x="127" y="43"/>
                  </a:cubicBezTo>
                  <a:cubicBezTo>
                    <a:pt x="128" y="43"/>
                    <a:pt x="129" y="43"/>
                    <a:pt x="130" y="43"/>
                  </a:cubicBezTo>
                  <a:lnTo>
                    <a:pt x="130" y="43"/>
                  </a:lnTo>
                  <a:cubicBezTo>
                    <a:pt x="54" y="43"/>
                    <a:pt x="10" y="39"/>
                    <a:pt x="1" y="31"/>
                  </a:cubicBezTo>
                  <a:close/>
                  <a:moveTo>
                    <a:pt x="1186" y="0"/>
                  </a:moveTo>
                  <a:cubicBezTo>
                    <a:pt x="673" y="22"/>
                    <a:pt x="310" y="43"/>
                    <a:pt x="130" y="43"/>
                  </a:cubicBezTo>
                  <a:lnTo>
                    <a:pt x="130" y="43"/>
                  </a:lnTo>
                  <a:cubicBezTo>
                    <a:pt x="131" y="43"/>
                    <a:pt x="132" y="43"/>
                    <a:pt x="132" y="43"/>
                  </a:cubicBezTo>
                  <a:cubicBezTo>
                    <a:pt x="319" y="43"/>
                    <a:pt x="692" y="22"/>
                    <a:pt x="1186" y="0"/>
                  </a:cubicBezTo>
                  <a:close/>
                </a:path>
              </a:pathLst>
            </a:custGeom>
            <a:solidFill>
              <a:srgbClr val="373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492622" y="5232667"/>
              <a:ext cx="53334" cy="37894"/>
            </a:xfrm>
            <a:custGeom>
              <a:rect b="b" l="l" r="r" t="t"/>
              <a:pathLst>
                <a:path extrusionOk="0" h="670" w="943">
                  <a:moveTo>
                    <a:pt x="943" y="1"/>
                  </a:moveTo>
                  <a:lnTo>
                    <a:pt x="943" y="1"/>
                  </a:lnTo>
                  <a:cubicBezTo>
                    <a:pt x="639" y="244"/>
                    <a:pt x="305" y="457"/>
                    <a:pt x="1" y="670"/>
                  </a:cubicBezTo>
                  <a:cubicBezTo>
                    <a:pt x="305" y="487"/>
                    <a:pt x="639" y="244"/>
                    <a:pt x="943" y="1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4492622" y="5232667"/>
              <a:ext cx="53334" cy="37894"/>
            </a:xfrm>
            <a:custGeom>
              <a:rect b="b" l="l" r="r" t="t"/>
              <a:pathLst>
                <a:path extrusionOk="0" h="670" w="943">
                  <a:moveTo>
                    <a:pt x="943" y="1"/>
                  </a:moveTo>
                  <a:lnTo>
                    <a:pt x="943" y="1"/>
                  </a:lnTo>
                  <a:cubicBezTo>
                    <a:pt x="639" y="244"/>
                    <a:pt x="305" y="457"/>
                    <a:pt x="1" y="670"/>
                  </a:cubicBezTo>
                  <a:cubicBezTo>
                    <a:pt x="305" y="487"/>
                    <a:pt x="639" y="244"/>
                    <a:pt x="9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4955087" y="5308340"/>
              <a:ext cx="27544" cy="6900"/>
            </a:xfrm>
            <a:custGeom>
              <a:rect b="b" l="l" r="r" t="t"/>
              <a:pathLst>
                <a:path extrusionOk="0" h="122" w="487">
                  <a:moveTo>
                    <a:pt x="0" y="0"/>
                  </a:moveTo>
                  <a:lnTo>
                    <a:pt x="0" y="0"/>
                  </a:lnTo>
                  <a:cubicBezTo>
                    <a:pt x="122" y="61"/>
                    <a:pt x="335" y="91"/>
                    <a:pt x="487" y="122"/>
                  </a:cubicBezTo>
                  <a:cubicBezTo>
                    <a:pt x="335" y="91"/>
                    <a:pt x="152" y="61"/>
                    <a:pt x="0" y="0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4955087" y="5308340"/>
              <a:ext cx="27544" cy="6900"/>
            </a:xfrm>
            <a:custGeom>
              <a:rect b="b" l="l" r="r" t="t"/>
              <a:pathLst>
                <a:path extrusionOk="0" h="122" w="487">
                  <a:moveTo>
                    <a:pt x="0" y="0"/>
                  </a:moveTo>
                  <a:lnTo>
                    <a:pt x="0" y="0"/>
                  </a:lnTo>
                  <a:cubicBezTo>
                    <a:pt x="122" y="61"/>
                    <a:pt x="335" y="91"/>
                    <a:pt x="487" y="122"/>
                  </a:cubicBezTo>
                  <a:cubicBezTo>
                    <a:pt x="335" y="91"/>
                    <a:pt x="152" y="6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4573442" y="5210327"/>
              <a:ext cx="57" cy="5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4573442" y="5210327"/>
              <a:ext cx="57" cy="5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4980877" y="5315184"/>
              <a:ext cx="158191" cy="55087"/>
            </a:xfrm>
            <a:custGeom>
              <a:rect b="b" l="l" r="r" t="t"/>
              <a:pathLst>
                <a:path extrusionOk="0" h="974" w="2797">
                  <a:moveTo>
                    <a:pt x="0" y="1"/>
                  </a:moveTo>
                  <a:cubicBezTo>
                    <a:pt x="1246" y="305"/>
                    <a:pt x="2341" y="639"/>
                    <a:pt x="2797" y="973"/>
                  </a:cubicBezTo>
                  <a:cubicBezTo>
                    <a:pt x="2341" y="639"/>
                    <a:pt x="1277" y="305"/>
                    <a:pt x="0" y="1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4980877" y="5315184"/>
              <a:ext cx="158191" cy="55087"/>
            </a:xfrm>
            <a:custGeom>
              <a:rect b="b" l="l" r="r" t="t"/>
              <a:pathLst>
                <a:path extrusionOk="0" h="974" w="2797">
                  <a:moveTo>
                    <a:pt x="0" y="1"/>
                  </a:moveTo>
                  <a:cubicBezTo>
                    <a:pt x="1246" y="305"/>
                    <a:pt x="2341" y="639"/>
                    <a:pt x="2797" y="973"/>
                  </a:cubicBezTo>
                  <a:cubicBezTo>
                    <a:pt x="2341" y="639"/>
                    <a:pt x="1277" y="30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5139009" y="5370213"/>
              <a:ext cx="1753" cy="24150"/>
            </a:xfrm>
            <a:custGeom>
              <a:rect b="b" l="l" r="r" t="t"/>
              <a:pathLst>
                <a:path extrusionOk="0" h="427" w="31">
                  <a:moveTo>
                    <a:pt x="31" y="426"/>
                  </a:moveTo>
                  <a:lnTo>
                    <a:pt x="31" y="4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5139009" y="5370213"/>
              <a:ext cx="1753" cy="24150"/>
            </a:xfrm>
            <a:custGeom>
              <a:rect b="b" l="l" r="r" t="t"/>
              <a:pathLst>
                <a:path extrusionOk="0" h="427" w="31">
                  <a:moveTo>
                    <a:pt x="31" y="426"/>
                  </a:moveTo>
                  <a:lnTo>
                    <a:pt x="31" y="4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4896607" y="4777159"/>
              <a:ext cx="57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4896607" y="4777159"/>
              <a:ext cx="57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5273105" y="5172491"/>
              <a:ext cx="352466" cy="182285"/>
            </a:xfrm>
            <a:custGeom>
              <a:rect b="b" l="l" r="r" t="t"/>
              <a:pathLst>
                <a:path extrusionOk="0" h="3223" w="6232">
                  <a:moveTo>
                    <a:pt x="6232" y="1"/>
                  </a:moveTo>
                  <a:cubicBezTo>
                    <a:pt x="5016" y="396"/>
                    <a:pt x="3070" y="1156"/>
                    <a:pt x="1520" y="2189"/>
                  </a:cubicBezTo>
                  <a:cubicBezTo>
                    <a:pt x="3070" y="1156"/>
                    <a:pt x="5046" y="396"/>
                    <a:pt x="6232" y="1"/>
                  </a:cubicBezTo>
                  <a:close/>
                  <a:moveTo>
                    <a:pt x="1520" y="2190"/>
                  </a:moveTo>
                  <a:cubicBezTo>
                    <a:pt x="1003" y="2494"/>
                    <a:pt x="487" y="2828"/>
                    <a:pt x="0" y="3223"/>
                  </a:cubicBezTo>
                  <a:cubicBezTo>
                    <a:pt x="487" y="2889"/>
                    <a:pt x="1003" y="2494"/>
                    <a:pt x="1520" y="2190"/>
                  </a:cubicBezTo>
                  <a:close/>
                </a:path>
              </a:pathLst>
            </a:custGeom>
            <a:solidFill>
              <a:srgbClr val="373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5622060" y="5146758"/>
              <a:ext cx="63684" cy="22397"/>
            </a:xfrm>
            <a:custGeom>
              <a:rect b="b" l="l" r="r" t="t"/>
              <a:pathLst>
                <a:path extrusionOk="0" h="396" w="1126">
                  <a:moveTo>
                    <a:pt x="1125" y="0"/>
                  </a:moveTo>
                  <a:lnTo>
                    <a:pt x="1125" y="0"/>
                  </a:lnTo>
                  <a:cubicBezTo>
                    <a:pt x="1125" y="31"/>
                    <a:pt x="669" y="182"/>
                    <a:pt x="1" y="395"/>
                  </a:cubicBezTo>
                  <a:cubicBezTo>
                    <a:pt x="700" y="182"/>
                    <a:pt x="1125" y="31"/>
                    <a:pt x="1125" y="0"/>
                  </a:cubicBezTo>
                  <a:close/>
                </a:path>
              </a:pathLst>
            </a:custGeom>
            <a:solidFill>
              <a:srgbClr val="373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5622060" y="5131261"/>
              <a:ext cx="63684" cy="15553"/>
            </a:xfrm>
            <a:custGeom>
              <a:rect b="b" l="l" r="r" t="t"/>
              <a:pathLst>
                <a:path extrusionOk="0" h="275" w="1126">
                  <a:moveTo>
                    <a:pt x="1" y="0"/>
                  </a:moveTo>
                  <a:cubicBezTo>
                    <a:pt x="396" y="122"/>
                    <a:pt x="761" y="183"/>
                    <a:pt x="1125" y="274"/>
                  </a:cubicBezTo>
                  <a:cubicBezTo>
                    <a:pt x="761" y="183"/>
                    <a:pt x="396" y="122"/>
                    <a:pt x="1" y="0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5622060" y="5131261"/>
              <a:ext cx="63684" cy="15553"/>
            </a:xfrm>
            <a:custGeom>
              <a:rect b="b" l="l" r="r" t="t"/>
              <a:pathLst>
                <a:path extrusionOk="0" h="275" w="1126">
                  <a:moveTo>
                    <a:pt x="1" y="0"/>
                  </a:moveTo>
                  <a:cubicBezTo>
                    <a:pt x="396" y="122"/>
                    <a:pt x="761" y="183"/>
                    <a:pt x="1125" y="274"/>
                  </a:cubicBezTo>
                  <a:cubicBezTo>
                    <a:pt x="761" y="183"/>
                    <a:pt x="396" y="122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5249012" y="5354717"/>
              <a:ext cx="24150" cy="17250"/>
            </a:xfrm>
            <a:custGeom>
              <a:rect b="b" l="l" r="r" t="t"/>
              <a:pathLst>
                <a:path extrusionOk="0" h="305" w="427">
                  <a:moveTo>
                    <a:pt x="426" y="1"/>
                  </a:moveTo>
                  <a:lnTo>
                    <a:pt x="426" y="1"/>
                  </a:lnTo>
                  <a:cubicBezTo>
                    <a:pt x="244" y="62"/>
                    <a:pt x="153" y="183"/>
                    <a:pt x="1" y="305"/>
                  </a:cubicBezTo>
                  <a:cubicBezTo>
                    <a:pt x="153" y="183"/>
                    <a:pt x="244" y="122"/>
                    <a:pt x="426" y="1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5249012" y="5354717"/>
              <a:ext cx="24150" cy="17250"/>
            </a:xfrm>
            <a:custGeom>
              <a:rect b="b" l="l" r="r" t="t"/>
              <a:pathLst>
                <a:path extrusionOk="0" h="305" w="427">
                  <a:moveTo>
                    <a:pt x="426" y="1"/>
                  </a:moveTo>
                  <a:lnTo>
                    <a:pt x="426" y="1"/>
                  </a:lnTo>
                  <a:cubicBezTo>
                    <a:pt x="244" y="62"/>
                    <a:pt x="153" y="183"/>
                    <a:pt x="1" y="305"/>
                  </a:cubicBezTo>
                  <a:cubicBezTo>
                    <a:pt x="153" y="183"/>
                    <a:pt x="244" y="122"/>
                    <a:pt x="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5587674" y="5120968"/>
              <a:ext cx="57" cy="5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5587674" y="5120968"/>
              <a:ext cx="57" cy="5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5029006" y="5424112"/>
              <a:ext cx="264802" cy="424068"/>
            </a:xfrm>
            <a:custGeom>
              <a:rect b="b" l="l" r="r" t="t"/>
              <a:pathLst>
                <a:path extrusionOk="0" h="7498" w="4682">
                  <a:moveTo>
                    <a:pt x="1488" y="0"/>
                  </a:moveTo>
                  <a:cubicBezTo>
                    <a:pt x="1387" y="0"/>
                    <a:pt x="1286" y="8"/>
                    <a:pt x="1186" y="20"/>
                  </a:cubicBezTo>
                  <a:cubicBezTo>
                    <a:pt x="517" y="142"/>
                    <a:pt x="0" y="780"/>
                    <a:pt x="517" y="1631"/>
                  </a:cubicBezTo>
                  <a:lnTo>
                    <a:pt x="730" y="1965"/>
                  </a:lnTo>
                  <a:cubicBezTo>
                    <a:pt x="1338" y="2786"/>
                    <a:pt x="2189" y="3637"/>
                    <a:pt x="2554" y="5552"/>
                  </a:cubicBezTo>
                  <a:cubicBezTo>
                    <a:pt x="2584" y="5826"/>
                    <a:pt x="3557" y="7467"/>
                    <a:pt x="4225" y="7497"/>
                  </a:cubicBezTo>
                  <a:cubicBezTo>
                    <a:pt x="4377" y="7497"/>
                    <a:pt x="4408" y="7437"/>
                    <a:pt x="4468" y="7406"/>
                  </a:cubicBezTo>
                  <a:cubicBezTo>
                    <a:pt x="4681" y="7285"/>
                    <a:pt x="4225" y="6829"/>
                    <a:pt x="4225" y="6555"/>
                  </a:cubicBezTo>
                  <a:cubicBezTo>
                    <a:pt x="4256" y="5461"/>
                    <a:pt x="3557" y="3941"/>
                    <a:pt x="3617" y="3516"/>
                  </a:cubicBezTo>
                  <a:cubicBezTo>
                    <a:pt x="3709" y="3212"/>
                    <a:pt x="4043" y="2999"/>
                    <a:pt x="4468" y="2756"/>
                  </a:cubicBezTo>
                  <a:lnTo>
                    <a:pt x="3465" y="203"/>
                  </a:lnTo>
                  <a:cubicBezTo>
                    <a:pt x="3348" y="228"/>
                    <a:pt x="3213" y="239"/>
                    <a:pt x="3068" y="239"/>
                  </a:cubicBezTo>
                  <a:cubicBezTo>
                    <a:pt x="2688" y="239"/>
                    <a:pt x="2246" y="161"/>
                    <a:pt x="1915" y="51"/>
                  </a:cubicBezTo>
                  <a:cubicBezTo>
                    <a:pt x="1773" y="15"/>
                    <a:pt x="1630" y="0"/>
                    <a:pt x="1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5097779" y="5336562"/>
              <a:ext cx="188563" cy="462358"/>
            </a:xfrm>
            <a:custGeom>
              <a:rect b="b" l="l" r="r" t="t"/>
              <a:pathLst>
                <a:path extrusionOk="0" h="8175" w="3334">
                  <a:moveTo>
                    <a:pt x="2304" y="1"/>
                  </a:moveTo>
                  <a:cubicBezTo>
                    <a:pt x="2187" y="1"/>
                    <a:pt x="2066" y="17"/>
                    <a:pt x="1945" y="48"/>
                  </a:cubicBezTo>
                  <a:cubicBezTo>
                    <a:pt x="1733" y="79"/>
                    <a:pt x="1520" y="200"/>
                    <a:pt x="1338" y="383"/>
                  </a:cubicBezTo>
                  <a:cubicBezTo>
                    <a:pt x="1003" y="717"/>
                    <a:pt x="426" y="1082"/>
                    <a:pt x="0" y="1173"/>
                  </a:cubicBezTo>
                  <a:lnTo>
                    <a:pt x="243" y="3878"/>
                  </a:lnTo>
                  <a:cubicBezTo>
                    <a:pt x="699" y="3878"/>
                    <a:pt x="1125" y="3969"/>
                    <a:pt x="1307" y="4182"/>
                  </a:cubicBezTo>
                  <a:cubicBezTo>
                    <a:pt x="1581" y="4547"/>
                    <a:pt x="1581" y="6219"/>
                    <a:pt x="2097" y="7161"/>
                  </a:cubicBezTo>
                  <a:cubicBezTo>
                    <a:pt x="2219" y="7374"/>
                    <a:pt x="2037" y="7982"/>
                    <a:pt x="2341" y="8134"/>
                  </a:cubicBezTo>
                  <a:cubicBezTo>
                    <a:pt x="2341" y="8134"/>
                    <a:pt x="2381" y="8174"/>
                    <a:pt x="2444" y="8174"/>
                  </a:cubicBezTo>
                  <a:cubicBezTo>
                    <a:pt x="2476" y="8174"/>
                    <a:pt x="2513" y="8164"/>
                    <a:pt x="2553" y="8134"/>
                  </a:cubicBezTo>
                  <a:cubicBezTo>
                    <a:pt x="3161" y="7769"/>
                    <a:pt x="3283" y="5915"/>
                    <a:pt x="3192" y="5641"/>
                  </a:cubicBezTo>
                  <a:cubicBezTo>
                    <a:pt x="2675" y="3726"/>
                    <a:pt x="3100" y="2632"/>
                    <a:pt x="3252" y="1599"/>
                  </a:cubicBezTo>
                  <a:cubicBezTo>
                    <a:pt x="3252" y="1447"/>
                    <a:pt x="3283" y="1325"/>
                    <a:pt x="3283" y="1173"/>
                  </a:cubicBezTo>
                  <a:cubicBezTo>
                    <a:pt x="3333" y="369"/>
                    <a:pt x="2864" y="1"/>
                    <a:pt x="2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5128716" y="4837279"/>
              <a:ext cx="57" cy="5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39004" y="4254518"/>
              <a:ext cx="2524387" cy="1389165"/>
            </a:xfrm>
            <a:custGeom>
              <a:rect b="b" l="l" r="r" t="t"/>
              <a:pathLst>
                <a:path extrusionOk="0" h="24562" w="44634">
                  <a:moveTo>
                    <a:pt x="14359" y="1"/>
                  </a:moveTo>
                  <a:cubicBezTo>
                    <a:pt x="14359" y="1"/>
                    <a:pt x="9800" y="6110"/>
                    <a:pt x="8645" y="7569"/>
                  </a:cubicBezTo>
                  <a:cubicBezTo>
                    <a:pt x="0" y="18429"/>
                    <a:pt x="2644" y="23971"/>
                    <a:pt x="17400" y="23971"/>
                  </a:cubicBezTo>
                  <a:cubicBezTo>
                    <a:pt x="19454" y="23971"/>
                    <a:pt x="21743" y="23864"/>
                    <a:pt x="24268" y="23649"/>
                  </a:cubicBezTo>
                  <a:cubicBezTo>
                    <a:pt x="24341" y="23685"/>
                    <a:pt x="24421" y="23702"/>
                    <a:pt x="24501" y="23702"/>
                  </a:cubicBezTo>
                  <a:cubicBezTo>
                    <a:pt x="24752" y="23702"/>
                    <a:pt x="24998" y="23530"/>
                    <a:pt x="24998" y="23253"/>
                  </a:cubicBezTo>
                  <a:cubicBezTo>
                    <a:pt x="25089" y="20153"/>
                    <a:pt x="25241" y="19454"/>
                    <a:pt x="19466" y="18238"/>
                  </a:cubicBezTo>
                  <a:cubicBezTo>
                    <a:pt x="18126" y="17950"/>
                    <a:pt x="16650" y="17880"/>
                    <a:pt x="15461" y="17880"/>
                  </a:cubicBezTo>
                  <a:cubicBezTo>
                    <a:pt x="14366" y="17880"/>
                    <a:pt x="13515" y="17939"/>
                    <a:pt x="13238" y="17941"/>
                  </a:cubicBezTo>
                  <a:lnTo>
                    <a:pt x="13238" y="17941"/>
                  </a:lnTo>
                  <a:cubicBezTo>
                    <a:pt x="14319" y="17122"/>
                    <a:pt x="20276" y="11599"/>
                    <a:pt x="20773" y="8907"/>
                  </a:cubicBezTo>
                  <a:cubicBezTo>
                    <a:pt x="21533" y="9332"/>
                    <a:pt x="22201" y="9332"/>
                    <a:pt x="23113" y="9332"/>
                  </a:cubicBezTo>
                  <a:cubicBezTo>
                    <a:pt x="23235" y="9879"/>
                    <a:pt x="30378" y="15047"/>
                    <a:pt x="34208" y="15746"/>
                  </a:cubicBezTo>
                  <a:cubicBezTo>
                    <a:pt x="34724" y="15867"/>
                    <a:pt x="31776" y="16019"/>
                    <a:pt x="26913" y="19454"/>
                  </a:cubicBezTo>
                  <a:cubicBezTo>
                    <a:pt x="26244" y="19910"/>
                    <a:pt x="23995" y="20700"/>
                    <a:pt x="27004" y="24408"/>
                  </a:cubicBezTo>
                  <a:cubicBezTo>
                    <a:pt x="27087" y="24514"/>
                    <a:pt x="27258" y="24562"/>
                    <a:pt x="27498" y="24562"/>
                  </a:cubicBezTo>
                  <a:cubicBezTo>
                    <a:pt x="29470" y="24562"/>
                    <a:pt x="36117" y="21367"/>
                    <a:pt x="37065" y="20852"/>
                  </a:cubicBezTo>
                  <a:cubicBezTo>
                    <a:pt x="39314" y="19636"/>
                    <a:pt x="41959" y="17965"/>
                    <a:pt x="42931" y="15411"/>
                  </a:cubicBezTo>
                  <a:cubicBezTo>
                    <a:pt x="44633" y="10882"/>
                    <a:pt x="38737" y="6840"/>
                    <a:pt x="34572" y="4439"/>
                  </a:cubicBezTo>
                  <a:cubicBezTo>
                    <a:pt x="30925" y="2341"/>
                    <a:pt x="29861" y="1703"/>
                    <a:pt x="28949" y="1703"/>
                  </a:cubicBezTo>
                  <a:cubicBezTo>
                    <a:pt x="28600" y="1703"/>
                    <a:pt x="27445" y="2009"/>
                    <a:pt x="24951" y="2009"/>
                  </a:cubicBezTo>
                  <a:cubicBezTo>
                    <a:pt x="24838" y="2009"/>
                    <a:pt x="24722" y="2008"/>
                    <a:pt x="24603" y="2007"/>
                  </a:cubicBezTo>
                  <a:cubicBezTo>
                    <a:pt x="24527" y="2006"/>
                    <a:pt x="24453" y="2006"/>
                    <a:pt x="24379" y="2006"/>
                  </a:cubicBezTo>
                  <a:cubicBezTo>
                    <a:pt x="23577" y="2006"/>
                    <a:pt x="22876" y="2049"/>
                    <a:pt x="22148" y="2049"/>
                  </a:cubicBezTo>
                  <a:cubicBezTo>
                    <a:pt x="20358" y="2049"/>
                    <a:pt x="18401" y="1790"/>
                    <a:pt x="14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4477578" y="5270504"/>
              <a:ext cx="8257" cy="5203"/>
            </a:xfrm>
            <a:custGeom>
              <a:rect b="b" l="l" r="r" t="t"/>
              <a:pathLst>
                <a:path extrusionOk="0" h="92" w="146">
                  <a:moveTo>
                    <a:pt x="84" y="1"/>
                  </a:moveTo>
                  <a:cubicBezTo>
                    <a:pt x="24" y="61"/>
                    <a:pt x="1" y="92"/>
                    <a:pt x="12" y="92"/>
                  </a:cubicBezTo>
                  <a:cubicBezTo>
                    <a:pt x="24" y="92"/>
                    <a:pt x="69" y="61"/>
                    <a:pt x="145" y="1"/>
                  </a:cubicBezTo>
                  <a:close/>
                </a:path>
              </a:pathLst>
            </a:custGeom>
            <a:solidFill>
              <a:srgbClr val="4A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4848477" y="3190120"/>
              <a:ext cx="127311" cy="168259"/>
            </a:xfrm>
            <a:custGeom>
              <a:rect b="b" l="l" r="r" t="t"/>
              <a:pathLst>
                <a:path extrusionOk="0" h="2975" w="2251">
                  <a:moveTo>
                    <a:pt x="1982" y="0"/>
                  </a:moveTo>
                  <a:cubicBezTo>
                    <a:pt x="1961" y="0"/>
                    <a:pt x="1938" y="2"/>
                    <a:pt x="1916" y="6"/>
                  </a:cubicBezTo>
                  <a:cubicBezTo>
                    <a:pt x="1733" y="36"/>
                    <a:pt x="1612" y="188"/>
                    <a:pt x="1521" y="340"/>
                  </a:cubicBezTo>
                  <a:cubicBezTo>
                    <a:pt x="1460" y="462"/>
                    <a:pt x="1429" y="583"/>
                    <a:pt x="1338" y="705"/>
                  </a:cubicBezTo>
                  <a:cubicBezTo>
                    <a:pt x="1217" y="918"/>
                    <a:pt x="1125" y="1191"/>
                    <a:pt x="1004" y="1404"/>
                  </a:cubicBezTo>
                  <a:cubicBezTo>
                    <a:pt x="913" y="1647"/>
                    <a:pt x="761" y="1860"/>
                    <a:pt x="669" y="2012"/>
                  </a:cubicBezTo>
                  <a:lnTo>
                    <a:pt x="426" y="2255"/>
                  </a:lnTo>
                  <a:cubicBezTo>
                    <a:pt x="365" y="2286"/>
                    <a:pt x="274" y="2377"/>
                    <a:pt x="213" y="2438"/>
                  </a:cubicBezTo>
                  <a:cubicBezTo>
                    <a:pt x="122" y="2468"/>
                    <a:pt x="92" y="2529"/>
                    <a:pt x="62" y="2590"/>
                  </a:cubicBezTo>
                  <a:cubicBezTo>
                    <a:pt x="1" y="2711"/>
                    <a:pt x="1" y="2893"/>
                    <a:pt x="92" y="2924"/>
                  </a:cubicBezTo>
                  <a:cubicBezTo>
                    <a:pt x="163" y="2959"/>
                    <a:pt x="235" y="2975"/>
                    <a:pt x="308" y="2975"/>
                  </a:cubicBezTo>
                  <a:cubicBezTo>
                    <a:pt x="547" y="2975"/>
                    <a:pt x="787" y="2806"/>
                    <a:pt x="973" y="2620"/>
                  </a:cubicBezTo>
                  <a:cubicBezTo>
                    <a:pt x="1186" y="2438"/>
                    <a:pt x="1338" y="2194"/>
                    <a:pt x="1460" y="1982"/>
                  </a:cubicBezTo>
                  <a:cubicBezTo>
                    <a:pt x="1612" y="1708"/>
                    <a:pt x="1733" y="1404"/>
                    <a:pt x="1824" y="1131"/>
                  </a:cubicBezTo>
                  <a:cubicBezTo>
                    <a:pt x="1916" y="979"/>
                    <a:pt x="1976" y="827"/>
                    <a:pt x="2068" y="735"/>
                  </a:cubicBezTo>
                  <a:cubicBezTo>
                    <a:pt x="2128" y="583"/>
                    <a:pt x="2250" y="462"/>
                    <a:pt x="2250" y="279"/>
                  </a:cubicBezTo>
                  <a:cubicBezTo>
                    <a:pt x="2250" y="93"/>
                    <a:pt x="2134" y="0"/>
                    <a:pt x="1982" y="0"/>
                  </a:cubicBezTo>
                  <a:close/>
                </a:path>
              </a:pathLst>
            </a:custGeom>
            <a:solidFill>
              <a:srgbClr val="EF8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4097234" y="3020450"/>
              <a:ext cx="899151" cy="398165"/>
            </a:xfrm>
            <a:custGeom>
              <a:rect b="b" l="l" r="r" t="t"/>
              <a:pathLst>
                <a:path extrusionOk="0" h="7040" w="15898">
                  <a:moveTo>
                    <a:pt x="15571" y="1"/>
                  </a:moveTo>
                  <a:cubicBezTo>
                    <a:pt x="15098" y="1"/>
                    <a:pt x="13822" y="3917"/>
                    <a:pt x="13101" y="4222"/>
                  </a:cubicBezTo>
                  <a:cubicBezTo>
                    <a:pt x="12779" y="4358"/>
                    <a:pt x="12498" y="4398"/>
                    <a:pt x="12277" y="4398"/>
                  </a:cubicBezTo>
                  <a:cubicBezTo>
                    <a:pt x="11956" y="4398"/>
                    <a:pt x="11764" y="4313"/>
                    <a:pt x="11764" y="4313"/>
                  </a:cubicBezTo>
                  <a:lnTo>
                    <a:pt x="11703" y="4313"/>
                  </a:lnTo>
                  <a:cubicBezTo>
                    <a:pt x="9575" y="3766"/>
                    <a:pt x="7448" y="3036"/>
                    <a:pt x="5350" y="2398"/>
                  </a:cubicBezTo>
                  <a:cubicBezTo>
                    <a:pt x="4317" y="2064"/>
                    <a:pt x="3223" y="1638"/>
                    <a:pt x="2129" y="1456"/>
                  </a:cubicBezTo>
                  <a:cubicBezTo>
                    <a:pt x="2007" y="1456"/>
                    <a:pt x="1872" y="1442"/>
                    <a:pt x="1750" y="1442"/>
                  </a:cubicBezTo>
                  <a:cubicBezTo>
                    <a:pt x="1689" y="1442"/>
                    <a:pt x="1632" y="1446"/>
                    <a:pt x="1581" y="1456"/>
                  </a:cubicBezTo>
                  <a:cubicBezTo>
                    <a:pt x="183" y="1638"/>
                    <a:pt x="1" y="3614"/>
                    <a:pt x="335" y="4708"/>
                  </a:cubicBezTo>
                  <a:cubicBezTo>
                    <a:pt x="609" y="5498"/>
                    <a:pt x="1521" y="5620"/>
                    <a:pt x="2372" y="5802"/>
                  </a:cubicBezTo>
                  <a:cubicBezTo>
                    <a:pt x="2736" y="5893"/>
                    <a:pt x="2432" y="5863"/>
                    <a:pt x="7934" y="6501"/>
                  </a:cubicBezTo>
                  <a:cubicBezTo>
                    <a:pt x="8968" y="6623"/>
                    <a:pt x="9940" y="6714"/>
                    <a:pt x="10974" y="6836"/>
                  </a:cubicBezTo>
                  <a:cubicBezTo>
                    <a:pt x="11459" y="6892"/>
                    <a:pt x="11967" y="7039"/>
                    <a:pt x="12442" y="7039"/>
                  </a:cubicBezTo>
                  <a:cubicBezTo>
                    <a:pt x="12741" y="7039"/>
                    <a:pt x="13026" y="6981"/>
                    <a:pt x="13284" y="6805"/>
                  </a:cubicBezTo>
                  <a:cubicBezTo>
                    <a:pt x="13679" y="6593"/>
                    <a:pt x="13952" y="6228"/>
                    <a:pt x="14196" y="5893"/>
                  </a:cubicBezTo>
                  <a:cubicBezTo>
                    <a:pt x="14317" y="5772"/>
                    <a:pt x="14378" y="5620"/>
                    <a:pt x="14469" y="5468"/>
                  </a:cubicBezTo>
                  <a:cubicBezTo>
                    <a:pt x="14682" y="5012"/>
                    <a:pt x="14621" y="4465"/>
                    <a:pt x="14804" y="3948"/>
                  </a:cubicBezTo>
                  <a:cubicBezTo>
                    <a:pt x="14986" y="3431"/>
                    <a:pt x="15199" y="2945"/>
                    <a:pt x="15351" y="2398"/>
                  </a:cubicBezTo>
                  <a:cubicBezTo>
                    <a:pt x="15503" y="1790"/>
                    <a:pt x="15898" y="817"/>
                    <a:pt x="15685" y="118"/>
                  </a:cubicBezTo>
                  <a:cubicBezTo>
                    <a:pt x="15655" y="38"/>
                    <a:pt x="15617" y="1"/>
                    <a:pt x="15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5027253" y="3152284"/>
              <a:ext cx="91171" cy="187601"/>
            </a:xfrm>
            <a:custGeom>
              <a:rect b="b" l="l" r="r" t="t"/>
              <a:pathLst>
                <a:path extrusionOk="0" h="3317" w="1612">
                  <a:moveTo>
                    <a:pt x="292" y="0"/>
                  </a:moveTo>
                  <a:cubicBezTo>
                    <a:pt x="171" y="0"/>
                    <a:pt x="53" y="78"/>
                    <a:pt x="31" y="189"/>
                  </a:cubicBezTo>
                  <a:cubicBezTo>
                    <a:pt x="1" y="341"/>
                    <a:pt x="62" y="523"/>
                    <a:pt x="122" y="675"/>
                  </a:cubicBezTo>
                  <a:lnTo>
                    <a:pt x="214" y="1131"/>
                  </a:lnTo>
                  <a:cubicBezTo>
                    <a:pt x="274" y="1435"/>
                    <a:pt x="305" y="1739"/>
                    <a:pt x="366" y="2043"/>
                  </a:cubicBezTo>
                  <a:cubicBezTo>
                    <a:pt x="457" y="2316"/>
                    <a:pt x="548" y="2590"/>
                    <a:pt x="700" y="2803"/>
                  </a:cubicBezTo>
                  <a:cubicBezTo>
                    <a:pt x="860" y="3042"/>
                    <a:pt x="1043" y="3305"/>
                    <a:pt x="1331" y="3305"/>
                  </a:cubicBezTo>
                  <a:cubicBezTo>
                    <a:pt x="1372" y="3305"/>
                    <a:pt x="1415" y="3300"/>
                    <a:pt x="1460" y="3289"/>
                  </a:cubicBezTo>
                  <a:cubicBezTo>
                    <a:pt x="1479" y="3308"/>
                    <a:pt x="1497" y="3316"/>
                    <a:pt x="1513" y="3316"/>
                  </a:cubicBezTo>
                  <a:cubicBezTo>
                    <a:pt x="1574" y="3316"/>
                    <a:pt x="1612" y="3196"/>
                    <a:pt x="1612" y="3076"/>
                  </a:cubicBezTo>
                  <a:cubicBezTo>
                    <a:pt x="1612" y="2985"/>
                    <a:pt x="1551" y="2955"/>
                    <a:pt x="1490" y="2894"/>
                  </a:cubicBezTo>
                  <a:cubicBezTo>
                    <a:pt x="1460" y="2772"/>
                    <a:pt x="1369" y="2681"/>
                    <a:pt x="1308" y="2620"/>
                  </a:cubicBezTo>
                  <a:cubicBezTo>
                    <a:pt x="1217" y="2529"/>
                    <a:pt x="1186" y="2438"/>
                    <a:pt x="1126" y="2316"/>
                  </a:cubicBezTo>
                  <a:cubicBezTo>
                    <a:pt x="1065" y="2134"/>
                    <a:pt x="974" y="1860"/>
                    <a:pt x="943" y="1617"/>
                  </a:cubicBezTo>
                  <a:cubicBezTo>
                    <a:pt x="913" y="1374"/>
                    <a:pt x="822" y="1100"/>
                    <a:pt x="791" y="827"/>
                  </a:cubicBezTo>
                  <a:cubicBezTo>
                    <a:pt x="761" y="705"/>
                    <a:pt x="730" y="553"/>
                    <a:pt x="670" y="462"/>
                  </a:cubicBezTo>
                  <a:cubicBezTo>
                    <a:pt x="609" y="280"/>
                    <a:pt x="578" y="97"/>
                    <a:pt x="426" y="37"/>
                  </a:cubicBezTo>
                  <a:cubicBezTo>
                    <a:pt x="385" y="11"/>
                    <a:pt x="338" y="0"/>
                    <a:pt x="292" y="0"/>
                  </a:cubicBezTo>
                  <a:close/>
                </a:path>
              </a:pathLst>
            </a:custGeom>
            <a:solidFill>
              <a:srgbClr val="EF8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5042750" y="2989231"/>
              <a:ext cx="849267" cy="508735"/>
            </a:xfrm>
            <a:custGeom>
              <a:rect b="b" l="l" r="r" t="t"/>
              <a:pathLst>
                <a:path extrusionOk="0" h="8995" w="15016">
                  <a:moveTo>
                    <a:pt x="487" y="0"/>
                  </a:moveTo>
                  <a:cubicBezTo>
                    <a:pt x="448" y="0"/>
                    <a:pt x="407" y="30"/>
                    <a:pt x="365" y="93"/>
                  </a:cubicBezTo>
                  <a:cubicBezTo>
                    <a:pt x="0" y="701"/>
                    <a:pt x="152" y="1734"/>
                    <a:pt x="152" y="2433"/>
                  </a:cubicBezTo>
                  <a:cubicBezTo>
                    <a:pt x="183" y="2950"/>
                    <a:pt x="213" y="3527"/>
                    <a:pt x="274" y="4044"/>
                  </a:cubicBezTo>
                  <a:cubicBezTo>
                    <a:pt x="335" y="4591"/>
                    <a:pt x="92" y="5108"/>
                    <a:pt x="183" y="5625"/>
                  </a:cubicBezTo>
                  <a:cubicBezTo>
                    <a:pt x="213" y="5777"/>
                    <a:pt x="274" y="5959"/>
                    <a:pt x="335" y="6111"/>
                  </a:cubicBezTo>
                  <a:cubicBezTo>
                    <a:pt x="487" y="6476"/>
                    <a:pt x="669" y="6901"/>
                    <a:pt x="973" y="7205"/>
                  </a:cubicBezTo>
                  <a:cubicBezTo>
                    <a:pt x="1551" y="7813"/>
                    <a:pt x="2432" y="7692"/>
                    <a:pt x="3192" y="7813"/>
                  </a:cubicBezTo>
                  <a:cubicBezTo>
                    <a:pt x="4225" y="7965"/>
                    <a:pt x="5198" y="8087"/>
                    <a:pt x="6232" y="8239"/>
                  </a:cubicBezTo>
                  <a:cubicBezTo>
                    <a:pt x="11733" y="8968"/>
                    <a:pt x="11429" y="8908"/>
                    <a:pt x="11733" y="8968"/>
                  </a:cubicBezTo>
                  <a:cubicBezTo>
                    <a:pt x="11998" y="8977"/>
                    <a:pt x="12266" y="8995"/>
                    <a:pt x="12524" y="8995"/>
                  </a:cubicBezTo>
                  <a:cubicBezTo>
                    <a:pt x="13125" y="8995"/>
                    <a:pt x="13673" y="8901"/>
                    <a:pt x="14013" y="8391"/>
                  </a:cubicBezTo>
                  <a:cubicBezTo>
                    <a:pt x="14712" y="7357"/>
                    <a:pt x="15016" y="5351"/>
                    <a:pt x="13709" y="4865"/>
                  </a:cubicBezTo>
                  <a:cubicBezTo>
                    <a:pt x="13557" y="4774"/>
                    <a:pt x="13375" y="4743"/>
                    <a:pt x="13192" y="4743"/>
                  </a:cubicBezTo>
                  <a:cubicBezTo>
                    <a:pt x="12944" y="4723"/>
                    <a:pt x="12693" y="4715"/>
                    <a:pt x="12442" y="4715"/>
                  </a:cubicBezTo>
                  <a:cubicBezTo>
                    <a:pt x="11558" y="4715"/>
                    <a:pt x="10664" y="4818"/>
                    <a:pt x="9788" y="4865"/>
                  </a:cubicBezTo>
                  <a:cubicBezTo>
                    <a:pt x="7599" y="4956"/>
                    <a:pt x="5380" y="5169"/>
                    <a:pt x="3192" y="5169"/>
                  </a:cubicBezTo>
                  <a:lnTo>
                    <a:pt x="3101" y="5108"/>
                  </a:lnTo>
                  <a:cubicBezTo>
                    <a:pt x="3101" y="5108"/>
                    <a:pt x="3045" y="5121"/>
                    <a:pt x="2946" y="5121"/>
                  </a:cubicBezTo>
                  <a:cubicBezTo>
                    <a:pt x="2735" y="5121"/>
                    <a:pt x="2330" y="5064"/>
                    <a:pt x="1855" y="4713"/>
                  </a:cubicBezTo>
                  <a:cubicBezTo>
                    <a:pt x="1209" y="4208"/>
                    <a:pt x="952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42"/>
          <p:cNvSpPr txBox="1"/>
          <p:nvPr>
            <p:ph idx="1" type="subTitle"/>
          </p:nvPr>
        </p:nvSpPr>
        <p:spPr>
          <a:xfrm>
            <a:off x="709625" y="2745563"/>
            <a:ext cx="5486400" cy="1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BD, P11 G8 - 2023/2024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3"/>
          <p:cNvSpPr txBox="1"/>
          <p:nvPr>
            <p:ph type="title"/>
          </p:nvPr>
        </p:nvSpPr>
        <p:spPr>
          <a:xfrm>
            <a:off x="709625" y="445025"/>
            <a:ext cx="7721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38" name="Google Shape;738;p43"/>
          <p:cNvSpPr txBox="1"/>
          <p:nvPr>
            <p:ph idx="4" type="subTitle"/>
          </p:nvPr>
        </p:nvSpPr>
        <p:spPr>
          <a:xfrm>
            <a:off x="998851" y="1656200"/>
            <a:ext cx="3076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cxnSp>
        <p:nvCxnSpPr>
          <p:cNvPr id="739" name="Google Shape;739;p43"/>
          <p:cNvCxnSpPr/>
          <p:nvPr/>
        </p:nvCxnSpPr>
        <p:spPr>
          <a:xfrm>
            <a:off x="3783750" y="1084725"/>
            <a:ext cx="15765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43"/>
          <p:cNvSpPr txBox="1"/>
          <p:nvPr>
            <p:ph idx="7" type="subTitle"/>
          </p:nvPr>
        </p:nvSpPr>
        <p:spPr>
          <a:xfrm>
            <a:off x="676200" y="2228700"/>
            <a:ext cx="3722100" cy="252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University Alma é uma aplicação de meditação que foi desenvolvida para a cadeira de IHC;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plataforma tem como objetivo disponibilizar ao público cursos de meditação publicados por mentores da própria comunidade.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2" name="Google Shape;742;p43"/>
          <p:cNvSpPr txBox="1"/>
          <p:nvPr>
            <p:ph idx="2" type="subTitle"/>
          </p:nvPr>
        </p:nvSpPr>
        <p:spPr>
          <a:xfrm>
            <a:off x="4990668" y="1656205"/>
            <a:ext cx="3566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743" name="Google Shape;743;p43"/>
          <p:cNvSpPr txBox="1"/>
          <p:nvPr>
            <p:ph idx="7" type="subTitle"/>
          </p:nvPr>
        </p:nvSpPr>
        <p:spPr>
          <a:xfrm>
            <a:off x="4990675" y="2228700"/>
            <a:ext cx="3899100" cy="28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Criar e autenticar contas de utilizadores (admin, mentor, utilizador);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Utilizadores podem dar favorito a cursos;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Utilizadores teem um histórico;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Mentores podem publicar cursos;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Admins podem moderar a plataforma;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Ações dos admins são audited;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Plataforma com notificações.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43"/>
          <p:cNvGrpSpPr/>
          <p:nvPr/>
        </p:nvGrpSpPr>
        <p:grpSpPr>
          <a:xfrm>
            <a:off x="2360091" y="1309523"/>
            <a:ext cx="354311" cy="354104"/>
            <a:chOff x="-49764975" y="3183375"/>
            <a:chExt cx="299300" cy="299125"/>
          </a:xfrm>
        </p:grpSpPr>
        <p:sp>
          <p:nvSpPr>
            <p:cNvPr id="745" name="Google Shape;745;p43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3"/>
          <p:cNvGrpSpPr/>
          <p:nvPr/>
        </p:nvGrpSpPr>
        <p:grpSpPr>
          <a:xfrm>
            <a:off x="6601312" y="1316951"/>
            <a:ext cx="354341" cy="353394"/>
            <a:chOff x="-46779100" y="3938500"/>
            <a:chExt cx="299325" cy="298525"/>
          </a:xfrm>
        </p:grpSpPr>
        <p:sp>
          <p:nvSpPr>
            <p:cNvPr id="755" name="Google Shape;755;p43"/>
            <p:cNvSpPr/>
            <p:nvPr/>
          </p:nvSpPr>
          <p:spPr>
            <a:xfrm>
              <a:off x="-46656225" y="406137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-46779100" y="3938500"/>
              <a:ext cx="299325" cy="298525"/>
            </a:xfrm>
            <a:custGeom>
              <a:rect b="b" l="l" r="r" t="t"/>
              <a:pathLst>
                <a:path extrusionOk="0" h="11941" w="11973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/>
          <p:cNvSpPr txBox="1"/>
          <p:nvPr>
            <p:ph type="title"/>
          </p:nvPr>
        </p:nvSpPr>
        <p:spPr>
          <a:xfrm>
            <a:off x="2285969" y="139050"/>
            <a:ext cx="4572000" cy="5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</a:t>
            </a:r>
            <a:endParaRPr/>
          </a:p>
        </p:txBody>
      </p:sp>
      <p:cxnSp>
        <p:nvCxnSpPr>
          <p:cNvPr id="762" name="Google Shape;762;p44"/>
          <p:cNvCxnSpPr/>
          <p:nvPr/>
        </p:nvCxnSpPr>
        <p:spPr>
          <a:xfrm>
            <a:off x="3139950" y="778750"/>
            <a:ext cx="2864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4" name="Google Shape;7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287" y="1037275"/>
            <a:ext cx="6407400" cy="3712500"/>
          </a:xfrm>
          <a:prstGeom prst="roundRect">
            <a:avLst>
              <a:gd fmla="val 798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5"/>
          <p:cNvSpPr txBox="1"/>
          <p:nvPr>
            <p:ph type="title"/>
          </p:nvPr>
        </p:nvSpPr>
        <p:spPr>
          <a:xfrm>
            <a:off x="2354569" y="445025"/>
            <a:ext cx="4572000" cy="5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</a:t>
            </a:r>
            <a:endParaRPr/>
          </a:p>
        </p:txBody>
      </p:sp>
      <p:sp>
        <p:nvSpPr>
          <p:cNvPr id="770" name="Google Shape;770;p45"/>
          <p:cNvSpPr txBox="1"/>
          <p:nvPr>
            <p:ph idx="1" type="subTitle"/>
          </p:nvPr>
        </p:nvSpPr>
        <p:spPr>
          <a:xfrm>
            <a:off x="2344800" y="1532803"/>
            <a:ext cx="4572000" cy="210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Dinamizar e sequenciar o número de uma sessão;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 e Login de utilizadores;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Adicionar e remover favoritos.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1" name="Google Shape;771;p45"/>
          <p:cNvCxnSpPr/>
          <p:nvPr/>
        </p:nvCxnSpPr>
        <p:spPr>
          <a:xfrm>
            <a:off x="3208525" y="1084725"/>
            <a:ext cx="2864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6"/>
          <p:cNvSpPr txBox="1"/>
          <p:nvPr>
            <p:ph type="title"/>
          </p:nvPr>
        </p:nvSpPr>
        <p:spPr>
          <a:xfrm>
            <a:off x="315519" y="445025"/>
            <a:ext cx="4572000" cy="5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778" name="Google Shape;778;p46"/>
          <p:cNvSpPr txBox="1"/>
          <p:nvPr>
            <p:ph idx="1" type="subTitle"/>
          </p:nvPr>
        </p:nvSpPr>
        <p:spPr>
          <a:xfrm>
            <a:off x="305750" y="1532803"/>
            <a:ext cx="4572000" cy="210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Inserir/Deletar um user quando um perfil é criado;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Funcionalidade das Notificações de favoritos e alterações em cursos;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Dinamizar o número de sessões (com procedure);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de favoritos por curso.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46"/>
          <p:cNvCxnSpPr/>
          <p:nvPr/>
        </p:nvCxnSpPr>
        <p:spPr>
          <a:xfrm>
            <a:off x="1169475" y="1084725"/>
            <a:ext cx="2864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46"/>
          <p:cNvSpPr txBox="1"/>
          <p:nvPr>
            <p:ph type="title"/>
          </p:nvPr>
        </p:nvSpPr>
        <p:spPr>
          <a:xfrm>
            <a:off x="4795419" y="445025"/>
            <a:ext cx="4572000" cy="5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782" name="Google Shape;782;p46"/>
          <p:cNvSpPr txBox="1"/>
          <p:nvPr>
            <p:ph idx="1" type="subTitle"/>
          </p:nvPr>
        </p:nvSpPr>
        <p:spPr>
          <a:xfrm>
            <a:off x="4785650" y="1532803"/>
            <a:ext cx="4572000" cy="210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Fornecer todos os  detalhes de um curso;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Fornecer todos os detalhes de um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3" name="Google Shape;783;p46"/>
          <p:cNvCxnSpPr/>
          <p:nvPr/>
        </p:nvCxnSpPr>
        <p:spPr>
          <a:xfrm>
            <a:off x="5649375" y="1084725"/>
            <a:ext cx="2864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7"/>
          <p:cNvSpPr txBox="1"/>
          <p:nvPr>
            <p:ph type="title"/>
          </p:nvPr>
        </p:nvSpPr>
        <p:spPr>
          <a:xfrm>
            <a:off x="122669" y="445025"/>
            <a:ext cx="4572000" cy="5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UDF</a:t>
            </a:r>
            <a:endParaRPr/>
          </a:p>
        </p:txBody>
      </p:sp>
      <p:sp>
        <p:nvSpPr>
          <p:cNvPr id="789" name="Google Shape;789;p47"/>
          <p:cNvSpPr txBox="1"/>
          <p:nvPr>
            <p:ph idx="1" type="subTitle"/>
          </p:nvPr>
        </p:nvSpPr>
        <p:spPr>
          <a:xfrm>
            <a:off x="112900" y="1532803"/>
            <a:ext cx="4572000" cy="210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Função para procurar um curso numa categoria pelo seu nome/descrição.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0" name="Google Shape;790;p47"/>
          <p:cNvCxnSpPr/>
          <p:nvPr/>
        </p:nvCxnSpPr>
        <p:spPr>
          <a:xfrm>
            <a:off x="976625" y="1084725"/>
            <a:ext cx="2864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2" name="Google Shape;792;p47"/>
          <p:cNvSpPr txBox="1"/>
          <p:nvPr>
            <p:ph type="title"/>
          </p:nvPr>
        </p:nvSpPr>
        <p:spPr>
          <a:xfrm>
            <a:off x="4953369" y="445025"/>
            <a:ext cx="4572000" cy="5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793" name="Google Shape;793;p47"/>
          <p:cNvSpPr txBox="1"/>
          <p:nvPr>
            <p:ph idx="1" type="subTitle"/>
          </p:nvPr>
        </p:nvSpPr>
        <p:spPr>
          <a:xfrm>
            <a:off x="4943600" y="1532803"/>
            <a:ext cx="4572000" cy="210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Indexes para otimizar a funcionalidade de pesquisa.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4" name="Google Shape;794;p47"/>
          <p:cNvCxnSpPr/>
          <p:nvPr/>
        </p:nvCxnSpPr>
        <p:spPr>
          <a:xfrm>
            <a:off x="5807325" y="1084725"/>
            <a:ext cx="2864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8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cxnSp>
        <p:nvCxnSpPr>
          <p:cNvPr id="800" name="Google Shape;800;p48"/>
          <p:cNvCxnSpPr/>
          <p:nvPr/>
        </p:nvCxnSpPr>
        <p:spPr>
          <a:xfrm>
            <a:off x="2714625" y="1084725"/>
            <a:ext cx="37338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2" name="Google Shape;802;p48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638" y="1335600"/>
            <a:ext cx="6503774" cy="365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9"/>
          <p:cNvSpPr txBox="1"/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Implementar</a:t>
            </a:r>
            <a:endParaRPr/>
          </a:p>
        </p:txBody>
      </p:sp>
      <p:sp>
        <p:nvSpPr>
          <p:cNvPr id="808" name="Google Shape;808;p49"/>
          <p:cNvSpPr txBox="1"/>
          <p:nvPr>
            <p:ph idx="3" type="subTitle"/>
          </p:nvPr>
        </p:nvSpPr>
        <p:spPr>
          <a:xfrm>
            <a:off x="3971063" y="2789169"/>
            <a:ext cx="15546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e resumo de sessões de um certo curso</a:t>
            </a:r>
            <a:endParaRPr/>
          </a:p>
        </p:txBody>
      </p:sp>
      <p:sp>
        <p:nvSpPr>
          <p:cNvPr id="809" name="Google Shape;809;p49"/>
          <p:cNvSpPr txBox="1"/>
          <p:nvPr>
            <p:ph idx="1" type="subTitle"/>
          </p:nvPr>
        </p:nvSpPr>
        <p:spPr>
          <a:xfrm>
            <a:off x="1209689" y="2789175"/>
            <a:ext cx="17277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Implementar edição de cursos</a:t>
            </a:r>
            <a:endParaRPr/>
          </a:p>
        </p:txBody>
      </p:sp>
      <p:sp>
        <p:nvSpPr>
          <p:cNvPr id="810" name="Google Shape;810;p49"/>
          <p:cNvSpPr txBox="1"/>
          <p:nvPr>
            <p:ph idx="2" type="subTitle"/>
          </p:nvPr>
        </p:nvSpPr>
        <p:spPr>
          <a:xfrm>
            <a:off x="609700" y="2184025"/>
            <a:ext cx="2927700" cy="5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Functionalities</a:t>
            </a:r>
            <a:endParaRPr/>
          </a:p>
        </p:txBody>
      </p:sp>
      <p:sp>
        <p:nvSpPr>
          <p:cNvPr id="811" name="Google Shape;811;p49"/>
          <p:cNvSpPr txBox="1"/>
          <p:nvPr>
            <p:ph idx="4" type="subTitle"/>
          </p:nvPr>
        </p:nvSpPr>
        <p:spPr>
          <a:xfrm>
            <a:off x="3713813" y="2426475"/>
            <a:ext cx="20691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Sessões</a:t>
            </a:r>
            <a:endParaRPr/>
          </a:p>
        </p:txBody>
      </p:sp>
      <p:sp>
        <p:nvSpPr>
          <p:cNvPr id="812" name="Google Shape;812;p49"/>
          <p:cNvSpPr txBox="1"/>
          <p:nvPr>
            <p:ph idx="5" type="subTitle"/>
          </p:nvPr>
        </p:nvSpPr>
        <p:spPr>
          <a:xfrm>
            <a:off x="6187813" y="2789175"/>
            <a:ext cx="1902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Implementar funcionalidades para os admins e auditar a atividade</a:t>
            </a:r>
            <a:endParaRPr/>
          </a:p>
        </p:txBody>
      </p:sp>
      <p:sp>
        <p:nvSpPr>
          <p:cNvPr id="813" name="Google Shape;813;p49"/>
          <p:cNvSpPr txBox="1"/>
          <p:nvPr>
            <p:ph idx="6" type="subTitle"/>
          </p:nvPr>
        </p:nvSpPr>
        <p:spPr>
          <a:xfrm>
            <a:off x="6102262" y="2426475"/>
            <a:ext cx="2069100" cy="3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Administração</a:t>
            </a: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6872369" y="1929899"/>
            <a:ext cx="368186" cy="287081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49"/>
          <p:cNvGrpSpPr/>
          <p:nvPr/>
        </p:nvGrpSpPr>
        <p:grpSpPr>
          <a:xfrm>
            <a:off x="4577155" y="1929899"/>
            <a:ext cx="351940" cy="348188"/>
            <a:chOff x="581525" y="3254850"/>
            <a:chExt cx="297750" cy="294575"/>
          </a:xfrm>
        </p:grpSpPr>
        <p:sp>
          <p:nvSpPr>
            <p:cNvPr id="816" name="Google Shape;816;p49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9"/>
          <p:cNvGrpSpPr/>
          <p:nvPr/>
        </p:nvGrpSpPr>
        <p:grpSpPr>
          <a:xfrm>
            <a:off x="1909680" y="1929674"/>
            <a:ext cx="327739" cy="348631"/>
            <a:chOff x="5364750" y="3235150"/>
            <a:chExt cx="277275" cy="294950"/>
          </a:xfrm>
        </p:grpSpPr>
        <p:sp>
          <p:nvSpPr>
            <p:cNvPr id="820" name="Google Shape;820;p49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8" name="Google Shape;828;p49"/>
          <p:cNvCxnSpPr/>
          <p:nvPr/>
        </p:nvCxnSpPr>
        <p:spPr>
          <a:xfrm>
            <a:off x="3148025" y="1084725"/>
            <a:ext cx="28719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0"/>
          <p:cNvSpPr txBox="1"/>
          <p:nvPr>
            <p:ph type="title"/>
          </p:nvPr>
        </p:nvSpPr>
        <p:spPr>
          <a:xfrm>
            <a:off x="2905125" y="2074875"/>
            <a:ext cx="5838900" cy="6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cxnSp>
        <p:nvCxnSpPr>
          <p:cNvPr id="835" name="Google Shape;835;p50"/>
          <p:cNvCxnSpPr/>
          <p:nvPr/>
        </p:nvCxnSpPr>
        <p:spPr>
          <a:xfrm>
            <a:off x="2938475" y="2786425"/>
            <a:ext cx="52482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tation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A8F5"/>
      </a:accent1>
      <a:accent2>
        <a:srgbClr val="FDFDFE"/>
      </a:accent2>
      <a:accent3>
        <a:srgbClr val="DD8C61"/>
      </a:accent3>
      <a:accent4>
        <a:srgbClr val="9BB1FD"/>
      </a:accent4>
      <a:accent5>
        <a:srgbClr val="C2A5F7"/>
      </a:accent5>
      <a:accent6>
        <a:srgbClr val="081E3F"/>
      </a:accent6>
      <a:hlink>
        <a:srgbClr val="592E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