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bin" ContentType="application/vnd.openxmlformats-officedocument.oleObject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A8229-BA48-4866-8288-A1C7FEB80EA5}" v="26" dt="2024-11-22T01:11:39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2" autoAdjust="0"/>
    <p:restoredTop sz="94620" autoAdjust="0"/>
  </p:normalViewPr>
  <p:slideViewPr>
    <p:cSldViewPr snapToGrid="0">
      <p:cViewPr varScale="1">
        <p:scale>
          <a:sx n="68" d="100"/>
          <a:sy n="68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7E7EC-84D8-4164-984D-964606F84B13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0CBC-3A8C-44EE-ADCD-491AE832A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86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A0CBC-3A8C-44EE-ADCD-491AE832AD2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09231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5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81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78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98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86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71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08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93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6583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7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9BDE9A94-343E-B844-9D88-61EBD5197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999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DFB4DF2-D074-B107-8E8A-183E5889B0C3}"/>
              </a:ext>
            </a:extLst>
          </p:cNvPr>
          <p:cNvSpPr txBox="1"/>
          <p:nvPr/>
        </p:nvSpPr>
        <p:spPr>
          <a:xfrm>
            <a:off x="623977" y="3253602"/>
            <a:ext cx="8658045" cy="1631216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just"/>
            <a:r>
              <a:rPr lang="pt-BR" sz="2000" dirty="0"/>
              <a:t>Certificamos que </a:t>
            </a:r>
            <a:r>
              <a:rPr lang="pt-BR" sz="2000" b="1" dirty="0"/>
              <a:t>CAMILLA AGUIAR DE SOUZA </a:t>
            </a:r>
            <a:r>
              <a:rPr lang="pt-BR" sz="2000" dirty="0"/>
              <a:t>CPF: 076.295.174-59, participou e concluiu com mérito o curso de </a:t>
            </a:r>
            <a:r>
              <a:rPr lang="pt-BR" sz="2000" b="1" dirty="0"/>
              <a:t>BRIGADA DE INCÊNDIO</a:t>
            </a:r>
            <a:r>
              <a:rPr lang="pt-BR" sz="2000" dirty="0"/>
              <a:t>, com treinamentos teóricos, práticos e simulados, conforme as normas NBR – 14276 e NR - 23, com carga horária de 08hs aula realizado no mês de </a:t>
            </a:r>
            <a:r>
              <a:rPr lang="pt-BR" sz="2000" b="1" dirty="0"/>
              <a:t>Junho de 2024</a:t>
            </a:r>
            <a:r>
              <a:rPr lang="pt-BR" sz="2000" dirty="0"/>
              <a:t> e validade de 01(um) ano após a sua conclusão.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D46372-82D4-2384-F2B8-2735E210F7F3}"/>
              </a:ext>
            </a:extLst>
          </p:cNvPr>
          <p:cNvSpPr txBox="1"/>
          <p:nvPr/>
        </p:nvSpPr>
        <p:spPr>
          <a:xfrm>
            <a:off x="5918981" y="5438144"/>
            <a:ext cx="31710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/>
              <a:t>José Gustavo Santos Martins</a:t>
            </a:r>
          </a:p>
          <a:p>
            <a:pPr algn="ctr"/>
            <a:r>
              <a:rPr lang="pt-BR" sz="1400" dirty="0"/>
              <a:t>Engenheiro de Segurança do Trabalho.</a:t>
            </a:r>
          </a:p>
          <a:p>
            <a:pPr algn="ctr"/>
            <a:r>
              <a:rPr lang="pt-BR" sz="1400" dirty="0"/>
              <a:t>Registro Nacional: 161937131-6</a:t>
            </a:r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01547304-A173-1454-32F9-C893950D77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690037"/>
              </p:ext>
            </p:extLst>
          </p:nvPr>
        </p:nvGraphicFramePr>
        <p:xfrm>
          <a:off x="6840064" y="5199495"/>
          <a:ext cx="1328896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208523" imgH="400471" progId="CorelDraw.Graphic.24">
                  <p:embed/>
                </p:oleObj>
              </mc:Choice>
              <mc:Fallback>
                <p:oleObj name="CorelDRAW" r:id="rId4" imgW="1208523" imgH="400471" progId="CorelDraw.Graphic.24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01547304-A173-1454-32F9-C893950D77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40064" y="5199495"/>
                        <a:ext cx="1328896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5A5D67E-34A3-45A8-8833-735CFA9DD500}"/>
              </a:ext>
            </a:extLst>
          </p:cNvPr>
          <p:cNvSpPr txBox="1"/>
          <p:nvPr/>
        </p:nvSpPr>
        <p:spPr>
          <a:xfrm>
            <a:off x="954561" y="5374940"/>
            <a:ext cx="32941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 err="1"/>
              <a:t>Kassio</a:t>
            </a:r>
            <a:r>
              <a:rPr lang="pt-BR" sz="1400" dirty="0"/>
              <a:t> Luan de Albuquerque Santos</a:t>
            </a:r>
          </a:p>
          <a:p>
            <a:pPr algn="ctr"/>
            <a:r>
              <a:rPr lang="pt-BR" sz="1400" dirty="0"/>
              <a:t>Técnico de Segurança do Trabalho.</a:t>
            </a:r>
          </a:p>
          <a:p>
            <a:pPr algn="ctr"/>
            <a:r>
              <a:rPr lang="pt-BR" sz="1400" dirty="0"/>
              <a:t>Bombeiro Profissional Civil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41258E-C6EA-47BC-ACE4-C365E6EDD7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73" t="42954" r="43163" b="32860"/>
          <a:stretch/>
        </p:blipFill>
        <p:spPr>
          <a:xfrm>
            <a:off x="1900157" y="4812299"/>
            <a:ext cx="800019" cy="7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6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25C91-1D40-B2D0-314C-1E7F48881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3276D00F-0FAF-DD76-F5FD-355D796BB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" y="0"/>
            <a:ext cx="9905999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FE9A65A-B958-A5D1-E3F1-466B607202DC}"/>
              </a:ext>
            </a:extLst>
          </p:cNvPr>
          <p:cNvSpPr txBox="1"/>
          <p:nvPr/>
        </p:nvSpPr>
        <p:spPr>
          <a:xfrm>
            <a:off x="665226" y="1250942"/>
            <a:ext cx="3431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MÓDULOS TEÓRICOS E PRÁTICOS: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2C1C381-438B-64E1-F27D-8482B22FB510}"/>
              </a:ext>
            </a:extLst>
          </p:cNvPr>
          <p:cNvSpPr txBox="1"/>
          <p:nvPr/>
        </p:nvSpPr>
        <p:spPr>
          <a:xfrm>
            <a:off x="665226" y="1632312"/>
            <a:ext cx="36050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LEGISLAÇÃO</a:t>
            </a:r>
          </a:p>
          <a:p>
            <a:r>
              <a:rPr lang="pt-BR" sz="1200" b="1" dirty="0"/>
              <a:t> ✓ Aspectos legais</a:t>
            </a:r>
          </a:p>
          <a:p>
            <a:r>
              <a:rPr lang="pt-BR" sz="1200" b="1" dirty="0"/>
              <a:t>✓ Teoria do fogo</a:t>
            </a:r>
          </a:p>
          <a:p>
            <a:r>
              <a:rPr lang="pt-BR" sz="1200" b="1" dirty="0"/>
              <a:t>✓ Propagação e dinâmica do fogo,</a:t>
            </a:r>
          </a:p>
          <a:p>
            <a:r>
              <a:rPr lang="pt-BR" sz="1200" b="1" dirty="0"/>
              <a:t>✓ Classes de Incêndio,</a:t>
            </a:r>
          </a:p>
          <a:p>
            <a:r>
              <a:rPr lang="pt-BR" sz="1200" b="1" dirty="0"/>
              <a:t>✓ Prevenção de Incêndio,</a:t>
            </a:r>
          </a:p>
          <a:p>
            <a:r>
              <a:rPr lang="pt-BR" sz="1200" b="1" dirty="0"/>
              <a:t>✓ Métodos de Extinção.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586EE2-A639-83C3-B7A1-F9F9C8398747}"/>
              </a:ext>
            </a:extLst>
          </p:cNvPr>
          <p:cNvSpPr txBox="1"/>
          <p:nvPr/>
        </p:nvSpPr>
        <p:spPr>
          <a:xfrm>
            <a:off x="4953000" y="1632312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COMBATE A INCÊNDIO</a:t>
            </a:r>
          </a:p>
          <a:p>
            <a:r>
              <a:rPr lang="pt-BR" sz="1200" b="1" dirty="0"/>
              <a:t> ✓ Agente extintores,</a:t>
            </a:r>
          </a:p>
          <a:p>
            <a:r>
              <a:rPr lang="pt-BR" sz="1200" b="1" dirty="0"/>
              <a:t>✓ Equipamentos de proteção individual (EPI),</a:t>
            </a:r>
          </a:p>
          <a:p>
            <a:r>
              <a:rPr lang="pt-BR" sz="1200" b="1" dirty="0"/>
              <a:t>✓ Equipamentos de combate a incêndio 1,</a:t>
            </a:r>
          </a:p>
          <a:p>
            <a:r>
              <a:rPr lang="pt-BR" sz="1200" b="1" dirty="0"/>
              <a:t>✓ Equipamentos de combate a incêndio 2,</a:t>
            </a:r>
          </a:p>
          <a:p>
            <a:r>
              <a:rPr lang="pt-BR" sz="1200" b="1" dirty="0"/>
              <a:t>✓ Equipamentos de detecção, alarme e de comunicações,</a:t>
            </a:r>
          </a:p>
          <a:p>
            <a:r>
              <a:rPr lang="pt-BR" sz="1200" b="1" dirty="0"/>
              <a:t>✓ Abandono de área,</a:t>
            </a:r>
          </a:p>
          <a:p>
            <a:r>
              <a:rPr lang="pt-BR" sz="1200" b="1" dirty="0"/>
              <a:t>✓ Pessoas com mobilidade reduzida,</a:t>
            </a:r>
          </a:p>
          <a:p>
            <a:r>
              <a:rPr lang="pt-BR" sz="1200" b="1" dirty="0"/>
              <a:t>✓ Avaliação inicial,</a:t>
            </a:r>
          </a:p>
          <a:p>
            <a:r>
              <a:rPr lang="pt-BR" sz="1200" b="1" dirty="0"/>
              <a:t>✓ Vias aéreas,</a:t>
            </a:r>
          </a:p>
          <a:p>
            <a:r>
              <a:rPr lang="pt-BR" sz="1200" b="1" dirty="0"/>
              <a:t>✓ Ressuscitação </a:t>
            </a:r>
            <a:r>
              <a:rPr lang="pt-BR" sz="1200" b="1" dirty="0" err="1"/>
              <a:t>cardio</a:t>
            </a:r>
            <a:r>
              <a:rPr lang="pt-BR" sz="1200" b="1" dirty="0"/>
              <a:t> pulmonar (RCP),</a:t>
            </a:r>
          </a:p>
          <a:p>
            <a:r>
              <a:rPr lang="pt-BR" sz="1200" b="1" dirty="0"/>
              <a:t>✓ DEA,</a:t>
            </a:r>
          </a:p>
          <a:p>
            <a:r>
              <a:rPr lang="pt-BR" sz="1200" b="1" dirty="0"/>
              <a:t>✓ Estado de choque.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48A4F0F-B6F3-9520-BFBD-5A8CE5EDA74A}"/>
              </a:ext>
            </a:extLst>
          </p:cNvPr>
          <p:cNvSpPr txBox="1"/>
          <p:nvPr/>
        </p:nvSpPr>
        <p:spPr>
          <a:xfrm>
            <a:off x="665226" y="3589807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PRIMEIROS SOCORROS</a:t>
            </a:r>
          </a:p>
          <a:p>
            <a:r>
              <a:rPr lang="pt-BR" sz="1200" b="1" dirty="0"/>
              <a:t> ✓ Hemorragias,</a:t>
            </a:r>
          </a:p>
          <a:p>
            <a:r>
              <a:rPr lang="pt-BR" sz="1200" b="1" dirty="0"/>
              <a:t>✓ Fraturas,</a:t>
            </a:r>
          </a:p>
          <a:p>
            <a:r>
              <a:rPr lang="pt-BR" sz="1200" b="1" dirty="0"/>
              <a:t>✓ Ferimentos,</a:t>
            </a:r>
          </a:p>
          <a:p>
            <a:r>
              <a:rPr lang="pt-BR" sz="1200" b="1" dirty="0"/>
              <a:t>✓ Queimaduras,</a:t>
            </a:r>
          </a:p>
          <a:p>
            <a:r>
              <a:rPr lang="pt-BR" sz="1200" b="1" dirty="0"/>
              <a:t>✓ Emergências clínicas,</a:t>
            </a:r>
          </a:p>
          <a:p>
            <a:r>
              <a:rPr lang="pt-BR" sz="1200" b="1" dirty="0"/>
              <a:t>✓ Movimentação, remoção e transporte de vítimas,</a:t>
            </a:r>
          </a:p>
          <a:p>
            <a:r>
              <a:rPr lang="pt-BR" sz="1200" b="1" dirty="0"/>
              <a:t>✓ Riscos específicos da planta,</a:t>
            </a:r>
          </a:p>
          <a:p>
            <a:r>
              <a:rPr lang="pt-BR" sz="1200" b="1" dirty="0"/>
              <a:t>✓ Proteção respiratória,</a:t>
            </a:r>
          </a:p>
          <a:p>
            <a:r>
              <a:rPr lang="pt-BR" sz="1200" b="1" dirty="0"/>
              <a:t>✓ Emergências com produtos perigosos e ambientais,</a:t>
            </a:r>
          </a:p>
          <a:p>
            <a:r>
              <a:rPr lang="pt-BR" sz="1200" b="1" dirty="0"/>
              <a:t>✓ Salvamento de vítimas de queda em altura,</a:t>
            </a:r>
          </a:p>
          <a:p>
            <a:r>
              <a:rPr lang="pt-BR" sz="1200" b="1" dirty="0"/>
              <a:t>✓ Salvamento de vítimas em espaços confinados,</a:t>
            </a:r>
          </a:p>
          <a:p>
            <a:r>
              <a:rPr lang="pt-BR" sz="1200" b="1" dirty="0"/>
              <a:t>✓ Gerenciamento de emergências sistema de comando de incidentes.</a:t>
            </a:r>
          </a:p>
        </p:txBody>
      </p:sp>
    </p:spTree>
    <p:extLst>
      <p:ext uri="{BB962C8B-B14F-4D97-AF65-F5344CB8AC3E}">
        <p14:creationId xmlns:p14="http://schemas.microsoft.com/office/powerpoint/2010/main" val="3778468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228</TotalTime>
  <Words>283</Words>
  <Application>Microsoft Office PowerPoint</Application>
  <PresentationFormat>Papel A4 (210 x 297 mm)</PresentationFormat>
  <Paragraphs>44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Grafica Express</dc:creator>
  <cp:lastModifiedBy>DELL</cp:lastModifiedBy>
  <cp:revision>24</cp:revision>
  <dcterms:created xsi:type="dcterms:W3CDTF">2024-02-05T10:38:59Z</dcterms:created>
  <dcterms:modified xsi:type="dcterms:W3CDTF">2024-11-22T01:11:46Z</dcterms:modified>
</cp:coreProperties>
</file>