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A8229-BA48-4866-8288-A1C7FEB80EA5}" v="26" dt="2024-11-22T01:11:3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7E7EC-84D8-4164-984D-964606F84B13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0CBC-3A8C-44EE-ADCD-491AE832A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0CBC-3A8C-44EE-ADCD-491AE832AD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23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83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BDE9A94-343E-B844-9D88-61EBD519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B4DF2-D074-B107-8E8A-183E5889B0C3}"/>
              </a:ext>
            </a:extLst>
          </p:cNvPr>
          <p:cNvSpPr txBox="1"/>
          <p:nvPr/>
        </p:nvSpPr>
        <p:spPr>
          <a:xfrm>
            <a:off x="623977" y="3253602"/>
            <a:ext cx="8658045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just"/>
            <a:r>
              <a:rPr lang="pt-BR" sz="2000" dirty="0"/>
              <a:t>Certificamos que </a:t>
            </a:r>
            <a:r>
              <a:rPr lang="pt-BR" sz="2000" b="1" dirty="0"/>
              <a:t>MARIA CAROLAINE DAMASCENO DA SILVA </a:t>
            </a:r>
            <a:r>
              <a:rPr lang="pt-BR" sz="2000" dirty="0"/>
              <a:t>CPF: 122.260.284-98, participou e concluiu com mérito o curso de </a:t>
            </a:r>
            <a:r>
              <a:rPr lang="pt-BR" sz="2000" b="1" dirty="0"/>
              <a:t>BRIGADA DE INCÊNDIO</a:t>
            </a:r>
            <a:r>
              <a:rPr lang="pt-BR" sz="2000" dirty="0"/>
              <a:t>, com treinamentos teóricos, práticos e simulados, conforme as normas NBR – 14276 e NR - 23, com carga horária de 08hs aula realizado no mês de </a:t>
            </a:r>
            <a:r>
              <a:rPr lang="pt-BR" sz="2000" b="1" dirty="0"/>
              <a:t>Junho de 2024</a:t>
            </a:r>
            <a:r>
              <a:rPr lang="pt-BR" sz="2000" dirty="0"/>
              <a:t> e validade de 01(um) ano após a sua conclusão.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D46372-82D4-2384-F2B8-2735E210F7F3}"/>
              </a:ext>
            </a:extLst>
          </p:cNvPr>
          <p:cNvSpPr txBox="1"/>
          <p:nvPr/>
        </p:nvSpPr>
        <p:spPr>
          <a:xfrm>
            <a:off x="5918981" y="5438144"/>
            <a:ext cx="3171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/>
              <a:t>José Gustavo Santos Martins</a:t>
            </a:r>
          </a:p>
          <a:p>
            <a:pPr algn="ctr"/>
            <a:r>
              <a:rPr lang="pt-BR" sz="1400" dirty="0"/>
              <a:t>Engenheiro de Segurança do Trabalho.</a:t>
            </a:r>
          </a:p>
          <a:p>
            <a:pPr algn="ctr"/>
            <a:r>
              <a:rPr lang="pt-BR" sz="1400" dirty="0"/>
              <a:t>Registro Nacional: 161937131-6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1547304-A173-1454-32F9-C893950D7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90037"/>
              </p:ext>
            </p:extLst>
          </p:nvPr>
        </p:nvGraphicFramePr>
        <p:xfrm>
          <a:off x="6840064" y="5199495"/>
          <a:ext cx="1328896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208523" imgH="400471" progId="CorelDraw.Graphic.24">
                  <p:embed/>
                </p:oleObj>
              </mc:Choice>
              <mc:Fallback>
                <p:oleObj name="CorelDRAW" r:id="rId4" imgW="1208523" imgH="400471" progId="CorelDraw.Graphic.2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1547304-A173-1454-32F9-C893950D7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0064" y="5199495"/>
                        <a:ext cx="1328896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5A5D67E-34A3-45A8-8833-735CFA9DD500}"/>
              </a:ext>
            </a:extLst>
          </p:cNvPr>
          <p:cNvSpPr txBox="1"/>
          <p:nvPr/>
        </p:nvSpPr>
        <p:spPr>
          <a:xfrm>
            <a:off x="954561" y="5374940"/>
            <a:ext cx="3294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 err="1"/>
              <a:t>Kassio</a:t>
            </a:r>
            <a:r>
              <a:rPr lang="pt-BR" sz="1400" dirty="0"/>
              <a:t> Luan de Albuquerque Santos</a:t>
            </a:r>
          </a:p>
          <a:p>
            <a:pPr algn="ctr"/>
            <a:r>
              <a:rPr lang="pt-BR" sz="1400" dirty="0"/>
              <a:t>Técnico de Segurança do Trabalho.</a:t>
            </a:r>
          </a:p>
          <a:p>
            <a:pPr algn="ctr"/>
            <a:r>
              <a:rPr lang="pt-BR" sz="1400" dirty="0"/>
              <a:t>Bombeiro Profissional Civil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1258E-C6EA-47BC-ACE4-C365E6EDD7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3" t="42954" r="43163" b="32860"/>
          <a:stretch/>
        </p:blipFill>
        <p:spPr>
          <a:xfrm>
            <a:off x="1900157" y="4812299"/>
            <a:ext cx="800019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25C91-1D40-B2D0-314C-1E7F4888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276D00F-0FAF-DD76-F5FD-355D796B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0"/>
            <a:ext cx="9905999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E9A65A-B958-A5D1-E3F1-466B607202DC}"/>
              </a:ext>
            </a:extLst>
          </p:cNvPr>
          <p:cNvSpPr txBox="1"/>
          <p:nvPr/>
        </p:nvSpPr>
        <p:spPr>
          <a:xfrm>
            <a:off x="665226" y="1250942"/>
            <a:ext cx="3431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MÓDULOS TEÓRICOS E PRÁTICOS: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C1C381-438B-64E1-F27D-8482B22FB510}"/>
              </a:ext>
            </a:extLst>
          </p:cNvPr>
          <p:cNvSpPr txBox="1"/>
          <p:nvPr/>
        </p:nvSpPr>
        <p:spPr>
          <a:xfrm>
            <a:off x="665226" y="1632312"/>
            <a:ext cx="3605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LEGISLAÇÃO</a:t>
            </a:r>
          </a:p>
          <a:p>
            <a:r>
              <a:rPr lang="pt-BR" sz="1200" b="1" dirty="0"/>
              <a:t> ✓ Aspectos legais</a:t>
            </a:r>
          </a:p>
          <a:p>
            <a:r>
              <a:rPr lang="pt-BR" sz="1200" b="1" dirty="0"/>
              <a:t>✓ Teoria do fogo</a:t>
            </a:r>
          </a:p>
          <a:p>
            <a:r>
              <a:rPr lang="pt-BR" sz="1200" b="1" dirty="0"/>
              <a:t>✓ Propagação e dinâmica do fogo,</a:t>
            </a:r>
          </a:p>
          <a:p>
            <a:r>
              <a:rPr lang="pt-BR" sz="1200" b="1" dirty="0"/>
              <a:t>✓ Classes de Incêndio,</a:t>
            </a:r>
          </a:p>
          <a:p>
            <a:r>
              <a:rPr lang="pt-BR" sz="1200" b="1" dirty="0"/>
              <a:t>✓ Prevenção de Incêndio,</a:t>
            </a:r>
          </a:p>
          <a:p>
            <a:r>
              <a:rPr lang="pt-BR" sz="1200" b="1" dirty="0"/>
              <a:t>✓ Métodos de Extinção.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586EE2-A639-83C3-B7A1-F9F9C8398747}"/>
              </a:ext>
            </a:extLst>
          </p:cNvPr>
          <p:cNvSpPr txBox="1"/>
          <p:nvPr/>
        </p:nvSpPr>
        <p:spPr>
          <a:xfrm>
            <a:off x="4953000" y="1632312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COMBATE A INCÊNDIO</a:t>
            </a:r>
          </a:p>
          <a:p>
            <a:r>
              <a:rPr lang="pt-BR" sz="1200" b="1" dirty="0"/>
              <a:t> ✓ Agente extintores,</a:t>
            </a:r>
          </a:p>
          <a:p>
            <a:r>
              <a:rPr lang="pt-BR" sz="1200" b="1" dirty="0"/>
              <a:t>✓ Equipamentos de proteção individual (EPI),</a:t>
            </a:r>
          </a:p>
          <a:p>
            <a:r>
              <a:rPr lang="pt-BR" sz="1200" b="1" dirty="0"/>
              <a:t>✓ Equipamentos de combate a incêndio 1,</a:t>
            </a:r>
          </a:p>
          <a:p>
            <a:r>
              <a:rPr lang="pt-BR" sz="1200" b="1" dirty="0"/>
              <a:t>✓ Equipamentos de combate a incêndio 2,</a:t>
            </a:r>
          </a:p>
          <a:p>
            <a:r>
              <a:rPr lang="pt-BR" sz="1200" b="1" dirty="0"/>
              <a:t>✓ Equipamentos de detecção, alarme e de comunicações,</a:t>
            </a:r>
          </a:p>
          <a:p>
            <a:r>
              <a:rPr lang="pt-BR" sz="1200" b="1" dirty="0"/>
              <a:t>✓ Abandono de área,</a:t>
            </a:r>
          </a:p>
          <a:p>
            <a:r>
              <a:rPr lang="pt-BR" sz="1200" b="1" dirty="0"/>
              <a:t>✓ Pessoas com mobilidade reduzida,</a:t>
            </a:r>
          </a:p>
          <a:p>
            <a:r>
              <a:rPr lang="pt-BR" sz="1200" b="1" dirty="0"/>
              <a:t>✓ Avaliação inicial,</a:t>
            </a:r>
          </a:p>
          <a:p>
            <a:r>
              <a:rPr lang="pt-BR" sz="1200" b="1" dirty="0"/>
              <a:t>✓ Vias aéreas,</a:t>
            </a:r>
          </a:p>
          <a:p>
            <a:r>
              <a:rPr lang="pt-BR" sz="1200" b="1" dirty="0"/>
              <a:t>✓ Ressuscitação </a:t>
            </a:r>
            <a:r>
              <a:rPr lang="pt-BR" sz="1200" b="1" dirty="0" err="1"/>
              <a:t>cardio</a:t>
            </a:r>
            <a:r>
              <a:rPr lang="pt-BR" sz="1200" b="1" dirty="0"/>
              <a:t> pulmonar (RCP),</a:t>
            </a:r>
          </a:p>
          <a:p>
            <a:r>
              <a:rPr lang="pt-BR" sz="1200" b="1" dirty="0"/>
              <a:t>✓ DEA,</a:t>
            </a:r>
          </a:p>
          <a:p>
            <a:r>
              <a:rPr lang="pt-BR" sz="1200" b="1" dirty="0"/>
              <a:t>✓ Estado de choque.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8A4F0F-B6F3-9520-BFBD-5A8CE5EDA74A}"/>
              </a:ext>
            </a:extLst>
          </p:cNvPr>
          <p:cNvSpPr txBox="1"/>
          <p:nvPr/>
        </p:nvSpPr>
        <p:spPr>
          <a:xfrm>
            <a:off x="665226" y="3589807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PRIMEIROS SOCORROS</a:t>
            </a:r>
          </a:p>
          <a:p>
            <a:r>
              <a:rPr lang="pt-BR" sz="1200" b="1" dirty="0"/>
              <a:t> ✓ Hemorragias,</a:t>
            </a:r>
          </a:p>
          <a:p>
            <a:r>
              <a:rPr lang="pt-BR" sz="1200" b="1" dirty="0"/>
              <a:t>✓ Fraturas,</a:t>
            </a:r>
          </a:p>
          <a:p>
            <a:r>
              <a:rPr lang="pt-BR" sz="1200" b="1" dirty="0"/>
              <a:t>✓ Ferimentos,</a:t>
            </a:r>
          </a:p>
          <a:p>
            <a:r>
              <a:rPr lang="pt-BR" sz="1200" b="1" dirty="0"/>
              <a:t>✓ Queimaduras,</a:t>
            </a:r>
          </a:p>
          <a:p>
            <a:r>
              <a:rPr lang="pt-BR" sz="1200" b="1" dirty="0"/>
              <a:t>✓ Emergências clínicas,</a:t>
            </a:r>
          </a:p>
          <a:p>
            <a:r>
              <a:rPr lang="pt-BR" sz="1200" b="1" dirty="0"/>
              <a:t>✓ Movimentação, remoção e transporte de vítimas,</a:t>
            </a:r>
          </a:p>
          <a:p>
            <a:r>
              <a:rPr lang="pt-BR" sz="1200" b="1" dirty="0"/>
              <a:t>✓ Riscos específicos da planta,</a:t>
            </a:r>
          </a:p>
          <a:p>
            <a:r>
              <a:rPr lang="pt-BR" sz="1200" b="1" dirty="0"/>
              <a:t>✓ Proteção respiratória,</a:t>
            </a:r>
          </a:p>
          <a:p>
            <a:r>
              <a:rPr lang="pt-BR" sz="1200" b="1" dirty="0"/>
              <a:t>✓ Emergências com produtos perigosos e ambientais,</a:t>
            </a:r>
          </a:p>
          <a:p>
            <a:r>
              <a:rPr lang="pt-BR" sz="1200" b="1" dirty="0"/>
              <a:t>✓ Salvamento de vítimas de queda em altura,</a:t>
            </a:r>
          </a:p>
          <a:p>
            <a:r>
              <a:rPr lang="pt-BR" sz="1200" b="1" dirty="0"/>
              <a:t>✓ Salvamento de vítimas em espaços confinados,</a:t>
            </a:r>
          </a:p>
          <a:p>
            <a:r>
              <a:rPr lang="pt-BR" sz="1200" b="1" dirty="0"/>
              <a:t>✓ Gerenciamento de emergências sistema de comando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37784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283</Words>
  <Application>Microsoft Office PowerPoint</Application>
  <PresentationFormat>Papel A4 (210 x 297 mm)</PresentationFormat>
  <Paragraphs>44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Grafica Express</dc:creator>
  <cp:lastModifiedBy>DELL</cp:lastModifiedBy>
  <cp:revision>24</cp:revision>
  <dcterms:created xsi:type="dcterms:W3CDTF">2024-02-05T10:38:59Z</dcterms:created>
  <dcterms:modified xsi:type="dcterms:W3CDTF">2024-11-22T01:11:46Z</dcterms:modified>
</cp:coreProperties>
</file>