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PAULO SERGIO CAJUEIRO DA SILVA </a:t>
            </a:r>
            <a:r>
              <a:rPr lang="pt-BR" sz="2000" dirty="0"/>
              <a:t>CPF: 025.409.894-03,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