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9585E9E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8B3D17-9941-B7F4-E635-BA43F8E20EEF}" name="HUGO VALENTIN CASTRO SAENZ" initials="HVCS" userId="HUGO VALENTIN CASTRO SAEN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comments/modernComment_102_9585E9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0BF109-B55F-4726-9196-A0E5F56BBBB3}" authorId="{538B3D17-9941-B7F4-E635-BA43F8E20EEF}" created="2022-10-06T15:07:39.298">
    <pc:sldMkLst xmlns:pc="http://schemas.microsoft.com/office/powerpoint/2013/main/command">
      <pc:docMk/>
      <pc:sldMk cId="2508581356" sldId="258"/>
    </pc:sldMkLst>
    <p188:txBody>
      <a:bodyPr/>
      <a:lstStyle/>
      <a:p>
        <a:r>
          <a:rPr lang="en-US"/>
          <a:t>Ist das hier korrekt oder soll ich die REWS vom Windfeld rekontruierien? U,V,W Komponenten usw….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4F37-3FC9-261E-EF82-C35F6DADC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868B3-BF93-AC94-3BD6-58A79F97F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6E6A-3C22-A1EF-CB6D-F1507A2D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C3D3-4453-429E-887D-82A42741883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E849-DF2F-D6C6-FAC6-10FDCAB1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A129-A44F-9E10-3E24-820632D4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AEB6-B180-4D3C-9DB6-ADCA7098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FA89-AD86-56C9-E4FD-8950311F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50A2E-D157-B059-AEF5-9FED0B535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81D2-78A2-52F7-75E5-6709A3A4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C3D3-4453-429E-887D-82A42741883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7B42-16FC-C720-29C6-63F97C7C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57D4-A5D4-8C17-FBF9-092721E0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AEB6-B180-4D3C-9DB6-ADCA7098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0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F7E27-CC1C-568D-7D9F-8367A8CD0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469CA-E46B-91D2-1AE3-899DD8EAF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329A-96E2-28F3-224D-BE4E329A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C3D3-4453-429E-887D-82A42741883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1FD82-CEA7-A1E8-DA4C-1BFBBDDC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DC78-B72E-3821-E38A-1CDD681D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AEB6-B180-4D3C-9DB6-ADCA7098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D296-04CF-12FB-F2AB-3CB420CB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7191-B653-EA49-3C58-76553F1A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3DB2-CE13-ABC1-0966-A7C09CD7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C3D3-4453-429E-887D-82A42741883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58C39-BC46-38D5-EC59-1466261A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14938-BE88-00D4-3168-AD932591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AEB6-B180-4D3C-9DB6-ADCA7098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9712-2D97-E822-89F7-CF14398D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D3A63-BE01-D994-55CF-D78EB557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FC91-8879-7332-10CF-AB5D9791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C3D3-4453-429E-887D-82A42741883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C8AE4-907D-8DFC-1B34-F7694887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4F60-D657-8CAC-AE76-FB7C5887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AEB6-B180-4D3C-9DB6-ADCA7098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1D68-8A5A-183C-BF51-B9D84E86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88F4-C6E3-2A22-1ED7-F7747DC24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1035C-EC34-78A2-3ED0-00EAA60D4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1DD2B-8FCC-BDC8-A34A-184DF535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C3D3-4453-429E-887D-82A42741883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81EE7-EC38-A9A6-5CA4-F768F460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A9881-BE1F-6DD4-383A-06577C14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AEB6-B180-4D3C-9DB6-ADCA7098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1C0C-4DC4-0975-DABA-22334C17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5F655-6C45-8633-3743-4024CBF0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FC671-6DD3-95E5-53DF-9DFF1401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FB4C9-B7B2-8DD5-9A7F-A784B41E1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C3ABC-8F11-9D8F-4C6E-BEF0532EA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8A139-002A-D700-A5DE-3201D308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C3D3-4453-429E-887D-82A42741883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EC602-DFD6-4FD3-A081-DC09E4FB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F73CA-33E7-6887-7F63-41770E84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AEB6-B180-4D3C-9DB6-ADCA7098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2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B143-C325-300B-BFEA-F759C713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F87FD-389F-1C7D-FBF3-3E8DAE76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C3D3-4453-429E-887D-82A42741883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0A002-1072-A26A-5911-E3785266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01B5C-6B7F-37D2-D9C4-2E9FD4A3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AEB6-B180-4D3C-9DB6-ADCA7098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6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05C91-3E49-D053-38EC-13CF9DD5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C3D3-4453-429E-887D-82A42741883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7A933-471F-9CE2-A0AC-4D4A35C2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F63BE-AEB5-6208-BECC-580FD5BD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AEB6-B180-4D3C-9DB6-ADCA7098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4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50C4-10D5-E0F4-2212-D1436C4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2A38-3495-4FFD-5452-B0AEDFF3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8CAEF-0289-12C6-11C9-1DA8E563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C3A50-1180-05F6-D3EB-F063B970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C3D3-4453-429E-887D-82A42741883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85532-E55F-8391-B66A-B37795F0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BC46D-1740-48E6-2698-417061D2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AEB6-B180-4D3C-9DB6-ADCA7098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8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B977-AF1F-4548-0878-03A9B47C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AA040-7F9F-D264-F7DB-D05991C2D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4A06C-28EA-86EE-595C-0A94961BE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AED8-1323-DFF0-30D0-94DCEF9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C3D3-4453-429E-887D-82A42741883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31942-A63E-A9D0-3745-5C90D856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A0F2C-225F-3AD0-3C8B-2FD4B579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AEB6-B180-4D3C-9DB6-ADCA7098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3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29D6F-C005-E627-BF8E-8BE1E950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5967E-6E08-C136-9862-E6C586E4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C7EC-01A4-C02B-B4D4-3A5F3CD47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C3D3-4453-429E-887D-82A42741883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C5039-8709-A66E-B8ED-B0BB5210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D0EE-9922-F117-5F8D-EC4366085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AEB6-B180-4D3C-9DB6-ADCA70980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microsoft.com/office/2018/10/relationships/comments" Target="../comments/modernComment_102_9585E9EC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81CEEB-8511-273F-CBF5-265C805F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5" y="365279"/>
            <a:ext cx="7132850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6993CE-8667-7697-E7C1-C249967A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5" y="3612722"/>
            <a:ext cx="7132850" cy="28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6C3F14-B000-D5C9-7713-0C7B609E7F97}"/>
              </a:ext>
            </a:extLst>
          </p:cNvPr>
          <p:cNvSpPr txBox="1"/>
          <p:nvPr/>
        </p:nvSpPr>
        <p:spPr>
          <a:xfrm>
            <a:off x="7800392" y="365279"/>
            <a:ext cx="4080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CHANGES IN OPENFAST 2.5; NO CHANGES IN ROSCO2.6; ORIGINAL VERSION</a:t>
            </a:r>
          </a:p>
          <a:p>
            <a:endParaRPr lang="en-US" dirty="0"/>
          </a:p>
          <a:p>
            <a:r>
              <a:rPr lang="en-US" dirty="0"/>
              <a:t>Estimated wind speed and filtered EWS come from the ROSCO </a:t>
            </a:r>
            <a:r>
              <a:rPr lang="en-US" dirty="0" err="1"/>
              <a:t>dbg</a:t>
            </a:r>
            <a:r>
              <a:rPr lang="en-US" dirty="0"/>
              <a:t> file.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2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5CA9C6-B6E5-1B5F-DC77-B53CB923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81" y="299329"/>
            <a:ext cx="7132850" cy="28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599ED7-043F-F623-10CB-901B7A3A992F}"/>
              </a:ext>
            </a:extLst>
          </p:cNvPr>
          <p:cNvSpPr txBox="1"/>
          <p:nvPr/>
        </p:nvSpPr>
        <p:spPr>
          <a:xfrm>
            <a:off x="8070980" y="475861"/>
            <a:ext cx="3769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wind speed, compared with the Hug height wind speed, information from the ROSCO </a:t>
            </a:r>
            <a:r>
              <a:rPr lang="en-US" dirty="0" err="1"/>
              <a:t>dbg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sz="1200" dirty="0" err="1"/>
              <a:t>LocalVar%HorWindV</a:t>
            </a:r>
            <a:r>
              <a:rPr lang="en-US" sz="1200" dirty="0"/>
              <a:t>           = </a:t>
            </a:r>
            <a:r>
              <a:rPr lang="en-US" sz="1200" dirty="0" err="1"/>
              <a:t>avrSWAP</a:t>
            </a:r>
            <a:r>
              <a:rPr lang="en-US" sz="1200" dirty="0"/>
              <a:t>(27)</a:t>
            </a:r>
          </a:p>
          <a:p>
            <a:r>
              <a:rPr lang="en-US" sz="1200" dirty="0"/>
              <a:t>Record 27: Hub wind speed (m/s) [</a:t>
            </a:r>
            <a:r>
              <a:rPr lang="en-US" sz="1200" dirty="0" err="1"/>
              <a:t>SrvD</a:t>
            </a:r>
            <a:r>
              <a:rPr lang="en-US" sz="1200" dirty="0"/>
              <a:t> input]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7BB170-B02F-BFEC-5B7B-CBE0FA3F7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81" y="3678671"/>
            <a:ext cx="713285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6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37703E-211D-C5DE-B696-30C79FE2F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90" y="362388"/>
            <a:ext cx="7237306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65DB3-E594-827F-58CB-4BC49115F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46" y="3615613"/>
            <a:ext cx="7132850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2A2FF1-CF7D-D746-4772-C8D41A5944DC}"/>
              </a:ext>
            </a:extLst>
          </p:cNvPr>
          <p:cNvSpPr txBox="1"/>
          <p:nvPr/>
        </p:nvSpPr>
        <p:spPr>
          <a:xfrm>
            <a:off x="7819053" y="139960"/>
            <a:ext cx="402975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wind speed from the </a:t>
            </a:r>
            <a:r>
              <a:rPr lang="en-US" dirty="0" err="1"/>
              <a:t>rosco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The rotor effective wind speed was calculated in </a:t>
            </a:r>
            <a:r>
              <a:rPr lang="en-US" dirty="0" err="1"/>
              <a:t>Matlab</a:t>
            </a:r>
            <a:r>
              <a:rPr lang="en-US" dirty="0"/>
              <a:t> with the information from the out files.</a:t>
            </a:r>
          </a:p>
          <a:p>
            <a:endParaRPr lang="en-US" dirty="0"/>
          </a:p>
          <a:p>
            <a:r>
              <a:rPr lang="en-US" sz="1100" b="0" i="0" dirty="0">
                <a:effectLst/>
                <a:latin typeface="Menlo"/>
              </a:rPr>
              <a:t>REWS = real(((2*</a:t>
            </a:r>
            <a:r>
              <a:rPr lang="en-US" sz="1100" b="0" i="0" dirty="0" err="1">
                <a:effectLst/>
                <a:latin typeface="Menlo"/>
              </a:rPr>
              <a:t>genPwr</a:t>
            </a:r>
            <a:r>
              <a:rPr lang="en-US" sz="1100" b="0" i="0" dirty="0">
                <a:effectLst/>
                <a:latin typeface="Menlo"/>
              </a:rPr>
              <a:t>)./(</a:t>
            </a:r>
            <a:r>
              <a:rPr lang="en-US" sz="1100" b="0" i="0" dirty="0" err="1">
                <a:effectLst/>
                <a:latin typeface="Menlo"/>
              </a:rPr>
              <a:t>ro</a:t>
            </a:r>
            <a:r>
              <a:rPr lang="en-US" sz="1100" b="0" i="0" dirty="0">
                <a:effectLst/>
                <a:latin typeface="Menlo"/>
              </a:rPr>
              <a:t>*pi*(radio^2)*</a:t>
            </a:r>
            <a:r>
              <a:rPr lang="en-US" sz="1100" b="0" i="0" dirty="0" err="1">
                <a:effectLst/>
                <a:latin typeface="Menlo"/>
              </a:rPr>
              <a:t>RtAeroCp</a:t>
            </a:r>
            <a:r>
              <a:rPr lang="en-US" sz="1100" b="0" i="0" dirty="0">
                <a:effectLst/>
                <a:latin typeface="Menlo"/>
              </a:rPr>
              <a:t>)).^(1/3));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6AB53C-C62B-F974-93E3-22647B55C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566" y="2388189"/>
            <a:ext cx="3189533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C0249E-8C48-0A0D-C2C7-928B83944A61}"/>
              </a:ext>
            </a:extLst>
          </p:cNvPr>
          <p:cNvSpPr txBox="1"/>
          <p:nvPr/>
        </p:nvSpPr>
        <p:spPr>
          <a:xfrm>
            <a:off x="7819053" y="5356418"/>
            <a:ext cx="3685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REWS was filtered and a delay was applied to the filtered signal for matching with the estimated wind speed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36F3D-FEC1-1BCE-672B-C8E598178AB8}"/>
              </a:ext>
            </a:extLst>
          </p:cNvPr>
          <p:cNvSpPr txBox="1"/>
          <p:nvPr/>
        </p:nvSpPr>
        <p:spPr>
          <a:xfrm>
            <a:off x="7819053" y="3181739"/>
            <a:ext cx="3664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power and the Cp Values were extracted from the ROSCO </a:t>
            </a:r>
            <a:r>
              <a:rPr lang="en-US" dirty="0" err="1"/>
              <a:t>dbg</a:t>
            </a:r>
            <a:r>
              <a:rPr lang="en-US" dirty="0"/>
              <a:t> file. Additional turbine/simulation parameters were used for calculating the REWS</a:t>
            </a:r>
          </a:p>
        </p:txBody>
      </p:sp>
    </p:spTree>
    <p:extLst>
      <p:ext uri="{BB962C8B-B14F-4D97-AF65-F5344CB8AC3E}">
        <p14:creationId xmlns:p14="http://schemas.microsoft.com/office/powerpoint/2010/main" val="25085813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VALENTIN CASTRO SAENZ</dc:creator>
  <cp:lastModifiedBy>HUGO VALENTIN CASTRO SAENZ</cp:lastModifiedBy>
  <cp:revision>1</cp:revision>
  <dcterms:created xsi:type="dcterms:W3CDTF">2022-10-06T14:29:29Z</dcterms:created>
  <dcterms:modified xsi:type="dcterms:W3CDTF">2022-10-06T15:58:46Z</dcterms:modified>
</cp:coreProperties>
</file>