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24" autoAdjust="0"/>
    <p:restoredTop sz="94660"/>
  </p:normalViewPr>
  <p:slideViewPr>
    <p:cSldViewPr snapToGrid="0">
      <p:cViewPr>
        <p:scale>
          <a:sx n="80" d="100"/>
          <a:sy n="80" d="100"/>
        </p:scale>
        <p:origin x="822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3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4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11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4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A27D-9DB4-4307-BB4B-3D3C385E8BED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C7BD-0219-4BD7-90DB-7F78E7414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6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40259"/>
            <a:ext cx="9144000" cy="4417541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Laboratório No. 3</a:t>
            </a:r>
          </a:p>
          <a:p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Transmissor Serial Assíncrono e Interface RS 232-C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Transmissor ASCII de 8 bits</a:t>
            </a:r>
            <a:endParaRPr lang="pt-BR" dirty="0"/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1963397" y="1690688"/>
            <a:ext cx="7681913" cy="1936750"/>
            <a:chOff x="432" y="2688"/>
            <a:chExt cx="4839" cy="1220"/>
          </a:xfrm>
        </p:grpSpPr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1392" y="3696"/>
              <a:ext cx="206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1403" y="3369"/>
              <a:ext cx="30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800" dirty="0"/>
                <a:t> bit 1   bit 2   bit 3   bit 4                             </a:t>
              </a:r>
              <a:r>
                <a:rPr lang="pt-BR" altLang="pt-BR" sz="1800" dirty="0" smtClean="0"/>
                <a:t>     bit 8</a:t>
              </a:r>
              <a:endParaRPr lang="pt-BR" altLang="pt-BR" sz="1800" dirty="0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3456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768" y="3024"/>
              <a:ext cx="81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800">
                  <a:solidFill>
                    <a:srgbClr val="FF3300"/>
                  </a:solidFill>
                </a:rPr>
                <a:t>START</a:t>
              </a:r>
            </a:p>
            <a:p>
              <a:pPr algn="ctr">
                <a:spcBef>
                  <a:spcPct val="50000"/>
                </a:spcBef>
              </a:pPr>
              <a:r>
                <a:rPr lang="pt-BR" altLang="pt-BR" sz="1800">
                  <a:solidFill>
                    <a:srgbClr val="FF3300"/>
                  </a:solidFill>
                </a:rPr>
                <a:t> bit</a:t>
              </a:r>
              <a:endParaRPr lang="pt-BR" altLang="pt-BR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272" y="3312"/>
              <a:ext cx="4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1440" y="369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600">
                  <a:solidFill>
                    <a:srgbClr val="FF3300"/>
                  </a:solidFill>
                </a:rPr>
                <a:t>LSB</a:t>
              </a:r>
              <a:endParaRPr lang="pt-BR" altLang="pt-BR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1392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1008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1776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2160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2928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3312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76" y="331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92" y="3312"/>
              <a:ext cx="2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4701" y="3323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43" y="331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743" y="369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V="1">
              <a:off x="3888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88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008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278" y="2900"/>
              <a:ext cx="467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800" dirty="0" smtClean="0">
                  <a:solidFill>
                    <a:srgbClr val="FF3300"/>
                  </a:solidFill>
                </a:rPr>
                <a:t>    1 STOP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1800" dirty="0" smtClean="0">
                  <a:solidFill>
                    <a:srgbClr val="FF3300"/>
                  </a:solidFill>
                </a:rPr>
                <a:t> bits </a:t>
              </a:r>
              <a:endParaRPr lang="pt-BR" altLang="pt-BR" dirty="0"/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960" y="36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chemeClr val="accent2"/>
                  </a:solidFill>
                </a:rPr>
                <a:t>SPACE</a:t>
              </a:r>
              <a:endParaRPr lang="pt-BR" altLang="pt-BR"/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32" y="31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chemeClr val="accent2"/>
                  </a:solidFill>
                </a:rPr>
                <a:t>MARK</a:t>
              </a:r>
              <a:endParaRPr lang="pt-BR" altLang="pt-BR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4655" y="313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dirty="0">
                  <a:solidFill>
                    <a:schemeClr val="accent2"/>
                  </a:solidFill>
                </a:rPr>
                <a:t>MARK</a:t>
              </a:r>
              <a:endParaRPr lang="pt-BR" altLang="pt-BR" dirty="0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695" y="369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dirty="0">
                  <a:solidFill>
                    <a:schemeClr val="accent2"/>
                  </a:solidFill>
                </a:rPr>
                <a:t>SPACE</a:t>
              </a:r>
              <a:endParaRPr lang="pt-BR" altLang="pt-BR" dirty="0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392" y="2928"/>
              <a:ext cx="2880" cy="11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2544" y="2688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600" dirty="0" smtClean="0">
                  <a:solidFill>
                    <a:srgbClr val="FF3300"/>
                  </a:solidFill>
                </a:rPr>
                <a:t>   8 </a:t>
              </a:r>
              <a:r>
                <a:rPr lang="pt-BR" altLang="pt-BR" sz="1600" dirty="0">
                  <a:solidFill>
                    <a:srgbClr val="FF3300"/>
                  </a:solidFill>
                </a:rPr>
                <a:t>bits</a:t>
              </a:r>
              <a:endParaRPr lang="pt-BR" altLang="pt-BR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918333" y="4079876"/>
            <a:ext cx="9537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b="1" dirty="0" smtClean="0"/>
              <a:t>NRZ: No </a:t>
            </a:r>
            <a:r>
              <a:rPr lang="pt-BR" altLang="pt-BR" sz="2000" b="1" dirty="0" err="1" smtClean="0"/>
              <a:t>Return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To</a:t>
            </a:r>
            <a:r>
              <a:rPr lang="pt-BR" altLang="pt-BR" sz="2000" b="1" dirty="0" smtClean="0"/>
              <a:t> Zero :  </a:t>
            </a:r>
            <a:r>
              <a:rPr lang="pt-BR" altLang="pt-BR" sz="2000" dirty="0" smtClean="0"/>
              <a:t>Cada bit é enviado como um bit inteiro </a:t>
            </a:r>
          </a:p>
          <a:p>
            <a:r>
              <a:rPr lang="pt-BR" altLang="pt-BR" sz="2000" dirty="0"/>
              <a:t>	</a:t>
            </a:r>
            <a:r>
              <a:rPr lang="pt-BR" altLang="pt-BR" sz="2000" dirty="0" smtClean="0"/>
              <a:t>		(um transmitido como ‘1’, zero como ‘0’)</a:t>
            </a:r>
            <a:endParaRPr lang="pt-BR" altLang="pt-BR" sz="2000" dirty="0"/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" t="45641" r="13058" b="44845"/>
          <a:stretch/>
        </p:blipFill>
        <p:spPr bwMode="auto">
          <a:xfrm>
            <a:off x="1680333" y="4713547"/>
            <a:ext cx="8686800" cy="143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838200" y="5215630"/>
            <a:ext cx="775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ASCII:</a:t>
            </a:r>
          </a:p>
          <a:p>
            <a:r>
              <a:rPr lang="pt-BR" dirty="0"/>
              <a:t> </a:t>
            </a:r>
            <a:r>
              <a:rPr lang="pt-BR" dirty="0" smtClean="0"/>
              <a:t>  72</a:t>
            </a:r>
            <a:endParaRPr lang="pt-BR" dirty="0"/>
          </a:p>
        </p:txBody>
      </p:sp>
      <p:sp>
        <p:nvSpPr>
          <p:cNvPr id="69" name="Rectangle 68"/>
          <p:cNvSpPr/>
          <p:nvPr/>
        </p:nvSpPr>
        <p:spPr>
          <a:xfrm>
            <a:off x="3563597" y="3682330"/>
            <a:ext cx="291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LSB transmitido em primeiro</a:t>
            </a:r>
            <a:endParaRPr lang="pt-BR" dirty="0"/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6230597" y="1674812"/>
            <a:ext cx="19733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dirty="0" smtClean="0">
                <a:solidFill>
                  <a:srgbClr val="FF3300"/>
                </a:solidFill>
              </a:rPr>
              <a:t>  (9600 bits/</a:t>
            </a:r>
            <a:r>
              <a:rPr lang="pt-BR" altLang="pt-BR" sz="1600" dirty="0" err="1" smtClean="0">
                <a:solidFill>
                  <a:srgbClr val="FF3300"/>
                </a:solidFill>
              </a:rPr>
              <a:t>seg</a:t>
            </a:r>
            <a:r>
              <a:rPr lang="pt-BR" altLang="pt-BR" sz="1600" dirty="0" smtClean="0">
                <a:solidFill>
                  <a:srgbClr val="FF3300"/>
                </a:solidFill>
              </a:rPr>
              <a:t>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906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Maquina de estado.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5153114" y="2059536"/>
            <a:ext cx="1914258" cy="94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Disponível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7228316" y="3921095"/>
            <a:ext cx="2095145" cy="94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Transmitindo</a:t>
            </a:r>
            <a:endParaRPr lang="pt-B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55330" y="2889598"/>
            <a:ext cx="627759" cy="91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24650" y="3114675"/>
            <a:ext cx="857250" cy="806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15271" y="3161420"/>
            <a:ext cx="70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8127843" y="2310623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CDR=0</a:t>
            </a:r>
            <a:endParaRPr lang="pt-BR" dirty="0"/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6961107" y="2166091"/>
            <a:ext cx="840290" cy="636039"/>
          </a:xfrm>
          <a:prstGeom prst="curvedConnector3">
            <a:avLst>
              <a:gd name="adj1" fmla="val -372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242949" y="2655583"/>
            <a:ext cx="581025" cy="1483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610113" y="3617907"/>
            <a:ext cx="70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44" name="Rectangle 43"/>
          <p:cNvSpPr/>
          <p:nvPr/>
        </p:nvSpPr>
        <p:spPr>
          <a:xfrm>
            <a:off x="7723725" y="319142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CDR=1</a:t>
            </a:r>
            <a:endParaRPr lang="pt-BR" dirty="0"/>
          </a:p>
        </p:txBody>
      </p:sp>
      <p:cxnSp>
        <p:nvCxnSpPr>
          <p:cNvPr id="45" name="Curved Connector 44"/>
          <p:cNvCxnSpPr/>
          <p:nvPr/>
        </p:nvCxnSpPr>
        <p:spPr>
          <a:xfrm rot="10800000">
            <a:off x="3170490" y="4168948"/>
            <a:ext cx="840290" cy="636039"/>
          </a:xfrm>
          <a:prstGeom prst="curvedConnector3">
            <a:avLst>
              <a:gd name="adj1" fmla="val 2120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00219" y="3002429"/>
            <a:ext cx="627759" cy="91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269877" y="3413579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CDR=0</a:t>
            </a:r>
            <a:endParaRPr lang="pt-BR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20505" y="2889598"/>
            <a:ext cx="883396" cy="89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262156" y="4283783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CDR=1</a:t>
            </a:r>
            <a:endParaRPr lang="pt-BR" dirty="0"/>
          </a:p>
        </p:txBody>
      </p:sp>
      <p:sp>
        <p:nvSpPr>
          <p:cNvPr id="58" name="Oval 57"/>
          <p:cNvSpPr/>
          <p:nvPr/>
        </p:nvSpPr>
        <p:spPr>
          <a:xfrm>
            <a:off x="3170490" y="3921095"/>
            <a:ext cx="2143569" cy="94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Espera</a:t>
            </a:r>
            <a:endParaRPr lang="pt-BR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447409" y="4471587"/>
            <a:ext cx="1753313" cy="73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60342" y="4653115"/>
            <a:ext cx="201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Fim da Transmissão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1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Base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005012"/>
            <a:ext cx="7724775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3295650"/>
            <a:ext cx="7791450" cy="2838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8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27025"/>
            <a:ext cx="10515600" cy="1325563"/>
          </a:xfrm>
        </p:spPr>
        <p:txBody>
          <a:bodyPr/>
          <a:lstStyle/>
          <a:p>
            <a:r>
              <a:rPr lang="pt-BR" dirty="0" err="1" smtClean="0"/>
              <a:t>Baud</a:t>
            </a:r>
            <a:r>
              <a:rPr lang="pt-BR" dirty="0" smtClean="0"/>
              <a:t> Rate (</a:t>
            </a:r>
            <a:r>
              <a:rPr lang="pt-BR" dirty="0" err="1" smtClean="0"/>
              <a:t>clk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25625"/>
            <a:ext cx="6934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170" y="396655"/>
            <a:ext cx="1777526" cy="1325563"/>
          </a:xfrm>
        </p:spPr>
        <p:txBody>
          <a:bodyPr/>
          <a:lstStyle/>
          <a:p>
            <a:r>
              <a:rPr lang="pt-BR" dirty="0" smtClean="0"/>
              <a:t>FPGA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45" y="2166581"/>
            <a:ext cx="4152900" cy="33623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3" idx="2"/>
          </p:cNvCxnSpPr>
          <p:nvPr/>
        </p:nvCxnSpPr>
        <p:spPr>
          <a:xfrm>
            <a:off x="6816695" y="2880314"/>
            <a:ext cx="789062" cy="531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29140" y="3734512"/>
            <a:ext cx="876617" cy="598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0816" y="2510982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Receptor</a:t>
            </a:r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" y="978493"/>
            <a:ext cx="6153150" cy="55911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78991" y="4379459"/>
            <a:ext cx="129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Transmissor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PlanAhead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CDE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CTE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78" y="3872179"/>
            <a:ext cx="90011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66" y="2434609"/>
            <a:ext cx="9201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101</Words>
  <Application>Microsoft Office PowerPoint</Application>
  <PresentationFormat>Personalizar</PresentationFormat>
  <Paragraphs>42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Transmissor ASCII de 8 bits</vt:lpstr>
      <vt:lpstr>Maquina de estado.</vt:lpstr>
      <vt:lpstr>Código Base</vt:lpstr>
      <vt:lpstr>Baud Rate (clk)</vt:lpstr>
      <vt:lpstr>FPGA</vt:lpstr>
      <vt:lpstr>PlanAhead: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Arauco Canchumuni</dc:creator>
  <cp:lastModifiedBy>Aula de Laboratorio</cp:lastModifiedBy>
  <cp:revision>17</cp:revision>
  <dcterms:created xsi:type="dcterms:W3CDTF">2016-10-28T21:41:39Z</dcterms:created>
  <dcterms:modified xsi:type="dcterms:W3CDTF">2017-05-22T13:44:43Z</dcterms:modified>
</cp:coreProperties>
</file>