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72" r:id="rId7"/>
    <p:sldId id="261" r:id="rId8"/>
    <p:sldId id="273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1040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150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13.08.2024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13/08/2024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0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0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A20B7E2-B5CA-2647-8DAF-0E9B77AF6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Carbon </a:t>
            </a:r>
            <a:r>
              <a:rPr lang="fr-CH" dirty="0" err="1"/>
              <a:t>analyzer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13/08/2024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BEC9-5222-A344-BCF9-D94397D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28C0A-2B46-D74A-A592-90FFD54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33233-F767-C245-B534-36F99FB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3D2A-0785-6841-AFED-A5664CA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6C84240-8C90-9C4E-AA06-7C974CB54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750EBF-A2BC-EB47-895C-9F99B6E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3CAA4-5FD8-404D-8F15-5706BE646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C0C4-9868-3542-8666-046912A5A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3C4-81A0-424D-96F1-1A5F4EC26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3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ADDAD12-293C-B340-A08E-484210583D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5BFFCB-3ACB-EE46-920F-166A26D9D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E3023-1712-2E47-9AB9-3F2B9CD62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7E616-128C-7A4F-B918-D0048750C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6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0D29B97-9E61-7A4F-8FEF-55FC4743B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5719D3-DDAF-D540-B7CA-401FA59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C37647-1EE4-834A-89ED-09051ECF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7E0B6A-DC11-3E4F-87D7-E96DD3A4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1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87604"/>
            <a:ext cx="7236461" cy="33867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err="1"/>
              <a:t>What</a:t>
            </a:r>
            <a:r>
              <a:rPr lang="fr-FR" sz="3200" dirty="0"/>
              <a:t> if </a:t>
            </a:r>
            <a:r>
              <a:rPr lang="fr-FR" sz="3200" dirty="0" err="1"/>
              <a:t>you</a:t>
            </a:r>
            <a:r>
              <a:rPr lang="fr-FR" sz="3200" dirty="0"/>
              <a:t> </a:t>
            </a:r>
            <a:r>
              <a:rPr lang="fr-FR" sz="3200" dirty="0" err="1"/>
              <a:t>could</a:t>
            </a:r>
            <a:r>
              <a:rPr lang="fr-FR" sz="3200" dirty="0"/>
              <a:t> </a:t>
            </a:r>
            <a:r>
              <a:rPr lang="fr-FR" sz="3200" dirty="0" err="1"/>
              <a:t>estimate</a:t>
            </a:r>
            <a:r>
              <a:rPr lang="fr-FR" sz="3200" dirty="0"/>
              <a:t> the </a:t>
            </a:r>
            <a:r>
              <a:rPr lang="fr-FR" sz="3200" b="1" dirty="0"/>
              <a:t>CO2</a:t>
            </a:r>
            <a:r>
              <a:rPr lang="fr-FR" sz="3200" dirty="0"/>
              <a:t> of </a:t>
            </a:r>
            <a:r>
              <a:rPr lang="fr-FR" sz="3200" dirty="0" err="1"/>
              <a:t>any</a:t>
            </a:r>
            <a:r>
              <a:rPr lang="fr-FR" sz="3200" dirty="0"/>
              <a:t> </a:t>
            </a:r>
            <a:r>
              <a:rPr lang="fr-FR" sz="3200" dirty="0" err="1"/>
              <a:t>kind</a:t>
            </a:r>
            <a:r>
              <a:rPr lang="fr-FR" sz="3200" dirty="0"/>
              <a:t> of </a:t>
            </a:r>
            <a:r>
              <a:rPr lang="fr-FR" sz="3200" b="1" dirty="0" err="1"/>
              <a:t>purchase</a:t>
            </a:r>
            <a:r>
              <a:rPr lang="fr-FR" sz="3200" dirty="0"/>
              <a:t> ? 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38" y="779916"/>
            <a:ext cx="6934061" cy="3828084"/>
          </a:xfrm>
        </p:spPr>
        <p:txBody>
          <a:bodyPr>
            <a:normAutofit/>
          </a:bodyPr>
          <a:lstStyle/>
          <a:p>
            <a:endParaRPr lang="fr-CH" dirty="0"/>
          </a:p>
          <a:p>
            <a:r>
              <a:rPr lang="fr-CH" dirty="0"/>
              <a:t>Inputs:</a:t>
            </a:r>
          </a:p>
          <a:p>
            <a:pPr lvl="1"/>
            <a:r>
              <a:rPr lang="fr-CH" b="1" dirty="0"/>
              <a:t>Descriptive data </a:t>
            </a:r>
            <a:r>
              <a:rPr lang="fr-CH" dirty="0"/>
              <a:t>(CATALYSE 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text</a:t>
            </a:r>
            <a:r>
              <a:rPr lang="fr-CH" dirty="0"/>
              <a:t>); </a:t>
            </a:r>
            <a:r>
              <a:rPr lang="fr-CH" dirty="0" err="1"/>
              <a:t>unstructured</a:t>
            </a:r>
            <a:r>
              <a:rPr lang="fr-CH" dirty="0"/>
              <a:t> </a:t>
            </a:r>
          </a:p>
          <a:p>
            <a:pPr lvl="1"/>
            <a:endParaRPr lang="fr-CH" dirty="0"/>
          </a:p>
          <a:p>
            <a:r>
              <a:rPr lang="fr-CH" dirty="0" err="1"/>
              <a:t>Needs</a:t>
            </a:r>
            <a:r>
              <a:rPr lang="fr-CH" dirty="0"/>
              <a:t>: </a:t>
            </a:r>
          </a:p>
          <a:p>
            <a:pPr lvl="1"/>
            <a:r>
              <a:rPr lang="fr-CH" b="1" dirty="0"/>
              <a:t>Emission factor </a:t>
            </a:r>
            <a:r>
              <a:rPr lang="fr-CH" b="1" dirty="0" err="1"/>
              <a:t>database</a:t>
            </a:r>
            <a:r>
              <a:rPr lang="fr-CH" b="1" dirty="0"/>
              <a:t> </a:t>
            </a:r>
            <a:r>
              <a:rPr lang="fr-CH" dirty="0"/>
              <a:t>(Labo1point5 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)</a:t>
            </a:r>
          </a:p>
          <a:p>
            <a:pPr marL="342900" lvl="1" indent="0">
              <a:buNone/>
            </a:pPr>
            <a:endParaRPr lang="fr-CH" dirty="0"/>
          </a:p>
          <a:p>
            <a:r>
              <a:rPr lang="fr-CH" dirty="0"/>
              <a:t>Output:</a:t>
            </a:r>
          </a:p>
          <a:p>
            <a:pPr lvl="1"/>
            <a:r>
              <a:rPr lang="fr-CH" b="1" dirty="0"/>
              <a:t>CO2e</a:t>
            </a:r>
            <a:r>
              <a:rPr lang="fr-CH" dirty="0"/>
              <a:t> as </a:t>
            </a:r>
            <a:r>
              <a:rPr lang="fr-CH" dirty="0" err="1"/>
              <a:t>precise</a:t>
            </a:r>
            <a:r>
              <a:rPr lang="fr-CH" dirty="0"/>
              <a:t> as </a:t>
            </a:r>
            <a:r>
              <a:rPr lang="fr-CH" dirty="0" err="1"/>
              <a:t>your</a:t>
            </a:r>
            <a:r>
              <a:rPr lang="fr-CH" dirty="0"/>
              <a:t> data</a:t>
            </a:r>
          </a:p>
          <a:p>
            <a:pPr lvl="1"/>
            <a:endParaRPr lang="fr-CH" dirty="0"/>
          </a:p>
          <a:p>
            <a:r>
              <a:rPr lang="fr-CH" dirty="0"/>
              <a:t>Tools:</a:t>
            </a:r>
          </a:p>
          <a:p>
            <a:pPr lvl="1"/>
            <a:r>
              <a:rPr lang="fr-CH" dirty="0" err="1"/>
              <a:t>OpenAI’s</a:t>
            </a:r>
            <a:r>
              <a:rPr lang="fr-CH" dirty="0"/>
              <a:t> model (</a:t>
            </a:r>
            <a:r>
              <a:rPr lang="fr-CH" dirty="0" err="1"/>
              <a:t>gpt</a:t>
            </a:r>
            <a:r>
              <a:rPr lang="fr-CH" dirty="0"/>
              <a:t>-o-mini and </a:t>
            </a:r>
            <a:r>
              <a:rPr lang="fr-CH" dirty="0" err="1"/>
              <a:t>text-embedding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0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Select a </a:t>
            </a:r>
            <a:r>
              <a:rPr lang="fr-FR" dirty="0" err="1"/>
              <a:t>database</a:t>
            </a:r>
            <a:r>
              <a:rPr lang="fr-FR" dirty="0"/>
              <a:t> (Labo1.5, </a:t>
            </a:r>
            <a:r>
              <a:rPr lang="fr-FR" dirty="0" err="1"/>
              <a:t>mobitool</a:t>
            </a:r>
            <a:r>
              <a:rPr lang="fr-FR" dirty="0"/>
              <a:t>, </a:t>
            </a:r>
            <a:r>
              <a:rPr lang="fr-FR" dirty="0" err="1"/>
              <a:t>ecoivent</a:t>
            </a:r>
            <a:r>
              <a:rPr lang="fr-FR" dirty="0"/>
              <a:t>, </a:t>
            </a:r>
            <a:r>
              <a:rPr lang="fr-FR" dirty="0" err="1"/>
              <a:t>agrybalyse</a:t>
            </a:r>
            <a:r>
              <a:rPr lang="fr-FR" dirty="0"/>
              <a:t> or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r>
              <a:rPr lang="fr-FR" dirty="0"/>
              <a:t>Web application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chatbot</a:t>
            </a:r>
            <a:r>
              <a:rPr lang="fr-FR" dirty="0"/>
              <a:t> ?)</a:t>
            </a:r>
          </a:p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i="1" dirty="0"/>
              <a:t>Direct </a:t>
            </a:r>
            <a:r>
              <a:rPr lang="fr-FR" i="1" dirty="0" err="1"/>
              <a:t>connection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Catalyse (not possible </a:t>
            </a:r>
            <a:r>
              <a:rPr lang="fr-FR" i="1" dirty="0" err="1"/>
              <a:t>now</a:t>
            </a:r>
            <a:r>
              <a:rPr lang="fr-FR" i="1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EABE94-B05E-0C4F-8BC5-6756FBBBC0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steps</a:t>
            </a:r>
            <a:r>
              <a:rPr lang="fr-CH" dirty="0"/>
              <a:t> (</a:t>
            </a:r>
            <a:r>
              <a:rPr lang="fr-CH" dirty="0" err="1"/>
              <a:t>technical</a:t>
            </a:r>
            <a:r>
              <a:rPr lang="fr-CH" dirty="0"/>
              <a:t>)	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78364"/>
            <a:ext cx="7726363" cy="3386772"/>
          </a:xfrm>
        </p:spPr>
        <p:txBody>
          <a:bodyPr/>
          <a:lstStyle/>
          <a:p>
            <a:r>
              <a:rPr lang="fr-FR" b="1" dirty="0"/>
              <a:t>Calculateur CO2 </a:t>
            </a:r>
            <a:r>
              <a:rPr lang="fr-FR" b="1" dirty="0" err="1"/>
              <a:t>integration</a:t>
            </a:r>
            <a:endParaRPr lang="fr-FR" b="1" dirty="0"/>
          </a:p>
          <a:p>
            <a:r>
              <a:rPr lang="fr-FR" b="1" dirty="0"/>
              <a:t>Bilan CO2 EPFL </a:t>
            </a:r>
          </a:p>
          <a:p>
            <a:r>
              <a:rPr lang="fr-FR" b="1" dirty="0"/>
              <a:t>Visualisation per </a:t>
            </a:r>
            <a:r>
              <a:rPr lang="fr-FR" b="1" dirty="0" err="1"/>
              <a:t>schools</a:t>
            </a:r>
            <a:r>
              <a:rPr lang="fr-FR" b="1" dirty="0"/>
              <a:t>/</a:t>
            </a:r>
            <a:r>
              <a:rPr lang="fr-FR" b="1" dirty="0" err="1"/>
              <a:t>categories</a:t>
            </a:r>
            <a:r>
              <a:rPr lang="fr-FR" b="1" dirty="0"/>
              <a:t>/</a:t>
            </a:r>
            <a:r>
              <a:rPr lang="fr-FR" b="1" dirty="0" err="1"/>
              <a:t>units</a:t>
            </a:r>
            <a:r>
              <a:rPr lang="fr-FR" b="1" dirty="0"/>
              <a:t> </a:t>
            </a:r>
          </a:p>
          <a:p>
            <a:r>
              <a:rPr lang="fr-FR" dirty="0" err="1"/>
              <a:t>Other</a:t>
            </a:r>
            <a:r>
              <a:rPr lang="fr-FR" dirty="0"/>
              <a:t> non-</a:t>
            </a:r>
            <a:r>
              <a:rPr lang="fr-FR" dirty="0" err="1"/>
              <a:t>technical</a:t>
            </a:r>
            <a:r>
              <a:rPr lang="fr-FR" dirty="0"/>
              <a:t> inputs (</a:t>
            </a:r>
            <a:r>
              <a:rPr lang="fr-FR" dirty="0" err="1"/>
              <a:t>now</a:t>
            </a:r>
            <a:r>
              <a:rPr lang="fr-FR" dirty="0"/>
              <a:t>) </a:t>
            </a:r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universities</a:t>
            </a:r>
            <a:r>
              <a:rPr lang="fr-FR" dirty="0"/>
              <a:t> (Bale,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steps</a:t>
            </a:r>
            <a:r>
              <a:rPr lang="fr-CH" dirty="0"/>
              <a:t> (</a:t>
            </a:r>
            <a:r>
              <a:rPr lang="fr-CH" dirty="0" err="1"/>
              <a:t>project</a:t>
            </a:r>
            <a:r>
              <a:rPr lang="fr-CH" dirty="0"/>
              <a:t>)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7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63688"/>
            <a:ext cx="7602198" cy="3386772"/>
          </a:xfrm>
        </p:spPr>
        <p:txBody>
          <a:bodyPr/>
          <a:lstStyle/>
          <a:p>
            <a:r>
              <a:rPr lang="fr-CH" dirty="0"/>
              <a:t>CO2e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estimated</a:t>
            </a:r>
            <a:r>
              <a:rPr lang="fr-CH" dirty="0"/>
              <a:t> </a:t>
            </a:r>
            <a:r>
              <a:rPr lang="fr-CH" dirty="0" err="1"/>
              <a:t>based</a:t>
            </a:r>
            <a:r>
              <a:rPr lang="fr-CH" dirty="0"/>
              <a:t> on a config file</a:t>
            </a:r>
          </a:p>
          <a:p>
            <a:r>
              <a:rPr lang="fr-CH" dirty="0" err="1"/>
              <a:t>Database</a:t>
            </a:r>
            <a:r>
              <a:rPr lang="fr-CH" dirty="0"/>
              <a:t> import:</a:t>
            </a:r>
          </a:p>
          <a:p>
            <a:pPr lvl="1"/>
            <a:r>
              <a:rPr lang="fr-CH" dirty="0"/>
              <a:t>Labo1.5</a:t>
            </a:r>
          </a:p>
          <a:p>
            <a:pPr lvl="1"/>
            <a:r>
              <a:rPr lang="fr-CH" dirty="0" err="1"/>
              <a:t>Agrybalyse</a:t>
            </a:r>
            <a:endParaRPr lang="fr-CH" dirty="0"/>
          </a:p>
          <a:p>
            <a:pPr lvl="1"/>
            <a:r>
              <a:rPr lang="fr-CH" dirty="0" err="1"/>
              <a:t>Ecoinvent</a:t>
            </a:r>
            <a:endParaRPr lang="fr-CH" dirty="0"/>
          </a:p>
          <a:p>
            <a:pPr lvl="1"/>
            <a:r>
              <a:rPr lang="fr-CH" dirty="0" err="1"/>
              <a:t>Others</a:t>
            </a:r>
            <a:endParaRPr lang="fr-CH" dirty="0"/>
          </a:p>
          <a:p>
            <a:r>
              <a:rPr lang="fr-CH" dirty="0" err="1"/>
              <a:t>Chatbot</a:t>
            </a:r>
            <a:r>
              <a:rPr lang="fr-CH" dirty="0"/>
              <a:t> </a:t>
            </a:r>
            <a:r>
              <a:rPr lang="fr-CH" dirty="0" err="1"/>
              <a:t>implementation</a:t>
            </a:r>
            <a:r>
              <a:rPr lang="fr-CH" dirty="0"/>
              <a:t> for </a:t>
            </a:r>
            <a:r>
              <a:rPr lang="fr-CH" dirty="0" err="1"/>
              <a:t>replacing</a:t>
            </a:r>
            <a:r>
              <a:rPr lang="fr-CH" dirty="0"/>
              <a:t> the config file:</a:t>
            </a:r>
          </a:p>
          <a:p>
            <a:pPr lvl="1"/>
            <a:r>
              <a:rPr lang="fr-CH" dirty="0"/>
              <a:t>Description </a:t>
            </a:r>
            <a:r>
              <a:rPr lang="fr-CH" dirty="0" err="1"/>
              <a:t>column</a:t>
            </a:r>
            <a:r>
              <a:rPr lang="fr-CH" dirty="0"/>
              <a:t> </a:t>
            </a:r>
            <a:r>
              <a:rPr lang="fr-CH" dirty="0" err="1"/>
              <a:t>automated</a:t>
            </a:r>
            <a:r>
              <a:rPr lang="fr-CH" dirty="0"/>
              <a:t> recognition</a:t>
            </a:r>
          </a:p>
          <a:p>
            <a:pPr lvl="1"/>
            <a:r>
              <a:rPr lang="fr-CH" dirty="0" err="1"/>
              <a:t>Ask</a:t>
            </a:r>
            <a:r>
              <a:rPr lang="fr-CH" dirty="0"/>
              <a:t> </a:t>
            </a:r>
            <a:r>
              <a:rPr lang="fr-CH" dirty="0" err="1"/>
              <a:t>mandatory</a:t>
            </a:r>
            <a:r>
              <a:rPr lang="fr-CH" dirty="0"/>
              <a:t> questions to </a:t>
            </a:r>
            <a:r>
              <a:rPr lang="fr-CH" dirty="0" err="1"/>
              <a:t>perform</a:t>
            </a:r>
            <a:r>
              <a:rPr lang="fr-CH" dirty="0"/>
              <a:t> the </a:t>
            </a:r>
            <a:r>
              <a:rPr lang="fr-CH" dirty="0" err="1"/>
              <a:t>calculations</a:t>
            </a:r>
            <a:endParaRPr lang="fr-CH" dirty="0"/>
          </a:p>
          <a:p>
            <a:r>
              <a:rPr lang="fr-CH" dirty="0"/>
              <a:t>Setup a server for </a:t>
            </a:r>
            <a:r>
              <a:rPr lang="fr-CH" dirty="0" err="1"/>
              <a:t>testing</a:t>
            </a:r>
            <a:r>
              <a:rPr lang="fr-CH" dirty="0"/>
              <a:t> and online </a:t>
            </a:r>
            <a:r>
              <a:rPr lang="fr-CH" dirty="0" err="1"/>
              <a:t>tool</a:t>
            </a:r>
            <a:endParaRPr lang="fr-CH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Steps</a:t>
            </a:r>
            <a:r>
              <a:rPr lang="fr-CH" dirty="0"/>
              <a:t>	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3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2D6DE63-D5D6-8447-97B9-784B1216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FDBD-C1E6-3745-995E-94448977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3B10A-ED1A-8846-97E5-AD42E8205C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F8F98-392F-EF4F-9223-2F5272E090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ECB62-E718-184B-8A74-3DEFF7265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38D484B-818F-2D49-8CFB-08CC9BC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9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39961B7-A025-FA4E-BEF5-54435D787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6D2C-10CF-F54F-910E-300E27C7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A7BAC-1FF0-0541-9F85-EBD9723850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8F6A-7134-484C-9DD6-B785DE5F55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CE36-6FA9-F448-B7FB-41F2F6A5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4B9A52-4FC3-684F-BF5F-786B61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92A7967-4865-E640-98DC-2F68AD32F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C4E0C-AC3E-5847-A768-F061CCF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1B708E-5D66-AC4E-88EB-D50C6EC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F7D4-36A8-704E-AF37-08718846C3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0A50B-1D21-8C40-91A9-B311F6AF0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BFF2-E242-3048-A665-79FC4A427F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272</Words>
  <Application>Microsoft Office PowerPoint</Application>
  <PresentationFormat>Affichage à l'écran (16:9)</PresentationFormat>
  <Paragraphs>87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Franklin Gothic Demi Cond</vt:lpstr>
      <vt:lpstr>Wingdings</vt:lpstr>
      <vt:lpstr>Thème Office</vt:lpstr>
      <vt:lpstr>Carbon analyzer</vt:lpstr>
      <vt:lpstr>Introduction</vt:lpstr>
      <vt:lpstr>Contexte </vt:lpstr>
      <vt:lpstr>Future steps (technical) </vt:lpstr>
      <vt:lpstr>Future steps (project)</vt:lpstr>
      <vt:lpstr>Steps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Hugo Cruz</cp:lastModifiedBy>
  <cp:revision>57</cp:revision>
  <dcterms:created xsi:type="dcterms:W3CDTF">2019-04-02T06:24:35Z</dcterms:created>
  <dcterms:modified xsi:type="dcterms:W3CDTF">2024-08-14T09:32:21Z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