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0" r:id="rId6"/>
    <p:sldId id="272" r:id="rId7"/>
    <p:sldId id="261" r:id="rId8"/>
    <p:sldId id="273" r:id="rId9"/>
    <p:sldId id="27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51" autoAdjust="0"/>
    <p:restoredTop sz="91040" autoAdjust="0"/>
  </p:normalViewPr>
  <p:slideViewPr>
    <p:cSldViewPr snapToGrid="0" snapToObjects="1" showGuides="1">
      <p:cViewPr varScale="1">
        <p:scale>
          <a:sx n="133" d="100"/>
          <a:sy n="133" d="100"/>
        </p:scale>
        <p:origin x="1506" y="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0" d="100"/>
          <a:sy n="150" d="100"/>
        </p:scale>
        <p:origin x="60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79B33-A94D-4C8C-88C2-619932967EF3}" type="datetimeFigureOut">
              <a:rPr lang="fr-CH" smtClean="0">
                <a:latin typeface="Arial" panose="020B0604020202020204" pitchFamily="34" charset="0"/>
              </a:rPr>
              <a:t>13.08.2024</a:t>
            </a:fld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‹N°›</a:t>
            </a:fld>
            <a:endParaRPr lang="fr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8103E42-5239-1A40-AD33-3EE7E9DDF5FD}" type="datetimeFigureOut">
              <a:rPr lang="fr-FR" smtClean="0"/>
              <a:pPr/>
              <a:t>13/08/2024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8051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4056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87583-F16A-6F41-8B68-000F9C9C2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50" y="4440264"/>
            <a:ext cx="698500" cy="507975"/>
          </a:xfrm>
        </p:spPr>
        <p:txBody>
          <a:bodyPr lIns="0" tIns="0" rIns="0" bIns="0" anchor="b" anchorCtr="0">
            <a:noAutofit/>
          </a:bodyPr>
          <a:lstStyle>
            <a:lvl1pPr marL="114300" indent="-107950">
              <a:buFontTx/>
              <a:buBlip>
                <a:blip r:embed="rId3"/>
              </a:buBlip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26" userDrawn="1">
          <p15:clr>
            <a:srgbClr val="FBAE40"/>
          </p15:clr>
        </p15:guide>
        <p15:guide id="5" orient="horz" pos="123" userDrawn="1">
          <p15:clr>
            <a:srgbClr val="FBAE40"/>
          </p15:clr>
        </p15:guide>
        <p15:guide id="6" orient="horz" pos="3117" userDrawn="1">
          <p15:clr>
            <a:srgbClr val="FBAE40"/>
          </p15:clr>
        </p15:guide>
        <p15:guide id="7" pos="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875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772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70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03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8239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948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727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3114674"/>
            <a:ext cx="8239125" cy="2028825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1436687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31156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84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86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17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22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62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9895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395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53142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1563688"/>
            <a:ext cx="3144838" cy="3579812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26567D5-4A83-9E48-B441-CCB2A72BA6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830A539-93F1-2541-B9F0-330893BD5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5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21413" y="27784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15989" y="1874064"/>
            <a:ext cx="3543260" cy="512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/>
              <a:t>Speaker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238" y="195263"/>
            <a:ext cx="512762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700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E6E68-87EB-C34E-85D5-C26372DFEC99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30273" y="132334"/>
            <a:ext cx="653952" cy="283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 userDrawn="1"/>
        </p:nvSpPr>
        <p:spPr>
          <a:xfrm rot="162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1" r:id="rId3"/>
    <p:sldLayoutId id="2147483673" r:id="rId4"/>
    <p:sldLayoutId id="2147483662" r:id="rId5"/>
    <p:sldLayoutId id="2147483674" r:id="rId6"/>
    <p:sldLayoutId id="2147483675" r:id="rId7"/>
    <p:sldLayoutId id="2147483682" r:id="rId8"/>
    <p:sldLayoutId id="2147483676" r:id="rId9"/>
    <p:sldLayoutId id="2147483664" r:id="rId10"/>
    <p:sldLayoutId id="2147483666" r:id="rId11"/>
    <p:sldLayoutId id="2147483677" r:id="rId12"/>
    <p:sldLayoutId id="2147483678" r:id="rId13"/>
    <p:sldLayoutId id="2147483679" r:id="rId14"/>
    <p:sldLayoutId id="2147483667" r:id="rId1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126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123" userDrawn="1">
          <p15:clr>
            <a:srgbClr val="F26B43"/>
          </p15:clr>
        </p15:guide>
        <p15:guide id="6" orient="horz" pos="3117" userDrawn="1">
          <p15:clr>
            <a:srgbClr val="F26B43"/>
          </p15:clr>
        </p15:guide>
        <p15:guide id="7" pos="570" userDrawn="1">
          <p15:clr>
            <a:srgbClr val="F26B43"/>
          </p15:clr>
        </p15:guide>
        <p15:guide id="8" pos="1155" userDrawn="1">
          <p15:clr>
            <a:srgbClr val="F26B43"/>
          </p15:clr>
        </p15:guide>
        <p15:guide id="9" pos="1728" userDrawn="1">
          <p15:clr>
            <a:srgbClr val="F26B43"/>
          </p15:clr>
        </p15:guide>
        <p15:guide id="10" pos="2304" userDrawn="1">
          <p15:clr>
            <a:srgbClr val="F26B43"/>
          </p15:clr>
        </p15:guide>
        <p15:guide id="11" pos="3456" userDrawn="1">
          <p15:clr>
            <a:srgbClr val="F26B43"/>
          </p15:clr>
        </p15:guide>
        <p15:guide id="12" pos="4035" userDrawn="1">
          <p15:clr>
            <a:srgbClr val="F26B43"/>
          </p15:clr>
        </p15:guide>
        <p15:guide id="13" pos="4608" userDrawn="1">
          <p15:clr>
            <a:srgbClr val="F26B43"/>
          </p15:clr>
        </p15:guide>
        <p15:guide id="14" pos="5180" userDrawn="1">
          <p15:clr>
            <a:srgbClr val="F26B43"/>
          </p15:clr>
        </p15:guide>
        <p15:guide id="15" orient="horz" pos="490" userDrawn="1">
          <p15:clr>
            <a:srgbClr val="F26B43"/>
          </p15:clr>
        </p15:guide>
        <p15:guide id="16" orient="horz" pos="985" userDrawn="1">
          <p15:clr>
            <a:srgbClr val="F26B43"/>
          </p15:clr>
        </p15:guide>
        <p15:guide id="17" orient="horz" pos="1475" userDrawn="1">
          <p15:clr>
            <a:srgbClr val="F26B43"/>
          </p15:clr>
        </p15:guide>
        <p15:guide id="18" orient="horz" pos="1962" userDrawn="1">
          <p15:clr>
            <a:srgbClr val="F26B43"/>
          </p15:clr>
        </p15:guide>
        <p15:guide id="19" orient="horz" pos="2458" userDrawn="1">
          <p15:clr>
            <a:srgbClr val="F26B43"/>
          </p15:clr>
        </p15:guide>
        <p15:guide id="20" orient="horz" pos="2950" userDrawn="1">
          <p15:clr>
            <a:srgbClr val="F26B43"/>
          </p15:clr>
        </p15:guide>
        <p15:guide id="21" pos="5437" userDrawn="1">
          <p15:clr>
            <a:srgbClr val="F26B43"/>
          </p15:clr>
        </p15:guide>
        <p15:guide id="22" orient="horz" userDrawn="1">
          <p15:clr>
            <a:srgbClr val="F26B43"/>
          </p15:clr>
        </p15:guide>
        <p15:guide id="23" pos="5760" userDrawn="1">
          <p15:clr>
            <a:srgbClr val="F26B43"/>
          </p15:clr>
        </p15:guide>
        <p15:guide id="24" orient="horz" pos="3240" userDrawn="1">
          <p15:clr>
            <a:srgbClr val="F26B43"/>
          </p15:clr>
        </p15:guide>
        <p15:guide id="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DA20B7E2-B5CA-2647-8DAF-0E9B77AF6E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5A5C923-5A79-224D-A6A6-8267C64759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Carbon </a:t>
            </a:r>
            <a:r>
              <a:rPr lang="fr-CH" dirty="0" err="1"/>
              <a:t>analyzer</a:t>
            </a:r>
            <a:endParaRPr lang="fr-FR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34F3CA74-E434-844A-9C90-0FE7EB8DBF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13/08/2024</a:t>
            </a:r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3BCA55-E2C0-5C4E-89C0-5D85ED2FB4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8A3154D-FCB0-A34B-BBBC-167C625558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27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7BC4BC0-7D27-3444-A1AD-65DBA4239B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7EF2C0-AFE0-5A40-B32F-5698F4F0B1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6A5C954-4D50-5646-BD86-11914F923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981E69-B0C7-CB4A-8857-52A3E7987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FD7E3D-018E-5540-8143-D52C4B40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6594FF-570A-9347-A32A-D6F6024A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6488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0BEC9-5222-A344-BCF9-D94397D0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B328C0A-2B46-D74A-A592-90FFD5458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F33233-F767-C245-B534-36F99FB18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E63D2A-0785-6841-AFED-A5664CA0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978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46C84240-8C90-9C4E-AA06-7C974CB548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5750EBF-A2BC-EB47-895C-9F99B6E1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83CAA4-5FD8-404D-8F15-5706BE64615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C3C0C4-9868-3542-8666-046912A5AF7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5C13C4-81A0-424D-96F1-1A5F4EC264A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6934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8ADDAD12-293C-B340-A08E-484210583D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5BFFCB-3ACB-EE46-920F-166A26D9D1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8E3023-1712-2E47-9AB9-3F2B9CD62DD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F7E616-128C-7A4F-B918-D0048750CC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0605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20D29B97-9E61-7A4F-8FEF-55FC4743B2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944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5719D3-DDAF-D540-B7CA-401FA595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5C37647-1EE4-834A-89ED-09051ECF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7E0B6A-DC11-3E4F-87D7-E96DD3A4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416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C04D4F0-9F00-D043-B80F-52268AB00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587604"/>
            <a:ext cx="7236461" cy="10727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200" dirty="0" err="1"/>
              <a:t>What</a:t>
            </a:r>
            <a:r>
              <a:rPr lang="fr-FR" sz="3200" dirty="0"/>
              <a:t> if </a:t>
            </a:r>
            <a:r>
              <a:rPr lang="fr-FR" sz="3200" dirty="0" err="1"/>
              <a:t>you</a:t>
            </a:r>
            <a:r>
              <a:rPr lang="fr-FR" sz="3200" dirty="0"/>
              <a:t> </a:t>
            </a:r>
            <a:r>
              <a:rPr lang="fr-FR" sz="3200" dirty="0" err="1"/>
              <a:t>could</a:t>
            </a:r>
            <a:r>
              <a:rPr lang="fr-FR" sz="3200" dirty="0"/>
              <a:t> </a:t>
            </a:r>
            <a:r>
              <a:rPr lang="fr-FR" sz="3200" dirty="0" err="1"/>
              <a:t>estimate</a:t>
            </a:r>
            <a:r>
              <a:rPr lang="fr-FR" sz="3200" dirty="0"/>
              <a:t> the </a:t>
            </a:r>
            <a:r>
              <a:rPr lang="fr-FR" sz="3200" b="1" dirty="0"/>
              <a:t>CO2</a:t>
            </a:r>
            <a:r>
              <a:rPr lang="fr-FR" sz="3200" dirty="0"/>
              <a:t> of </a:t>
            </a:r>
            <a:r>
              <a:rPr lang="fr-FR" sz="3200" dirty="0" err="1"/>
              <a:t>any</a:t>
            </a:r>
            <a:r>
              <a:rPr lang="fr-FR" sz="3200" dirty="0"/>
              <a:t> </a:t>
            </a:r>
            <a:r>
              <a:rPr lang="fr-FR" sz="3200" dirty="0" err="1"/>
              <a:t>kind</a:t>
            </a:r>
            <a:r>
              <a:rPr lang="fr-FR" sz="3200" dirty="0"/>
              <a:t> of </a:t>
            </a:r>
            <a:r>
              <a:rPr lang="fr-FR" sz="3200" b="1" dirty="0" err="1"/>
              <a:t>purchase</a:t>
            </a:r>
            <a:r>
              <a:rPr lang="fr-FR" sz="3200" dirty="0"/>
              <a:t> ?  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Espace réservé du contenu 1">
            <a:extLst>
              <a:ext uri="{FF2B5EF4-FFF2-40B4-BE49-F238E27FC236}">
                <a16:creationId xmlns:a16="http://schemas.microsoft.com/office/drawing/2014/main" id="{F9AB6C27-1046-A81D-FE81-C2211EB824BA}"/>
              </a:ext>
            </a:extLst>
          </p:cNvPr>
          <p:cNvSpPr txBox="1">
            <a:spLocks/>
          </p:cNvSpPr>
          <p:nvPr/>
        </p:nvSpPr>
        <p:spPr>
          <a:xfrm>
            <a:off x="953769" y="3250929"/>
            <a:ext cx="7236461" cy="1072753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90000"/>
              <a:buFont typeface="Wingdings" pitchFamily="2" charset="2"/>
              <a:buChar char="§"/>
              <a:defRPr sz="15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fr-CH" dirty="0"/>
              <a:t>Limitations:</a:t>
            </a:r>
          </a:p>
          <a:p>
            <a:pPr marL="0" indent="0" algn="ctr">
              <a:buFont typeface="Wingdings" pitchFamily="2" charset="2"/>
              <a:buNone/>
            </a:pPr>
            <a:r>
              <a:rPr lang="fr-CH" dirty="0" err="1"/>
              <a:t>Cannot</a:t>
            </a:r>
            <a:r>
              <a:rPr lang="fr-CH" dirty="0"/>
              <a:t> do a comparative </a:t>
            </a:r>
            <a:r>
              <a:rPr lang="fr-CH" dirty="0" err="1"/>
              <a:t>analysis</a:t>
            </a:r>
            <a:r>
              <a:rPr lang="fr-CH" dirty="0"/>
              <a:t> if </a:t>
            </a:r>
            <a:r>
              <a:rPr lang="fr-CH" dirty="0" err="1"/>
              <a:t>financial</a:t>
            </a:r>
            <a:r>
              <a:rPr lang="fr-CH" dirty="0"/>
              <a:t> </a:t>
            </a:r>
            <a:r>
              <a:rPr lang="fr-CH" dirty="0" err="1"/>
              <a:t>emission</a:t>
            </a:r>
            <a:r>
              <a:rPr lang="fr-CH" dirty="0"/>
              <a:t> factor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429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C04D4F0-9F00-D043-B80F-52268AB00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738" y="779916"/>
            <a:ext cx="6934061" cy="3828084"/>
          </a:xfrm>
        </p:spPr>
        <p:txBody>
          <a:bodyPr>
            <a:normAutofit lnSpcReduction="10000"/>
          </a:bodyPr>
          <a:lstStyle/>
          <a:p>
            <a:endParaRPr lang="fr-CH" dirty="0"/>
          </a:p>
          <a:p>
            <a:r>
              <a:rPr lang="fr-CH" dirty="0"/>
              <a:t>Inputs:</a:t>
            </a:r>
          </a:p>
          <a:p>
            <a:pPr lvl="1"/>
            <a:r>
              <a:rPr lang="fr-CH" b="1" dirty="0"/>
              <a:t>Descriptive data </a:t>
            </a:r>
            <a:r>
              <a:rPr lang="fr-CH" dirty="0"/>
              <a:t>(CATALYSE or </a:t>
            </a:r>
            <a:r>
              <a:rPr lang="fr-CH" dirty="0" err="1"/>
              <a:t>any</a:t>
            </a:r>
            <a:r>
              <a:rPr lang="fr-CH" dirty="0"/>
              <a:t> </a:t>
            </a:r>
            <a:r>
              <a:rPr lang="fr-CH" dirty="0" err="1"/>
              <a:t>text</a:t>
            </a:r>
            <a:r>
              <a:rPr lang="fr-CH" dirty="0"/>
              <a:t>); </a:t>
            </a:r>
            <a:r>
              <a:rPr lang="fr-CH" dirty="0" err="1"/>
              <a:t>unstructured</a:t>
            </a:r>
            <a:r>
              <a:rPr lang="fr-CH" dirty="0"/>
              <a:t> </a:t>
            </a:r>
          </a:p>
          <a:p>
            <a:pPr lvl="1"/>
            <a:endParaRPr lang="fr-CH" dirty="0"/>
          </a:p>
          <a:p>
            <a:r>
              <a:rPr lang="fr-CH" dirty="0" err="1"/>
              <a:t>Needs</a:t>
            </a:r>
            <a:r>
              <a:rPr lang="fr-CH" dirty="0"/>
              <a:t>: </a:t>
            </a:r>
          </a:p>
          <a:p>
            <a:pPr lvl="1"/>
            <a:r>
              <a:rPr lang="fr-CH" b="1" dirty="0"/>
              <a:t>Emission factor </a:t>
            </a:r>
            <a:r>
              <a:rPr lang="fr-CH" b="1" dirty="0" err="1"/>
              <a:t>database</a:t>
            </a:r>
            <a:r>
              <a:rPr lang="fr-CH" b="1" dirty="0"/>
              <a:t> </a:t>
            </a:r>
            <a:r>
              <a:rPr lang="fr-CH" dirty="0"/>
              <a:t>(Labo1point5 or </a:t>
            </a:r>
            <a:r>
              <a:rPr lang="fr-CH" dirty="0" err="1"/>
              <a:t>any</a:t>
            </a:r>
            <a:r>
              <a:rPr lang="fr-CH" dirty="0"/>
              <a:t> </a:t>
            </a:r>
            <a:r>
              <a:rPr lang="fr-CH" dirty="0" err="1"/>
              <a:t>other</a:t>
            </a:r>
            <a:r>
              <a:rPr lang="fr-CH" dirty="0"/>
              <a:t> </a:t>
            </a:r>
            <a:r>
              <a:rPr lang="fr-CH" dirty="0" err="1"/>
              <a:t>database</a:t>
            </a:r>
            <a:r>
              <a:rPr lang="fr-CH" dirty="0"/>
              <a:t>)</a:t>
            </a:r>
          </a:p>
          <a:p>
            <a:pPr marL="342900" lvl="1" indent="0">
              <a:buNone/>
            </a:pPr>
            <a:endParaRPr lang="fr-CH" dirty="0"/>
          </a:p>
          <a:p>
            <a:r>
              <a:rPr lang="fr-CH" dirty="0"/>
              <a:t>Output:</a:t>
            </a:r>
          </a:p>
          <a:p>
            <a:pPr lvl="1"/>
            <a:r>
              <a:rPr lang="fr-CH" b="1" dirty="0"/>
              <a:t>CO2e</a:t>
            </a:r>
            <a:r>
              <a:rPr lang="fr-CH" dirty="0"/>
              <a:t> as </a:t>
            </a:r>
            <a:r>
              <a:rPr lang="fr-CH" dirty="0" err="1"/>
              <a:t>precise</a:t>
            </a:r>
            <a:r>
              <a:rPr lang="fr-CH" dirty="0"/>
              <a:t> as </a:t>
            </a:r>
            <a:r>
              <a:rPr lang="fr-CH" dirty="0" err="1"/>
              <a:t>your</a:t>
            </a:r>
            <a:r>
              <a:rPr lang="fr-CH" dirty="0"/>
              <a:t> data</a:t>
            </a:r>
          </a:p>
          <a:p>
            <a:pPr lvl="1"/>
            <a:r>
              <a:rPr lang="fr-CH" dirty="0" err="1"/>
              <a:t>Uncertainty</a:t>
            </a:r>
            <a:r>
              <a:rPr lang="fr-CH" dirty="0"/>
              <a:t> of CO2e</a:t>
            </a:r>
          </a:p>
          <a:p>
            <a:pPr lvl="1"/>
            <a:endParaRPr lang="fr-CH" dirty="0"/>
          </a:p>
          <a:p>
            <a:r>
              <a:rPr lang="fr-CH" dirty="0"/>
              <a:t>Tools:</a:t>
            </a:r>
          </a:p>
          <a:p>
            <a:pPr lvl="1"/>
            <a:r>
              <a:rPr lang="fr-CH" dirty="0" err="1"/>
              <a:t>OpenAI’s</a:t>
            </a:r>
            <a:r>
              <a:rPr lang="fr-CH" dirty="0"/>
              <a:t> model (</a:t>
            </a:r>
            <a:r>
              <a:rPr lang="fr-CH" dirty="0" err="1"/>
              <a:t>gpt</a:t>
            </a:r>
            <a:r>
              <a:rPr lang="fr-CH" dirty="0"/>
              <a:t>-o-mini and </a:t>
            </a:r>
            <a:r>
              <a:rPr lang="fr-CH" dirty="0" err="1"/>
              <a:t>text-embedding</a:t>
            </a:r>
            <a:r>
              <a:rPr lang="fr-CH" dirty="0"/>
              <a:t>)</a:t>
            </a:r>
          </a:p>
          <a:p>
            <a:pPr lvl="1"/>
            <a:endParaRPr lang="fr-CH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Contexte 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09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0D324CA-9C3A-D341-9D35-EF336E361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806400"/>
            <a:ext cx="7051125" cy="4144060"/>
          </a:xfrm>
        </p:spPr>
        <p:txBody>
          <a:bodyPr/>
          <a:lstStyle/>
          <a:p>
            <a:r>
              <a:rPr lang="fr-FR" dirty="0" err="1"/>
              <a:t>Integrate</a:t>
            </a:r>
            <a:r>
              <a:rPr lang="fr-FR" dirty="0"/>
              <a:t> the </a:t>
            </a:r>
            <a:r>
              <a:rPr lang="fr-FR" dirty="0" err="1"/>
              <a:t>highest</a:t>
            </a:r>
            <a:r>
              <a:rPr lang="fr-FR" dirty="0"/>
              <a:t> </a:t>
            </a:r>
            <a:r>
              <a:rPr lang="fr-FR" dirty="0" err="1"/>
              <a:t>precision</a:t>
            </a:r>
            <a:r>
              <a:rPr lang="fr-FR" dirty="0"/>
              <a:t> description « Libellé article »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now</a:t>
            </a:r>
            <a:r>
              <a:rPr lang="fr-FR" dirty="0"/>
              <a:t> not possible due to data protection issues</a:t>
            </a:r>
          </a:p>
          <a:p>
            <a:endParaRPr lang="fr-FR" dirty="0"/>
          </a:p>
          <a:p>
            <a:r>
              <a:rPr lang="fr-FR" dirty="0"/>
              <a:t>Select a </a:t>
            </a:r>
            <a:r>
              <a:rPr lang="fr-FR" dirty="0" err="1"/>
              <a:t>database</a:t>
            </a:r>
            <a:r>
              <a:rPr lang="fr-FR" dirty="0"/>
              <a:t> (</a:t>
            </a:r>
            <a:r>
              <a:rPr lang="fr-FR" u="sng" dirty="0"/>
              <a:t>Labo1.5</a:t>
            </a:r>
            <a:r>
              <a:rPr lang="fr-FR" dirty="0"/>
              <a:t>, </a:t>
            </a:r>
            <a:r>
              <a:rPr lang="fr-FR" dirty="0" err="1"/>
              <a:t>mobitool</a:t>
            </a:r>
            <a:r>
              <a:rPr lang="fr-FR" dirty="0"/>
              <a:t>, </a:t>
            </a:r>
            <a:r>
              <a:rPr lang="fr-FR" dirty="0" err="1"/>
              <a:t>ecoivent</a:t>
            </a:r>
            <a:r>
              <a:rPr lang="fr-FR" dirty="0"/>
              <a:t>, </a:t>
            </a:r>
            <a:r>
              <a:rPr lang="fr-FR" dirty="0" err="1"/>
              <a:t>agrybalyse</a:t>
            </a:r>
            <a:r>
              <a:rPr lang="fr-FR" dirty="0"/>
              <a:t>/</a:t>
            </a:r>
            <a:r>
              <a:rPr lang="fr-FR" dirty="0" err="1"/>
              <a:t>Beelong</a:t>
            </a:r>
            <a:r>
              <a:rPr lang="fr-FR" dirty="0"/>
              <a:t> or custom </a:t>
            </a:r>
            <a:r>
              <a:rPr lang="fr-FR" dirty="0" err="1"/>
              <a:t>database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Web application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chatbot</a:t>
            </a:r>
            <a:r>
              <a:rPr lang="fr-FR" dirty="0"/>
              <a:t> ?)</a:t>
            </a:r>
          </a:p>
          <a:p>
            <a:endParaRPr lang="fr-FR" dirty="0"/>
          </a:p>
          <a:p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  <a:p>
            <a:endParaRPr lang="fr-FR" dirty="0"/>
          </a:p>
          <a:p>
            <a:r>
              <a:rPr lang="fr-FR" i="1" dirty="0"/>
              <a:t>Direct </a:t>
            </a:r>
            <a:r>
              <a:rPr lang="fr-FR" i="1" dirty="0" err="1"/>
              <a:t>connection</a:t>
            </a:r>
            <a:r>
              <a:rPr lang="fr-FR" i="1" dirty="0"/>
              <a:t> </a:t>
            </a:r>
            <a:r>
              <a:rPr lang="fr-FR" i="1" dirty="0" err="1"/>
              <a:t>with</a:t>
            </a:r>
            <a:r>
              <a:rPr lang="fr-FR" i="1" dirty="0"/>
              <a:t> Catalyse (not possible </a:t>
            </a:r>
            <a:r>
              <a:rPr lang="fr-FR" i="1" dirty="0" err="1"/>
              <a:t>now</a:t>
            </a:r>
            <a:r>
              <a:rPr lang="fr-FR" i="1" dirty="0"/>
              <a:t>, one </a:t>
            </a:r>
            <a:r>
              <a:rPr lang="fr-FR" i="1" dirty="0" err="1"/>
              <a:t>day</a:t>
            </a:r>
            <a:r>
              <a:rPr lang="fr-FR" i="1" dirty="0"/>
              <a:t> ?)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E3D9599-6AD0-A54B-A8DB-E5D44637B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2"/>
            <a:ext cx="5524725" cy="1072753"/>
          </a:xfrm>
        </p:spPr>
        <p:txBody>
          <a:bodyPr/>
          <a:lstStyle/>
          <a:p>
            <a:r>
              <a:rPr lang="fr-CH" dirty="0"/>
              <a:t>Future </a:t>
            </a:r>
            <a:r>
              <a:rPr lang="fr-CH" dirty="0" err="1"/>
              <a:t>steps</a:t>
            </a:r>
            <a:r>
              <a:rPr lang="fr-CH" dirty="0"/>
              <a:t> (</a:t>
            </a:r>
            <a:r>
              <a:rPr lang="fr-CH" dirty="0" err="1"/>
              <a:t>technical</a:t>
            </a:r>
            <a:r>
              <a:rPr lang="fr-CH" dirty="0"/>
              <a:t>)	</a:t>
            </a:r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776DD9-9966-334C-AB8C-86A7550DDD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2CC2CF-A9E4-D54C-A3BC-4BEE6B21B74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24376F-AEFF-1D40-AB92-99A91B91E10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13" name="Graphique 12" descr="Informatique hébergé avec un remplissage uni">
            <a:extLst>
              <a:ext uri="{FF2B5EF4-FFF2-40B4-BE49-F238E27FC236}">
                <a16:creationId xmlns:a16="http://schemas.microsoft.com/office/drawing/2014/main" id="{F8F1D2D9-2662-440E-23EF-386741B81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6744" y="20402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4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0D324CA-9C3A-D341-9D35-EF336E361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931" y="1029564"/>
            <a:ext cx="7726363" cy="3386772"/>
          </a:xfrm>
        </p:spPr>
        <p:txBody>
          <a:bodyPr>
            <a:normAutofit fontScale="92500" lnSpcReduction="20000"/>
          </a:bodyPr>
          <a:lstStyle/>
          <a:p>
            <a:r>
              <a:rPr lang="fr-FR" b="1" dirty="0"/>
              <a:t>Calculateur CO2 </a:t>
            </a:r>
            <a:r>
              <a:rPr lang="fr-FR" b="1" dirty="0" err="1"/>
              <a:t>integration</a:t>
            </a:r>
            <a:endParaRPr lang="fr-FR" b="1" dirty="0"/>
          </a:p>
          <a:p>
            <a:endParaRPr lang="fr-FR" b="1" dirty="0"/>
          </a:p>
          <a:p>
            <a:r>
              <a:rPr lang="fr-FR" b="1" dirty="0"/>
              <a:t>Bilan CO2 EPFL </a:t>
            </a:r>
          </a:p>
          <a:p>
            <a:endParaRPr lang="fr-FR" b="1" dirty="0"/>
          </a:p>
          <a:p>
            <a:r>
              <a:rPr lang="fr-FR" b="1" dirty="0"/>
              <a:t>Visualisation per </a:t>
            </a:r>
            <a:r>
              <a:rPr lang="fr-FR" b="1" dirty="0" err="1"/>
              <a:t>schools</a:t>
            </a:r>
            <a:r>
              <a:rPr lang="fr-FR" b="1" dirty="0"/>
              <a:t>/</a:t>
            </a:r>
            <a:r>
              <a:rPr lang="fr-FR" b="1" dirty="0" err="1"/>
              <a:t>categories</a:t>
            </a:r>
            <a:r>
              <a:rPr lang="fr-FR" b="1" dirty="0"/>
              <a:t>/</a:t>
            </a:r>
            <a:r>
              <a:rPr lang="fr-FR" b="1" dirty="0" err="1"/>
              <a:t>units</a:t>
            </a:r>
            <a:r>
              <a:rPr lang="fr-FR" b="1" dirty="0"/>
              <a:t> </a:t>
            </a:r>
          </a:p>
          <a:p>
            <a:endParaRPr lang="fr-FR" b="1" dirty="0"/>
          </a:p>
          <a:p>
            <a:r>
              <a:rPr lang="fr-FR" dirty="0" err="1"/>
              <a:t>Other</a:t>
            </a:r>
            <a:r>
              <a:rPr lang="fr-FR" dirty="0"/>
              <a:t> non-</a:t>
            </a:r>
            <a:r>
              <a:rPr lang="fr-FR" dirty="0" err="1"/>
              <a:t>technical</a:t>
            </a:r>
            <a:r>
              <a:rPr lang="fr-FR" dirty="0"/>
              <a:t> inputs (</a:t>
            </a:r>
            <a:r>
              <a:rPr lang="fr-FR" dirty="0" err="1"/>
              <a:t>now</a:t>
            </a:r>
            <a:r>
              <a:rPr lang="fr-FR" dirty="0"/>
              <a:t>) </a:t>
            </a:r>
          </a:p>
          <a:p>
            <a:endParaRPr lang="fr-FR" dirty="0"/>
          </a:p>
          <a:p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universities</a:t>
            </a:r>
            <a:r>
              <a:rPr lang="fr-FR" dirty="0"/>
              <a:t> (Bale,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Labo 1.5 meeting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E3D9599-6AD0-A54B-A8DB-E5D44637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Future </a:t>
            </a:r>
            <a:r>
              <a:rPr lang="fr-CH" dirty="0" err="1"/>
              <a:t>steps</a:t>
            </a:r>
            <a:r>
              <a:rPr lang="fr-CH" dirty="0"/>
              <a:t> (</a:t>
            </a:r>
            <a:r>
              <a:rPr lang="fr-CH" dirty="0" err="1"/>
              <a:t>project</a:t>
            </a:r>
            <a:r>
              <a:rPr lang="fr-CH" dirty="0"/>
              <a:t>)</a:t>
            </a:r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776DD9-9966-334C-AB8C-86A7550DDD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2CC2CF-A9E4-D54C-A3BC-4BEE6B21B74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24376F-AEFF-1D40-AB92-99A91B91E10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277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0D324CA-9C3A-D341-9D35-EF336E361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563688"/>
            <a:ext cx="7602198" cy="3386772"/>
          </a:xfrm>
        </p:spPr>
        <p:txBody>
          <a:bodyPr/>
          <a:lstStyle/>
          <a:p>
            <a:r>
              <a:rPr lang="fr-CH" dirty="0"/>
              <a:t>CO2e can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estimated</a:t>
            </a:r>
            <a:r>
              <a:rPr lang="fr-CH" dirty="0"/>
              <a:t> </a:t>
            </a:r>
            <a:r>
              <a:rPr lang="fr-CH" dirty="0" err="1"/>
              <a:t>based</a:t>
            </a:r>
            <a:r>
              <a:rPr lang="fr-CH" dirty="0"/>
              <a:t> on a config file</a:t>
            </a:r>
          </a:p>
          <a:p>
            <a:r>
              <a:rPr lang="fr-CH" dirty="0" err="1"/>
              <a:t>Database</a:t>
            </a:r>
            <a:r>
              <a:rPr lang="fr-CH" dirty="0"/>
              <a:t> import:</a:t>
            </a:r>
          </a:p>
          <a:p>
            <a:pPr lvl="1"/>
            <a:r>
              <a:rPr lang="fr-CH" dirty="0"/>
              <a:t>Labo1.5</a:t>
            </a:r>
          </a:p>
          <a:p>
            <a:pPr lvl="1"/>
            <a:r>
              <a:rPr lang="fr-CH" dirty="0" err="1"/>
              <a:t>Agrybalyse</a:t>
            </a:r>
            <a:endParaRPr lang="fr-CH" dirty="0"/>
          </a:p>
          <a:p>
            <a:pPr lvl="1"/>
            <a:r>
              <a:rPr lang="fr-CH" dirty="0" err="1"/>
              <a:t>Ecoinvent</a:t>
            </a:r>
            <a:endParaRPr lang="fr-CH" dirty="0"/>
          </a:p>
          <a:p>
            <a:pPr lvl="1"/>
            <a:r>
              <a:rPr lang="fr-CH" dirty="0" err="1"/>
              <a:t>Others</a:t>
            </a:r>
            <a:endParaRPr lang="fr-CH" dirty="0"/>
          </a:p>
          <a:p>
            <a:r>
              <a:rPr lang="fr-CH" dirty="0" err="1"/>
              <a:t>Chatbot</a:t>
            </a:r>
            <a:r>
              <a:rPr lang="fr-CH" dirty="0"/>
              <a:t> </a:t>
            </a:r>
            <a:r>
              <a:rPr lang="fr-CH" dirty="0" err="1"/>
              <a:t>implementation</a:t>
            </a:r>
            <a:r>
              <a:rPr lang="fr-CH" dirty="0"/>
              <a:t> for </a:t>
            </a:r>
            <a:r>
              <a:rPr lang="fr-CH" dirty="0" err="1"/>
              <a:t>replacing</a:t>
            </a:r>
            <a:r>
              <a:rPr lang="fr-CH" dirty="0"/>
              <a:t> the config file:</a:t>
            </a:r>
          </a:p>
          <a:p>
            <a:pPr lvl="1"/>
            <a:r>
              <a:rPr lang="fr-CH" dirty="0"/>
              <a:t>Description </a:t>
            </a:r>
            <a:r>
              <a:rPr lang="fr-CH" dirty="0" err="1"/>
              <a:t>column</a:t>
            </a:r>
            <a:r>
              <a:rPr lang="fr-CH" dirty="0"/>
              <a:t> </a:t>
            </a:r>
            <a:r>
              <a:rPr lang="fr-CH" dirty="0" err="1"/>
              <a:t>automated</a:t>
            </a:r>
            <a:r>
              <a:rPr lang="fr-CH" dirty="0"/>
              <a:t> recognition</a:t>
            </a:r>
          </a:p>
          <a:p>
            <a:pPr lvl="1"/>
            <a:r>
              <a:rPr lang="fr-CH" dirty="0" err="1"/>
              <a:t>Ask</a:t>
            </a:r>
            <a:r>
              <a:rPr lang="fr-CH" dirty="0"/>
              <a:t> </a:t>
            </a:r>
            <a:r>
              <a:rPr lang="fr-CH" dirty="0" err="1"/>
              <a:t>mandatory</a:t>
            </a:r>
            <a:r>
              <a:rPr lang="fr-CH" dirty="0"/>
              <a:t> questions to </a:t>
            </a:r>
            <a:r>
              <a:rPr lang="fr-CH" dirty="0" err="1"/>
              <a:t>perform</a:t>
            </a:r>
            <a:r>
              <a:rPr lang="fr-CH" dirty="0"/>
              <a:t> the </a:t>
            </a:r>
            <a:r>
              <a:rPr lang="fr-CH" dirty="0" err="1"/>
              <a:t>calculations</a:t>
            </a:r>
            <a:endParaRPr lang="fr-CH" dirty="0"/>
          </a:p>
          <a:p>
            <a:r>
              <a:rPr lang="fr-CH" dirty="0"/>
              <a:t>Setup a server for </a:t>
            </a:r>
            <a:r>
              <a:rPr lang="fr-CH" dirty="0" err="1"/>
              <a:t>testing</a:t>
            </a:r>
            <a:r>
              <a:rPr lang="fr-CH" dirty="0"/>
              <a:t> and online </a:t>
            </a:r>
            <a:r>
              <a:rPr lang="fr-CH" dirty="0" err="1"/>
              <a:t>tool</a:t>
            </a:r>
            <a:endParaRPr lang="fr-CH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E3D9599-6AD0-A54B-A8DB-E5D44637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Steps</a:t>
            </a:r>
            <a:r>
              <a:rPr lang="fr-CH" dirty="0"/>
              <a:t>	</a:t>
            </a:r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776DD9-9966-334C-AB8C-86A7550DDD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2CC2CF-A9E4-D54C-A3BC-4BEE6B21B74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24376F-AEFF-1D40-AB92-99A91B91E10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0345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62D6DE63-D5D6-8447-97B9-784B12164DF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4DFDBD-C1E6-3745-995E-944489779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93B10A-ED1A-8846-97E5-AD42E8205C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EF8F98-392F-EF4F-9223-2F5272E090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FECB62-E718-184B-8A74-3DEFF72656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A38D484B-818F-2D49-8CFB-08CC9BC8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098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139961B7-A025-FA4E-BEF5-54435D7870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096D2C-10CF-F54F-910E-300E27C76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6A7BAC-1FF0-0541-9F85-EBD9723850E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2C8F6A-7134-484C-9DD6-B785DE5F55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0ECE36-6FA9-F448-B7FB-41F2F6A524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484B9A52-4FC3-684F-BF5F-786B61CB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66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D92A7967-4865-E640-98DC-2F68AD32F27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C4E0C-AC3E-5847-A768-F061CCF95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211B708E-5D66-AC4E-88EB-D50C6EC8E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48F7D4-36A8-704E-AF37-08718846C33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20A50B-1D21-8C40-91A9-B311F6AF0B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E2BFF2-E242-3048-A665-79FC4A427F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49746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FC127AB4946248A5685C1F92D54FFE" ma:contentTypeVersion="0" ma:contentTypeDescription="Crée un document." ma:contentTypeScope="" ma:versionID="ef3ff242486930b75c69099c0dd02c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8CE09B-89B1-4B5D-BED2-87C84F0777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66205E9-12FC-4D6C-B0C7-1E9025EEB1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8A6C70-7FF5-480A-B09B-7D0A19B2F43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0</TotalTime>
  <Words>313</Words>
  <Application>Microsoft Office PowerPoint</Application>
  <PresentationFormat>Affichage à l'écran (16:9)</PresentationFormat>
  <Paragraphs>101</Paragraphs>
  <Slides>15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Franklin Gothic Demi Cond</vt:lpstr>
      <vt:lpstr>Wingdings</vt:lpstr>
      <vt:lpstr>Thème Office</vt:lpstr>
      <vt:lpstr>Carbon analyzer</vt:lpstr>
      <vt:lpstr>Introduction</vt:lpstr>
      <vt:lpstr>Contexte </vt:lpstr>
      <vt:lpstr>Future steps (technical) </vt:lpstr>
      <vt:lpstr>Future steps (project)</vt:lpstr>
      <vt:lpstr>Steps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creator>Utilisateur Microsoft Office</dc:creator>
  <cp:lastModifiedBy>Hugo Cruz</cp:lastModifiedBy>
  <cp:revision>58</cp:revision>
  <dcterms:created xsi:type="dcterms:W3CDTF">2019-04-02T06:24:35Z</dcterms:created>
  <dcterms:modified xsi:type="dcterms:W3CDTF">2024-08-14T13:36:15Z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0x0101001BFC127AB4946248A5685C1F92D54FFE</vt:lpwstr>
  </property>
</Properties>
</file>