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6" r:id="rId4"/>
    <p:sldId id="259" r:id="rId5"/>
    <p:sldId id="264" r:id="rId6"/>
    <p:sldId id="260" r:id="rId7"/>
    <p:sldId id="263" r:id="rId8"/>
    <p:sldId id="265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03616-1D00-41A0-A69C-3B9154CA7652}" v="1" dt="2019-10-15T23:31:15.302"/>
    <p1510:client id="{FF83A1F9-FB47-4A5B-AD95-9536B8311C53}" v="10" dt="2019-10-16T15:49:1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16/10/2019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Abrir </a:t>
            </a:r>
            <a:r>
              <a:rPr lang="pt-BR" dirty="0" err="1"/>
              <a:t>github</a:t>
            </a:r>
            <a:r>
              <a:rPr lang="pt-BR" dirty="0"/>
              <a:t> e pesquisar por connection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16/10/2019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16/10/2019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7/72/OWASP_Top_10-2017_%28en%29.pdf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Protegendo sua aplicação web com </a:t>
            </a:r>
            <a:r>
              <a:rPr lang="pt-BR" sz="5400" dirty="0" err="1">
                <a:latin typeface="Rockwell" panose="02060603020205020403" pitchFamily="18" charset="0"/>
              </a:rPr>
              <a:t>azure</a:t>
            </a:r>
            <a:r>
              <a:rPr lang="pt-BR" sz="5400" dirty="0">
                <a:latin typeface="Rockwell" panose="02060603020205020403" pitchFamily="18" charset="0"/>
              </a:rPr>
              <a:t> </a:t>
            </a:r>
            <a:r>
              <a:rPr lang="pt-BR" sz="5400" dirty="0" err="1">
                <a:latin typeface="Rockwell" panose="02060603020205020403" pitchFamily="18" charset="0"/>
              </a:rPr>
              <a:t>key</a:t>
            </a:r>
            <a:r>
              <a:rPr lang="pt-BR" sz="5400" dirty="0">
                <a:latin typeface="Rockwell" panose="02060603020205020403" pitchFamily="18" charset="0"/>
              </a:rPr>
              <a:t> </a:t>
            </a:r>
            <a:r>
              <a:rPr lang="pt-BR" sz="5400" dirty="0" err="1">
                <a:latin typeface="Rockwell" panose="02060603020205020403" pitchFamily="18" charset="0"/>
              </a:rPr>
              <a:t>vault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endParaRPr lang="pt-BR" sz="24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pt-BR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Hugo Dantas</a:t>
            </a:r>
          </a:p>
          <a:p>
            <a:pPr algn="ctr" rtl="0"/>
            <a:r>
              <a:rPr lang="pt-BR" sz="24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</a:t>
            </a:r>
            <a:r>
              <a:rPr lang="pt-BR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</a:t>
            </a:r>
            <a:r>
              <a:rPr lang="pt-BR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 </a:t>
            </a:r>
            <a:r>
              <a:rPr lang="pt-BR" sz="24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Vsoft</a:t>
            </a:r>
            <a:r>
              <a:rPr lang="pt-BR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Tecnologia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Sobre mim</a:t>
            </a:r>
          </a:p>
          <a:p>
            <a:pPr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é o Azure Key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Vault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 que Azure Key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Vault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me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D462-64DB-4112-B5A5-9A16BB07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Rockwell" panose="02060603020205020403" pitchFamily="18" charset="0"/>
              </a:rPr>
              <a:t>Eu </a:t>
            </a:r>
            <a:r>
              <a:rPr lang="pt-BR" sz="4400" dirty="0">
                <a:latin typeface="Rockwell" panose="02060603020205020403" pitchFamily="18" charset="0"/>
                <a:sym typeface="Wingdings" panose="05000000000000000000" pitchFamily="2" charset="2"/>
              </a:rPr>
              <a:t>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5FD5A-A920-4A97-8AE4-9C421D3B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pt-BR" dirty="0"/>
              <a:t>.NET </a:t>
            </a:r>
            <a:r>
              <a:rPr lang="pt-BR" dirty="0" err="1"/>
              <a:t>Developer</a:t>
            </a:r>
            <a:r>
              <a:rPr lang="pt-BR" dirty="0"/>
              <a:t> na </a:t>
            </a:r>
            <a:r>
              <a:rPr lang="pt-BR" dirty="0" err="1"/>
              <a:t>Vsoft</a:t>
            </a:r>
            <a:r>
              <a:rPr lang="pt-BR" dirty="0"/>
              <a:t> Tecnologia</a:t>
            </a:r>
          </a:p>
          <a:p>
            <a:r>
              <a:rPr lang="pt-BR" dirty="0"/>
              <a:t>Entusiasta de tecnologias Microsoft</a:t>
            </a:r>
          </a:p>
          <a:p>
            <a:r>
              <a:rPr lang="pt-BR" dirty="0"/>
              <a:t>Já fui </a:t>
            </a:r>
            <a:r>
              <a:rPr lang="pt-BR" dirty="0" err="1"/>
              <a:t>Javeiro</a:t>
            </a:r>
            <a:r>
              <a:rPr lang="pt-BR" dirty="0"/>
              <a:t> ☠</a:t>
            </a:r>
          </a:p>
          <a:p>
            <a:r>
              <a:rPr lang="pt-BR" dirty="0"/>
              <a:t>Não gosto de café ☕🚫</a:t>
            </a:r>
          </a:p>
          <a:p>
            <a:r>
              <a:rPr lang="pt-BR" dirty="0"/>
              <a:t>Xbox &gt; PlayStation</a:t>
            </a:r>
          </a:p>
        </p:txBody>
      </p:sp>
    </p:spTree>
    <p:extLst>
      <p:ext uri="{BB962C8B-B14F-4D97-AF65-F5344CB8AC3E}">
        <p14:creationId xmlns:p14="http://schemas.microsoft.com/office/powerpoint/2010/main" val="6514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O que é o </a:t>
            </a:r>
            <a:r>
              <a:rPr lang="pt-BR" sz="4400" dirty="0" err="1">
                <a:latin typeface="Rockwell" panose="02060603020205020403" pitchFamily="18" charset="0"/>
              </a:rPr>
              <a:t>azure</a:t>
            </a:r>
            <a:r>
              <a:rPr lang="pt-BR" sz="4400" dirty="0">
                <a:latin typeface="Rockwell" panose="02060603020205020403" pitchFamily="18" charset="0"/>
              </a:rPr>
              <a:t> </a:t>
            </a:r>
            <a:r>
              <a:rPr lang="pt-BR" sz="4400" dirty="0" err="1">
                <a:latin typeface="Rockwell" panose="02060603020205020403" pitchFamily="18" charset="0"/>
              </a:rPr>
              <a:t>key</a:t>
            </a:r>
            <a:r>
              <a:rPr lang="pt-BR" sz="4400" dirty="0">
                <a:latin typeface="Rockwell" panose="02060603020205020403" pitchFamily="18" charset="0"/>
              </a:rPr>
              <a:t> </a:t>
            </a:r>
            <a:r>
              <a:rPr lang="pt-BR" sz="4400" dirty="0" err="1">
                <a:latin typeface="Rockwell" panose="02060603020205020403" pitchFamily="18" charset="0"/>
              </a:rPr>
              <a:t>vault</a:t>
            </a:r>
            <a:r>
              <a:rPr lang="pt-BR" sz="4400" dirty="0">
                <a:latin typeface="Rockwell" panose="02060603020205020403" pitchFamily="18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AE53A-21AC-44BD-B70A-EB3B14F2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Azure Key </a:t>
            </a:r>
            <a:r>
              <a:rPr lang="pt-BR" dirty="0" err="1"/>
              <a:t>Vault</a:t>
            </a:r>
            <a:r>
              <a:rPr lang="pt-BR" dirty="0"/>
              <a:t> é uma ferramenta para armazenar e acessar segredos de forma segura. Um segredo é tudo o que você deseja controlar rigorosamente o acesso, como certificados, senhas ou chaves de API. Um cofre é um grupo lógico de segredos.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D9005912-533D-4E1C-95ED-23D8D48E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1424766"/>
            <a:ext cx="8359864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noProof="1">
                <a:latin typeface="Rockwell" panose="02060603020205020403" pitchFamily="18" charset="0"/>
              </a:rPr>
              <a:t>Por que usar o azure key vault?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E436CA3-1DB6-4AC2-9C71-DC5A3526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pt-BR" dirty="0"/>
              <a:t>Manter suas chaves seguras na nuvem</a:t>
            </a:r>
          </a:p>
          <a:p>
            <a:r>
              <a:rPr lang="pt-BR" dirty="0"/>
              <a:t>Não deixar vestígios no código-fonte</a:t>
            </a:r>
          </a:p>
          <a:p>
            <a:r>
              <a:rPr lang="pt-BR" dirty="0"/>
              <a:t>System </a:t>
            </a:r>
            <a:r>
              <a:rPr lang="pt-BR" dirty="0" err="1"/>
              <a:t>misconfiguration</a:t>
            </a:r>
            <a:r>
              <a:rPr lang="pt-BR" dirty="0"/>
              <a:t> está na 6ª posição de maiores vulnerabilidades de segurança segundo a OWASP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22071C-1477-49DD-88A1-8A3B064874E5}"/>
              </a:ext>
            </a:extLst>
          </p:cNvPr>
          <p:cNvSpPr/>
          <p:nvPr/>
        </p:nvSpPr>
        <p:spPr>
          <a:xfrm>
            <a:off x="1468582" y="5870150"/>
            <a:ext cx="7982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https://www.owasp.org/images/7/72/OWASP_Top_10-2017_%28en%29.pdf.pdf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Pessoas lado a lado&#10;&#10;Descrição gerada automaticamente">
            <a:extLst>
              <a:ext uri="{FF2B5EF4-FFF2-40B4-BE49-F238E27FC236}">
                <a16:creationId xmlns:a16="http://schemas.microsoft.com/office/drawing/2014/main" id="{8F22D06D-E6C2-46ED-AFAA-6C9DAD139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647" y="726098"/>
            <a:ext cx="8108706" cy="54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A40DE-C6AD-4EE8-97BD-3240FF8F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460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pic>
        <p:nvPicPr>
          <p:cNvPr id="5" name="Imagem 4" descr="Uma imagem contendo preto, relógio, desenho&#10;&#10;Descrição gerada automaticamente">
            <a:extLst>
              <a:ext uri="{FF2B5EF4-FFF2-40B4-BE49-F238E27FC236}">
                <a16:creationId xmlns:a16="http://schemas.microsoft.com/office/drawing/2014/main" id="{24BE92A5-25D6-481D-A34C-F08307E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0" y="1833196"/>
            <a:ext cx="2857500" cy="2857500"/>
          </a:xfrm>
          <a:prstGeom prst="rect">
            <a:avLst/>
          </a:prstGeom>
        </p:spPr>
      </p:pic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83C214D4-4FF7-4131-8FF0-2ADDA06D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88" y="4891452"/>
            <a:ext cx="823548" cy="823548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1A02448C-E5C2-4AD2-A58D-7435E0AEE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69" y="1833196"/>
            <a:ext cx="2857500" cy="2857500"/>
          </a:xfrm>
          <a:prstGeom prst="rect">
            <a:avLst/>
          </a:prstGeom>
        </p:spPr>
      </p:pic>
      <p:pic>
        <p:nvPicPr>
          <p:cNvPr id="15" name="Imagem 1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529BCF8-BE26-4C83-B753-10CF92C87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945" y="4891452"/>
            <a:ext cx="823548" cy="823548"/>
          </a:xfrm>
          <a:prstGeom prst="rect">
            <a:avLst/>
          </a:prstGeom>
        </p:spPr>
      </p:pic>
      <p:pic>
        <p:nvPicPr>
          <p:cNvPr id="17" name="Imagem 16" descr="Uma imagem contendo placa, vermelho&#10;&#10;Descrição gerada automaticamente">
            <a:extLst>
              <a:ext uri="{FF2B5EF4-FFF2-40B4-BE49-F238E27FC236}">
                <a16:creationId xmlns:a16="http://schemas.microsoft.com/office/drawing/2014/main" id="{DA258B76-11E9-482E-B66F-C268EAFEA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0" y="119514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158</Words>
  <Application>Microsoft Office PowerPoint</Application>
  <PresentationFormat>Widescreen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Circuito</vt:lpstr>
      <vt:lpstr>Protegendo sua aplicação web com azure key vault</vt:lpstr>
      <vt:lpstr>agenda</vt:lpstr>
      <vt:lpstr>Eu </vt:lpstr>
      <vt:lpstr>O que é o azure key vault?</vt:lpstr>
      <vt:lpstr>Apresentação do PowerPoint</vt:lpstr>
      <vt:lpstr>Por que usar o azure key vault?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2019-10-15T21:57:04Z</dcterms:created>
  <dcterms:modified xsi:type="dcterms:W3CDTF">2019-10-16T15:50:11Z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