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478"/>
    <a:srgbClr val="1CA9B0"/>
    <a:srgbClr val="FFFFFF"/>
    <a:srgbClr val="007274"/>
    <a:srgbClr val="3AB395"/>
    <a:srgbClr val="509EFF"/>
    <a:srgbClr val="31D9FF"/>
    <a:srgbClr val="7F24FF"/>
    <a:srgbClr val="94D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31F86-5835-4106-9139-BC7AD26F85E4}" v="70" dt="2021-06-24T12:37:13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F131F86-5835-4106-9139-BC7AD26F85E4}"/>
    <pc:docChg chg="undo custSel addSld delSld modSld sldOrd">
      <pc:chgData name="Hugo DEMENEZ" userId="167f3b24-aa49-4d1b-b001-4f9180dfa13d" providerId="ADAL" clId="{7F131F86-5835-4106-9139-BC7AD26F85E4}" dt="2021-06-24T12:38:27.476" v="485" actId="1037"/>
      <pc:docMkLst>
        <pc:docMk/>
      </pc:docMkLst>
      <pc:sldChg chg="addSp delSp modSp del mod">
        <pc:chgData name="Hugo DEMENEZ" userId="167f3b24-aa49-4d1b-b001-4f9180dfa13d" providerId="ADAL" clId="{7F131F86-5835-4106-9139-BC7AD26F85E4}" dt="2021-06-22T13:27:18.713" v="51" actId="47"/>
        <pc:sldMkLst>
          <pc:docMk/>
          <pc:sldMk cId="4092722930" sldId="256"/>
        </pc:sldMkLst>
        <pc:spChg chg="mod">
          <ac:chgData name="Hugo DEMENEZ" userId="167f3b24-aa49-4d1b-b001-4f9180dfa13d" providerId="ADAL" clId="{7F131F86-5835-4106-9139-BC7AD26F85E4}" dt="2021-06-22T13:24:51.591" v="23" actId="207"/>
          <ac:spMkLst>
            <pc:docMk/>
            <pc:sldMk cId="4092722930" sldId="256"/>
            <ac:spMk id="8" creationId="{A5557395-889E-4AB5-9EA2-FB609C6B2656}"/>
          </ac:spMkLst>
        </pc:spChg>
        <pc:spChg chg="add mod">
          <ac:chgData name="Hugo DEMENEZ" userId="167f3b24-aa49-4d1b-b001-4f9180dfa13d" providerId="ADAL" clId="{7F131F86-5835-4106-9139-BC7AD26F85E4}" dt="2021-06-22T13:25:29.549" v="38" actId="20577"/>
          <ac:spMkLst>
            <pc:docMk/>
            <pc:sldMk cId="4092722930" sldId="256"/>
            <ac:spMk id="17" creationId="{5EE35456-7882-4CC5-A3C2-F5052B16B234}"/>
          </ac:spMkLst>
        </pc:spChg>
        <pc:spChg chg="add del mod">
          <ac:chgData name="Hugo DEMENEZ" userId="167f3b24-aa49-4d1b-b001-4f9180dfa13d" providerId="ADAL" clId="{7F131F86-5835-4106-9139-BC7AD26F85E4}" dt="2021-06-22T13:27:10.017" v="49"/>
          <ac:spMkLst>
            <pc:docMk/>
            <pc:sldMk cId="4092722930" sldId="256"/>
            <ac:spMk id="18" creationId="{0BB3E784-9F65-41A3-889B-87DE2F2F2EB2}"/>
          </ac:spMkLst>
        </pc:spChg>
        <pc:spChg chg="mod">
          <ac:chgData name="Hugo DEMENEZ" userId="167f3b24-aa49-4d1b-b001-4f9180dfa13d" providerId="ADAL" clId="{7F131F86-5835-4106-9139-BC7AD26F85E4}" dt="2021-06-22T13:26:13.640" v="42" actId="207"/>
          <ac:spMkLst>
            <pc:docMk/>
            <pc:sldMk cId="4092722930" sldId="256"/>
            <ac:spMk id="45" creationId="{1ED02859-4A3C-4222-942B-8A0BBC6ACFF2}"/>
          </ac:spMkLst>
        </pc:spChg>
        <pc:grpChg chg="del">
          <ac:chgData name="Hugo DEMENEZ" userId="167f3b24-aa49-4d1b-b001-4f9180dfa13d" providerId="ADAL" clId="{7F131F86-5835-4106-9139-BC7AD26F85E4}" dt="2021-06-22T13:25:23.091" v="25" actId="478"/>
          <ac:grpSpMkLst>
            <pc:docMk/>
            <pc:sldMk cId="4092722930" sldId="256"/>
            <ac:grpSpMk id="47" creationId="{FE373D9D-B6CF-4E4E-8B09-BF9B01E560D5}"/>
          </ac:grpSpMkLst>
        </pc:grpChg>
        <pc:picChg chg="add del mod ord">
          <ac:chgData name="Hugo DEMENEZ" userId="167f3b24-aa49-4d1b-b001-4f9180dfa13d" providerId="ADAL" clId="{7F131F86-5835-4106-9139-BC7AD26F85E4}" dt="2021-06-22T13:26:16.907" v="43" actId="478"/>
          <ac:picMkLst>
            <pc:docMk/>
            <pc:sldMk cId="4092722930" sldId="256"/>
            <ac:picMk id="3" creationId="{06433BE9-BC01-4EF5-94F9-7E59956E10DA}"/>
          </ac:picMkLst>
        </pc:picChg>
      </pc:sldChg>
      <pc:sldChg chg="del">
        <pc:chgData name="Hugo DEMENEZ" userId="167f3b24-aa49-4d1b-b001-4f9180dfa13d" providerId="ADAL" clId="{7F131F86-5835-4106-9139-BC7AD26F85E4}" dt="2021-06-18T13:00:42.025" v="3" actId="47"/>
        <pc:sldMkLst>
          <pc:docMk/>
          <pc:sldMk cId="751187635" sldId="257"/>
        </pc:sldMkLst>
      </pc:sldChg>
      <pc:sldChg chg="modSp mod">
        <pc:chgData name="Hugo DEMENEZ" userId="167f3b24-aa49-4d1b-b001-4f9180dfa13d" providerId="ADAL" clId="{7F131F86-5835-4106-9139-BC7AD26F85E4}" dt="2021-06-24T12:29:59.567" v="372" actId="208"/>
        <pc:sldMkLst>
          <pc:docMk/>
          <pc:sldMk cId="2640128254" sldId="258"/>
        </pc:sldMkLst>
        <pc:spChg chg="mod">
          <ac:chgData name="Hugo DEMENEZ" userId="167f3b24-aa49-4d1b-b001-4f9180dfa13d" providerId="ADAL" clId="{7F131F86-5835-4106-9139-BC7AD26F85E4}" dt="2021-06-24T12:29:51.969" v="370" actId="207"/>
          <ac:spMkLst>
            <pc:docMk/>
            <pc:sldMk cId="2640128254" sldId="258"/>
            <ac:spMk id="28" creationId="{A8799BA1-07E6-41FA-AE8C-27B589A64FFE}"/>
          </ac:spMkLst>
        </pc:spChg>
        <pc:cxnChg chg="mod">
          <ac:chgData name="Hugo DEMENEZ" userId="167f3b24-aa49-4d1b-b001-4f9180dfa13d" providerId="ADAL" clId="{7F131F86-5835-4106-9139-BC7AD26F85E4}" dt="2021-06-24T12:29:57.422" v="371" actId="208"/>
          <ac:cxnSpMkLst>
            <pc:docMk/>
            <pc:sldMk cId="2640128254" sldId="258"/>
            <ac:cxnSpMk id="11" creationId="{B04DCE85-A0C4-45A2-B46F-4B2760F92F52}"/>
          </ac:cxnSpMkLst>
        </pc:cxnChg>
        <pc:cxnChg chg="mod">
          <ac:chgData name="Hugo DEMENEZ" userId="167f3b24-aa49-4d1b-b001-4f9180dfa13d" providerId="ADAL" clId="{7F131F86-5835-4106-9139-BC7AD26F85E4}" dt="2021-06-24T12:29:59.567" v="372" actId="208"/>
          <ac:cxnSpMkLst>
            <pc:docMk/>
            <pc:sldMk cId="2640128254" sldId="258"/>
            <ac:cxnSpMk id="13" creationId="{0121C585-36E9-4E04-A970-8D2234D280B2}"/>
          </ac:cxnSpMkLst>
        </pc:cxnChg>
      </pc:sldChg>
      <pc:sldChg chg="delSp modSp mod">
        <pc:chgData name="Hugo DEMENEZ" userId="167f3b24-aa49-4d1b-b001-4f9180dfa13d" providerId="ADAL" clId="{7F131F86-5835-4106-9139-BC7AD26F85E4}" dt="2021-06-24T12:28:18.971" v="363" actId="207"/>
        <pc:sldMkLst>
          <pc:docMk/>
          <pc:sldMk cId="3053268203" sldId="260"/>
        </pc:sldMkLst>
        <pc:spChg chg="mod">
          <ac:chgData name="Hugo DEMENEZ" userId="167f3b24-aa49-4d1b-b001-4f9180dfa13d" providerId="ADAL" clId="{7F131F86-5835-4106-9139-BC7AD26F85E4}" dt="2021-06-22T13:26:59.186" v="47" actId="207"/>
          <ac:spMkLst>
            <pc:docMk/>
            <pc:sldMk cId="3053268203" sldId="260"/>
            <ac:spMk id="8" creationId="{A5557395-889E-4AB5-9EA2-FB609C6B2656}"/>
          </ac:spMkLst>
        </pc:spChg>
        <pc:spChg chg="mod">
          <ac:chgData name="Hugo DEMENEZ" userId="167f3b24-aa49-4d1b-b001-4f9180dfa13d" providerId="ADAL" clId="{7F131F86-5835-4106-9139-BC7AD26F85E4}" dt="2021-06-22T13:28:09.224" v="76" actId="20577"/>
          <ac:spMkLst>
            <pc:docMk/>
            <pc:sldMk cId="3053268203" sldId="260"/>
            <ac:spMk id="12" creationId="{CA4504FF-DF9A-4E0D-8595-72D2456EF3FF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3" creationId="{1B665DDA-3F0F-40BE-96C5-43CCB6710CFA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5" creationId="{FC9910A7-5689-4DDD-80E5-7189CC26F466}"/>
          </ac:spMkLst>
        </pc:spChg>
        <pc:spChg chg="del">
          <ac:chgData name="Hugo DEMENEZ" userId="167f3b24-aa49-4d1b-b001-4f9180dfa13d" providerId="ADAL" clId="{7F131F86-5835-4106-9139-BC7AD26F85E4}" dt="2021-06-22T13:27:46.342" v="56" actId="478"/>
          <ac:spMkLst>
            <pc:docMk/>
            <pc:sldMk cId="3053268203" sldId="260"/>
            <ac:spMk id="19" creationId="{4DC5CA95-7605-4ABC-A634-C65AD5BDAEB3}"/>
          </ac:spMkLst>
        </pc:spChg>
        <pc:spChg chg="del">
          <ac:chgData name="Hugo DEMENEZ" userId="167f3b24-aa49-4d1b-b001-4f9180dfa13d" providerId="ADAL" clId="{7F131F86-5835-4106-9139-BC7AD26F85E4}" dt="2021-06-22T13:27:48.453" v="59" actId="478"/>
          <ac:spMkLst>
            <pc:docMk/>
            <pc:sldMk cId="3053268203" sldId="260"/>
            <ac:spMk id="21" creationId="{F4941490-B1EC-4428-8F5F-23466CEE1865}"/>
          </ac:spMkLst>
        </pc:spChg>
        <pc:spChg chg="del">
          <ac:chgData name="Hugo DEMENEZ" userId="167f3b24-aa49-4d1b-b001-4f9180dfa13d" providerId="ADAL" clId="{7F131F86-5835-4106-9139-BC7AD26F85E4}" dt="2021-06-22T13:27:49.781" v="60" actId="478"/>
          <ac:spMkLst>
            <pc:docMk/>
            <pc:sldMk cId="3053268203" sldId="260"/>
            <ac:spMk id="23" creationId="{047D96FF-63C9-4DF4-BBA9-1C1E09D5A169}"/>
          </ac:spMkLst>
        </pc:spChg>
        <pc:spChg chg="mod ord">
          <ac:chgData name="Hugo DEMENEZ" userId="167f3b24-aa49-4d1b-b001-4f9180dfa13d" providerId="ADAL" clId="{7F131F86-5835-4106-9139-BC7AD26F85E4}" dt="2021-06-24T12:28:18.971" v="363" actId="207"/>
          <ac:spMkLst>
            <pc:docMk/>
            <pc:sldMk cId="3053268203" sldId="260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35:24.114" v="77" actId="207"/>
          <ac:spMkLst>
            <pc:docMk/>
            <pc:sldMk cId="3053268203" sldId="260"/>
            <ac:spMk id="42" creationId="{1A4F141D-E10E-49CC-AFE8-184CDA0C64A7}"/>
          </ac:spMkLst>
        </pc:sp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7" creationId="{F97D8BD5-418B-4E31-9687-C70ADEC4F9DD}"/>
          </ac:picMkLst>
        </pc:pic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8" creationId="{90D83C12-3346-4FB5-8B3D-064FA42FA2B2}"/>
          </ac:picMkLst>
        </pc:picChg>
        <pc:picChg chg="del">
          <ac:chgData name="Hugo DEMENEZ" userId="167f3b24-aa49-4d1b-b001-4f9180dfa13d" providerId="ADAL" clId="{7F131F86-5835-4106-9139-BC7AD26F85E4}" dt="2021-06-22T13:27:47.268" v="57" actId="478"/>
          <ac:picMkLst>
            <pc:docMk/>
            <pc:sldMk cId="3053268203" sldId="260"/>
            <ac:picMk id="20" creationId="{81704D7D-F2FE-45EF-8C19-4C94F63E561A}"/>
          </ac:picMkLst>
        </pc:picChg>
        <pc:picChg chg="del">
          <ac:chgData name="Hugo DEMENEZ" userId="167f3b24-aa49-4d1b-b001-4f9180dfa13d" providerId="ADAL" clId="{7F131F86-5835-4106-9139-BC7AD26F85E4}" dt="2021-06-22T13:27:47.908" v="58" actId="478"/>
          <ac:picMkLst>
            <pc:docMk/>
            <pc:sldMk cId="3053268203" sldId="260"/>
            <ac:picMk id="22" creationId="{A9FBD39D-577F-47B1-946F-7877EA553771}"/>
          </ac:picMkLst>
        </pc:picChg>
        <pc:picChg chg="del">
          <ac:chgData name="Hugo DEMENEZ" userId="167f3b24-aa49-4d1b-b001-4f9180dfa13d" providerId="ADAL" clId="{7F131F86-5835-4106-9139-BC7AD26F85E4}" dt="2021-06-22T13:27:50.349" v="61" actId="478"/>
          <ac:picMkLst>
            <pc:docMk/>
            <pc:sldMk cId="3053268203" sldId="260"/>
            <ac:picMk id="24" creationId="{B338AA48-5A8D-474A-9A78-3DB675D5D57E}"/>
          </ac:picMkLst>
        </pc:picChg>
      </pc:sldChg>
      <pc:sldChg chg="modSp mod">
        <pc:chgData name="Hugo DEMENEZ" userId="167f3b24-aa49-4d1b-b001-4f9180dfa13d" providerId="ADAL" clId="{7F131F86-5835-4106-9139-BC7AD26F85E4}" dt="2021-06-24T12:30:15.760" v="379" actId="208"/>
        <pc:sldMkLst>
          <pc:docMk/>
          <pc:sldMk cId="1097528585" sldId="261"/>
        </pc:sldMkLst>
        <pc:spChg chg="mod">
          <ac:chgData name="Hugo DEMENEZ" userId="167f3b24-aa49-4d1b-b001-4f9180dfa13d" providerId="ADAL" clId="{7F131F86-5835-4106-9139-BC7AD26F85E4}" dt="2021-06-24T12:30:03.531" v="373" actId="208"/>
          <ac:spMkLst>
            <pc:docMk/>
            <pc:sldMk cId="1097528585" sldId="261"/>
            <ac:spMk id="56" creationId="{5D9CCEDE-BEFF-455D-B8AD-4395B3207A75}"/>
          </ac:spMkLst>
        </pc:spChg>
        <pc:cxnChg chg="mod">
          <ac:chgData name="Hugo DEMENEZ" userId="167f3b24-aa49-4d1b-b001-4f9180dfa13d" providerId="ADAL" clId="{7F131F86-5835-4106-9139-BC7AD26F85E4}" dt="2021-06-24T12:30:11.263" v="377" actId="208"/>
          <ac:cxnSpMkLst>
            <pc:docMk/>
            <pc:sldMk cId="1097528585" sldId="261"/>
            <ac:cxnSpMk id="18" creationId="{9F1F7F94-3E03-4BF4-B0DA-3E483D4091FD}"/>
          </ac:cxnSpMkLst>
        </pc:cxnChg>
        <pc:cxnChg chg="mod">
          <ac:chgData name="Hugo DEMENEZ" userId="167f3b24-aa49-4d1b-b001-4f9180dfa13d" providerId="ADAL" clId="{7F131F86-5835-4106-9139-BC7AD26F85E4}" dt="2021-06-24T12:30:07.672" v="375" actId="208"/>
          <ac:cxnSpMkLst>
            <pc:docMk/>
            <pc:sldMk cId="1097528585" sldId="261"/>
            <ac:cxnSpMk id="20" creationId="{DF4A8761-E6F2-4322-A39D-E667B9206136}"/>
          </ac:cxnSpMkLst>
        </pc:cxnChg>
        <pc:cxnChg chg="mod">
          <ac:chgData name="Hugo DEMENEZ" userId="167f3b24-aa49-4d1b-b001-4f9180dfa13d" providerId="ADAL" clId="{7F131F86-5835-4106-9139-BC7AD26F85E4}" dt="2021-06-24T12:30:13.555" v="378" actId="208"/>
          <ac:cxnSpMkLst>
            <pc:docMk/>
            <pc:sldMk cId="1097528585" sldId="261"/>
            <ac:cxnSpMk id="22" creationId="{999A1327-5579-4EA8-8A9E-BC0C1C88DB9B}"/>
          </ac:cxnSpMkLst>
        </pc:cxnChg>
        <pc:cxnChg chg="mod">
          <ac:chgData name="Hugo DEMENEZ" userId="167f3b24-aa49-4d1b-b001-4f9180dfa13d" providerId="ADAL" clId="{7F131F86-5835-4106-9139-BC7AD26F85E4}" dt="2021-06-24T12:30:09.647" v="376" actId="208"/>
          <ac:cxnSpMkLst>
            <pc:docMk/>
            <pc:sldMk cId="1097528585" sldId="261"/>
            <ac:cxnSpMk id="26" creationId="{6D026E81-4BA2-46CB-BB7D-F421754F9A6B}"/>
          </ac:cxnSpMkLst>
        </pc:cxnChg>
        <pc:cxnChg chg="mod">
          <ac:chgData name="Hugo DEMENEZ" userId="167f3b24-aa49-4d1b-b001-4f9180dfa13d" providerId="ADAL" clId="{7F131F86-5835-4106-9139-BC7AD26F85E4}" dt="2021-06-24T12:30:05.834" v="374" actId="208"/>
          <ac:cxnSpMkLst>
            <pc:docMk/>
            <pc:sldMk cId="1097528585" sldId="261"/>
            <ac:cxnSpMk id="28" creationId="{F045217E-C339-4764-A140-DDE4BD32E03F}"/>
          </ac:cxnSpMkLst>
        </pc:cxnChg>
        <pc:cxnChg chg="mod">
          <ac:chgData name="Hugo DEMENEZ" userId="167f3b24-aa49-4d1b-b001-4f9180dfa13d" providerId="ADAL" clId="{7F131F86-5835-4106-9139-BC7AD26F85E4}" dt="2021-06-24T12:30:15.760" v="379" actId="208"/>
          <ac:cxnSpMkLst>
            <pc:docMk/>
            <pc:sldMk cId="1097528585" sldId="261"/>
            <ac:cxnSpMk id="54" creationId="{BFC3068B-BF6B-4773-82F4-8DA63F42B67A}"/>
          </ac:cxnSpMkLst>
        </pc:cxnChg>
      </pc:sldChg>
      <pc:sldChg chg="addSp delSp modSp add mod ord">
        <pc:chgData name="Hugo DEMENEZ" userId="167f3b24-aa49-4d1b-b001-4f9180dfa13d" providerId="ADAL" clId="{7F131F86-5835-4106-9139-BC7AD26F85E4}" dt="2021-06-24T12:35:37.056" v="460" actId="692"/>
        <pc:sldMkLst>
          <pc:docMk/>
          <pc:sldMk cId="2802110099" sldId="262"/>
        </pc:sldMkLst>
        <pc:spChg chg="mod">
          <ac:chgData name="Hugo DEMENEZ" userId="167f3b24-aa49-4d1b-b001-4f9180dfa13d" providerId="ADAL" clId="{7F131F86-5835-4106-9139-BC7AD26F85E4}" dt="2021-06-24T12:33:03.253" v="424" actId="1076"/>
          <ac:spMkLst>
            <pc:docMk/>
            <pc:sldMk cId="2802110099" sldId="262"/>
            <ac:spMk id="2" creationId="{249F7FEC-8147-4BC8-B597-4CB454C7AB92}"/>
          </ac:spMkLst>
        </pc:spChg>
        <pc:spChg chg="mod">
          <ac:chgData name="Hugo DEMENEZ" userId="167f3b24-aa49-4d1b-b001-4f9180dfa13d" providerId="ADAL" clId="{7F131F86-5835-4106-9139-BC7AD26F85E4}" dt="2021-06-24T12:34:37.423" v="434" actId="1076"/>
          <ac:spMkLst>
            <pc:docMk/>
            <pc:sldMk cId="2802110099" sldId="262"/>
            <ac:spMk id="4" creationId="{27F62C65-47DE-4919-A57B-697111F728D2}"/>
          </ac:spMkLst>
        </pc:spChg>
        <pc:spChg chg="del mod">
          <ac:chgData name="Hugo DEMENEZ" userId="167f3b24-aa49-4d1b-b001-4f9180dfa13d" providerId="ADAL" clId="{7F131F86-5835-4106-9139-BC7AD26F85E4}" dt="2021-06-24T12:16:39.025" v="300" actId="478"/>
          <ac:spMkLst>
            <pc:docMk/>
            <pc:sldMk cId="2802110099" sldId="262"/>
            <ac:spMk id="6" creationId="{D4307DF5-609A-4D7B-8D44-CBCABCA0B100}"/>
          </ac:spMkLst>
        </pc:spChg>
        <pc:spChg chg="add mod">
          <ac:chgData name="Hugo DEMENEZ" userId="167f3b24-aa49-4d1b-b001-4f9180dfa13d" providerId="ADAL" clId="{7F131F86-5835-4106-9139-BC7AD26F85E4}" dt="2021-06-24T12:31:21.261" v="392" actId="2085"/>
          <ac:spMkLst>
            <pc:docMk/>
            <pc:sldMk cId="2802110099" sldId="262"/>
            <ac:spMk id="7" creationId="{19B85DCD-55DA-4A40-9100-69DE263053FC}"/>
          </ac:spMkLst>
        </pc:spChg>
        <pc:spChg chg="mod">
          <ac:chgData name="Hugo DEMENEZ" userId="167f3b24-aa49-4d1b-b001-4f9180dfa13d" providerId="ADAL" clId="{7F131F86-5835-4106-9139-BC7AD26F85E4}" dt="2021-06-24T12:32:18.594" v="416" actId="1076"/>
          <ac:spMkLst>
            <pc:docMk/>
            <pc:sldMk cId="2802110099" sldId="262"/>
            <ac:spMk id="10" creationId="{45469E6A-666F-4096-83B5-99CDA6392B53}"/>
          </ac:spMkLst>
        </pc:spChg>
        <pc:spChg chg="add del mod">
          <ac:chgData name="Hugo DEMENEZ" userId="167f3b24-aa49-4d1b-b001-4f9180dfa13d" providerId="ADAL" clId="{7F131F86-5835-4106-9139-BC7AD26F85E4}" dt="2021-06-24T12:14:08.887" v="280" actId="478"/>
          <ac:spMkLst>
            <pc:docMk/>
            <pc:sldMk cId="2802110099" sldId="262"/>
            <ac:spMk id="13" creationId="{99F759E2-7D6F-454E-AA45-B325A2D14F02}"/>
          </ac:spMkLst>
        </pc:spChg>
        <pc:spChg chg="mod">
          <ac:chgData name="Hugo DEMENEZ" userId="167f3b24-aa49-4d1b-b001-4f9180dfa13d" providerId="ADAL" clId="{7F131F86-5835-4106-9139-BC7AD26F85E4}" dt="2021-06-24T12:34:58.263" v="439" actId="1076"/>
          <ac:spMkLst>
            <pc:docMk/>
            <pc:sldMk cId="2802110099" sldId="262"/>
            <ac:spMk id="15" creationId="{8D337154-727B-4C42-BE48-953F3805EEB6}"/>
          </ac:spMkLst>
        </pc:spChg>
        <pc:spChg chg="mod">
          <ac:chgData name="Hugo DEMENEZ" userId="167f3b24-aa49-4d1b-b001-4f9180dfa13d" providerId="ADAL" clId="{7F131F86-5835-4106-9139-BC7AD26F85E4}" dt="2021-06-24T12:34:47.629" v="436" actId="1076"/>
          <ac:spMkLst>
            <pc:docMk/>
            <pc:sldMk cId="2802110099" sldId="262"/>
            <ac:spMk id="16" creationId="{81428290-8AB6-4E96-87C3-502EA0DEE789}"/>
          </ac:spMkLst>
        </pc:spChg>
        <pc:spChg chg="mod">
          <ac:chgData name="Hugo DEMENEZ" userId="167f3b24-aa49-4d1b-b001-4f9180dfa13d" providerId="ADAL" clId="{7F131F86-5835-4106-9139-BC7AD26F85E4}" dt="2021-06-24T12:34:32.435" v="432" actId="122"/>
          <ac:spMkLst>
            <pc:docMk/>
            <pc:sldMk cId="2802110099" sldId="262"/>
            <ac:spMk id="17" creationId="{91405845-7A33-41A4-952D-53010A26B424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19" creationId="{8751C10A-3A3D-4119-81E5-2F8F2C996EA8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20" creationId="{273F7681-570D-48B7-899E-3F8856A9D6E3}"/>
          </ac:spMkLst>
        </pc:spChg>
        <pc:spChg chg="mod">
          <ac:chgData name="Hugo DEMENEZ" userId="167f3b24-aa49-4d1b-b001-4f9180dfa13d" providerId="ADAL" clId="{7F131F86-5835-4106-9139-BC7AD26F85E4}" dt="2021-06-24T12:35:37.056" v="460" actId="692"/>
          <ac:spMkLst>
            <pc:docMk/>
            <pc:sldMk cId="2802110099" sldId="262"/>
            <ac:spMk id="22" creationId="{DD4CA510-970A-4D97-8545-DF4894514418}"/>
          </ac:spMkLst>
        </pc:spChg>
        <pc:spChg chg="mod">
          <ac:chgData name="Hugo DEMENEZ" userId="167f3b24-aa49-4d1b-b001-4f9180dfa13d" providerId="ADAL" clId="{7F131F86-5835-4106-9139-BC7AD26F85E4}" dt="2021-06-24T12:27:05.733" v="344" actId="2711"/>
          <ac:spMkLst>
            <pc:docMk/>
            <pc:sldMk cId="2802110099" sldId="262"/>
            <ac:spMk id="23" creationId="{CA300025-D2CD-4D07-9BA4-691359C85DDD}"/>
          </ac:spMkLst>
        </pc:spChg>
        <pc:spChg chg="mod topLvl">
          <ac:chgData name="Hugo DEMENEZ" userId="167f3b24-aa49-4d1b-b001-4f9180dfa13d" providerId="ADAL" clId="{7F131F86-5835-4106-9139-BC7AD26F85E4}" dt="2021-06-24T12:35:27.927" v="448" actId="692"/>
          <ac:spMkLst>
            <pc:docMk/>
            <pc:sldMk cId="2802110099" sldId="262"/>
            <ac:spMk id="25" creationId="{DB40529E-A380-484B-A252-D5BC701126DF}"/>
          </ac:spMkLst>
        </pc:spChg>
        <pc:spChg chg="mod topLvl">
          <ac:chgData name="Hugo DEMENEZ" userId="167f3b24-aa49-4d1b-b001-4f9180dfa13d" providerId="ADAL" clId="{7F131F86-5835-4106-9139-BC7AD26F85E4}" dt="2021-06-24T12:32:02.189" v="413" actId="165"/>
          <ac:spMkLst>
            <pc:docMk/>
            <pc:sldMk cId="2802110099" sldId="262"/>
            <ac:spMk id="26" creationId="{0956BFAA-2DA2-445B-87E4-B31B8B61179E}"/>
          </ac:spMkLst>
        </pc:spChg>
        <pc:spChg chg="mod">
          <ac:chgData name="Hugo DEMENEZ" userId="167f3b24-aa49-4d1b-b001-4f9180dfa13d" providerId="ADAL" clId="{7F131F86-5835-4106-9139-BC7AD26F85E4}" dt="2021-06-24T12:35:32.445" v="455" actId="692"/>
          <ac:spMkLst>
            <pc:docMk/>
            <pc:sldMk cId="2802110099" sldId="262"/>
            <ac:spMk id="36" creationId="{DA762878-CDC5-4812-AD82-2AEEBA59F550}"/>
          </ac:spMkLst>
        </pc:spChg>
        <pc:grpChg chg="add mod">
          <ac:chgData name="Hugo DEMENEZ" userId="167f3b24-aa49-4d1b-b001-4f9180dfa13d" providerId="ADAL" clId="{7F131F86-5835-4106-9139-BC7AD26F85E4}" dt="2021-06-24T12:34:15.950" v="428" actId="1076"/>
          <ac:grpSpMkLst>
            <pc:docMk/>
            <pc:sldMk cId="2802110099" sldId="262"/>
            <ac:grpSpMk id="8" creationId="{E22F235E-69EB-42EF-813B-E66310B54F2E}"/>
          </ac:grpSpMkLst>
        </pc:grpChg>
        <pc:grpChg chg="add del mod">
          <ac:chgData name="Hugo DEMENEZ" userId="167f3b24-aa49-4d1b-b001-4f9180dfa13d" providerId="ADAL" clId="{7F131F86-5835-4106-9139-BC7AD26F85E4}" dt="2021-06-24T12:13:36.087" v="270"/>
          <ac:grpSpMkLst>
            <pc:docMk/>
            <pc:sldMk cId="2802110099" sldId="262"/>
            <ac:grpSpMk id="18" creationId="{46DF15B1-B572-4F94-BF4F-B14E278D774F}"/>
          </ac:grpSpMkLst>
        </pc:grpChg>
        <pc:grpChg chg="add mod">
          <ac:chgData name="Hugo DEMENEZ" userId="167f3b24-aa49-4d1b-b001-4f9180dfa13d" providerId="ADAL" clId="{7F131F86-5835-4106-9139-BC7AD26F85E4}" dt="2021-06-24T12:34:10.082" v="427" actId="1076"/>
          <ac:grpSpMkLst>
            <pc:docMk/>
            <pc:sldMk cId="2802110099" sldId="262"/>
            <ac:grpSpMk id="21" creationId="{A2920D4B-CD67-4AAD-962B-899AB9B08CB3}"/>
          </ac:grpSpMkLst>
        </pc:grpChg>
        <pc:grpChg chg="add del mod">
          <ac:chgData name="Hugo DEMENEZ" userId="167f3b24-aa49-4d1b-b001-4f9180dfa13d" providerId="ADAL" clId="{7F131F86-5835-4106-9139-BC7AD26F85E4}" dt="2021-06-24T12:32:02.189" v="413" actId="165"/>
          <ac:grpSpMkLst>
            <pc:docMk/>
            <pc:sldMk cId="2802110099" sldId="262"/>
            <ac:grpSpMk id="24" creationId="{C761E0B4-1FCF-4BBD-B7B2-361F9E6D27AE}"/>
          </ac:grpSpMkLst>
        </pc:grpChg>
        <pc:picChg chg="mod">
          <ac:chgData name="Hugo DEMENEZ" userId="167f3b24-aa49-4d1b-b001-4f9180dfa13d" providerId="ADAL" clId="{7F131F86-5835-4106-9139-BC7AD26F85E4}" dt="2021-06-24T12:28:04.480" v="359" actId="207"/>
          <ac:picMkLst>
            <pc:docMk/>
            <pc:sldMk cId="2802110099" sldId="262"/>
            <ac:picMk id="5" creationId="{95FE15F4-47FC-4B29-A393-FC4D86AA40CB}"/>
          </ac:picMkLst>
        </pc:picChg>
        <pc:cxnChg chg="mod">
          <ac:chgData name="Hugo DEMENEZ" userId="167f3b24-aa49-4d1b-b001-4f9180dfa13d" providerId="ADAL" clId="{7F131F86-5835-4106-9139-BC7AD26F85E4}" dt="2021-06-24T12:32:11.684" v="415" actId="1076"/>
          <ac:cxnSpMkLst>
            <pc:docMk/>
            <pc:sldMk cId="2802110099" sldId="262"/>
            <ac:cxnSpMk id="3" creationId="{DC8B4E1B-DA99-4E6F-9F0E-F3814BADE0E2}"/>
          </ac:cxnSpMkLst>
        </pc:cxnChg>
        <pc:cxnChg chg="add mod">
          <ac:chgData name="Hugo DEMENEZ" userId="167f3b24-aa49-4d1b-b001-4f9180dfa13d" providerId="ADAL" clId="{7F131F86-5835-4106-9139-BC7AD26F85E4}" dt="2021-06-24T12:34:10.082" v="427" actId="1076"/>
          <ac:cxnSpMkLst>
            <pc:docMk/>
            <pc:sldMk cId="2802110099" sldId="262"/>
            <ac:cxnSpMk id="9" creationId="{A7B88FCF-9EBD-4886-93BF-C6C6E97BCDDF}"/>
          </ac:cxnSpMkLst>
        </pc:cxnChg>
        <pc:cxnChg chg="del mod">
          <ac:chgData name="Hugo DEMENEZ" userId="167f3b24-aa49-4d1b-b001-4f9180dfa13d" providerId="ADAL" clId="{7F131F86-5835-4106-9139-BC7AD26F85E4}" dt="2021-06-24T12:18:21.053" v="326" actId="478"/>
          <ac:cxnSpMkLst>
            <pc:docMk/>
            <pc:sldMk cId="2802110099" sldId="262"/>
            <ac:cxnSpMk id="11" creationId="{2620ABF6-2469-4819-B334-C8691A259289}"/>
          </ac:cxnSpMkLst>
        </pc:cxnChg>
        <pc:cxnChg chg="mod">
          <ac:chgData name="Hugo DEMENEZ" userId="167f3b24-aa49-4d1b-b001-4f9180dfa13d" providerId="ADAL" clId="{7F131F86-5835-4106-9139-BC7AD26F85E4}" dt="2021-06-24T12:34:18.597" v="429" actId="14100"/>
          <ac:cxnSpMkLst>
            <pc:docMk/>
            <pc:sldMk cId="2802110099" sldId="262"/>
            <ac:cxnSpMk id="12" creationId="{79428F22-5AF7-4248-943F-EBDF6E207B57}"/>
          </ac:cxnSpMkLst>
        </pc:cxnChg>
        <pc:cxnChg chg="del mod">
          <ac:chgData name="Hugo DEMENEZ" userId="167f3b24-aa49-4d1b-b001-4f9180dfa13d" providerId="ADAL" clId="{7F131F86-5835-4106-9139-BC7AD26F85E4}" dt="2021-06-24T12:27:41.176" v="353" actId="478"/>
          <ac:cxnSpMkLst>
            <pc:docMk/>
            <pc:sldMk cId="2802110099" sldId="262"/>
            <ac:cxnSpMk id="14" creationId="{76AFD5ED-273B-4671-B620-947693BA8583}"/>
          </ac:cxnSpMkLst>
        </pc:cxnChg>
        <pc:cxnChg chg="add mod">
          <ac:chgData name="Hugo DEMENEZ" userId="167f3b24-aa49-4d1b-b001-4f9180dfa13d" providerId="ADAL" clId="{7F131F86-5835-4106-9139-BC7AD26F85E4}" dt="2021-06-24T12:32:48.955" v="423" actId="1076"/>
          <ac:cxnSpMkLst>
            <pc:docMk/>
            <pc:sldMk cId="2802110099" sldId="262"/>
            <ac:cxnSpMk id="29" creationId="{2B02A9E0-2511-472F-BCA5-BBEEC070754B}"/>
          </ac:cxnSpMkLst>
        </pc:cxnChg>
      </pc:sldChg>
      <pc:sldChg chg="modSp add mod">
        <pc:chgData name="Hugo DEMENEZ" userId="167f3b24-aa49-4d1b-b001-4f9180dfa13d" providerId="ADAL" clId="{7F131F86-5835-4106-9139-BC7AD26F85E4}" dt="2021-06-24T12:28:13.567" v="361" actId="207"/>
        <pc:sldMkLst>
          <pc:docMk/>
          <pc:sldMk cId="853865037" sldId="263"/>
        </pc:sldMkLst>
        <pc:spChg chg="mod">
          <ac:chgData name="Hugo DEMENEZ" userId="167f3b24-aa49-4d1b-b001-4f9180dfa13d" providerId="ADAL" clId="{7F131F86-5835-4106-9139-BC7AD26F85E4}" dt="2021-06-22T13:27:37.907" v="54" actId="207"/>
          <ac:spMkLst>
            <pc:docMk/>
            <pc:sldMk cId="853865037" sldId="263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4T12:28:13.567" v="361" actId="207"/>
          <ac:spMkLst>
            <pc:docMk/>
            <pc:sldMk cId="853865037" sldId="263"/>
            <ac:spMk id="42" creationId="{1A4F141D-E10E-49CC-AFE8-184CDA0C64A7}"/>
          </ac:spMkLst>
        </pc:spChg>
        <pc:grpChg chg="mod">
          <ac:chgData name="Hugo DEMENEZ" userId="167f3b24-aa49-4d1b-b001-4f9180dfa13d" providerId="ADAL" clId="{7F131F86-5835-4106-9139-BC7AD26F85E4}" dt="2021-06-22T13:27:37.907" v="54" actId="207"/>
          <ac:grpSpMkLst>
            <pc:docMk/>
            <pc:sldMk cId="853865037" sldId="263"/>
            <ac:grpSpMk id="3" creationId="{54D0732E-91E3-41F7-8271-92BD22AD150B}"/>
          </ac:grpSpMkLst>
        </pc:grpChg>
      </pc:sldChg>
      <pc:sldChg chg="add del">
        <pc:chgData name="Hugo DEMENEZ" userId="167f3b24-aa49-4d1b-b001-4f9180dfa13d" providerId="ADAL" clId="{7F131F86-5835-4106-9139-BC7AD26F85E4}" dt="2021-06-22T13:26:35.017" v="45" actId="47"/>
        <pc:sldMkLst>
          <pc:docMk/>
          <pc:sldMk cId="3712739349" sldId="263"/>
        </pc:sldMkLst>
      </pc:sldChg>
      <pc:sldChg chg="addSp delSp modSp new mod">
        <pc:chgData name="Hugo DEMENEZ" userId="167f3b24-aa49-4d1b-b001-4f9180dfa13d" providerId="ADAL" clId="{7F131F86-5835-4106-9139-BC7AD26F85E4}" dt="2021-06-24T12:38:27.476" v="485" actId="1037"/>
        <pc:sldMkLst>
          <pc:docMk/>
          <pc:sldMk cId="1683770341" sldId="264"/>
        </pc:sldMkLst>
        <pc:spChg chg="del">
          <ac:chgData name="Hugo DEMENEZ" userId="167f3b24-aa49-4d1b-b001-4f9180dfa13d" providerId="ADAL" clId="{7F131F86-5835-4106-9139-BC7AD26F85E4}" dt="2021-06-22T13:37:41.969" v="82" actId="478"/>
          <ac:spMkLst>
            <pc:docMk/>
            <pc:sldMk cId="1683770341" sldId="264"/>
            <ac:spMk id="2" creationId="{62E4CD56-9734-4060-9390-B97648A826B3}"/>
          </ac:spMkLst>
        </pc:spChg>
        <pc:spChg chg="del">
          <ac:chgData name="Hugo DEMENEZ" userId="167f3b24-aa49-4d1b-b001-4f9180dfa13d" providerId="ADAL" clId="{7F131F86-5835-4106-9139-BC7AD26F85E4}" dt="2021-06-22T13:37:42.793" v="83" actId="478"/>
          <ac:spMkLst>
            <pc:docMk/>
            <pc:sldMk cId="1683770341" sldId="264"/>
            <ac:spMk id="3" creationId="{62BC0EA5-E363-42FE-BF22-E2124F9CAC5B}"/>
          </ac:spMkLst>
        </pc:spChg>
        <pc:spChg chg="add del mod">
          <ac:chgData name="Hugo DEMENEZ" userId="167f3b24-aa49-4d1b-b001-4f9180dfa13d" providerId="ADAL" clId="{7F131F86-5835-4106-9139-BC7AD26F85E4}" dt="2021-06-24T12:37:17.044" v="469" actId="478"/>
          <ac:spMkLst>
            <pc:docMk/>
            <pc:sldMk cId="1683770341" sldId="264"/>
            <ac:spMk id="4" creationId="{CB3616D0-9F07-4458-9993-4468DF52766F}"/>
          </ac:spMkLst>
        </pc:spChg>
        <pc:spChg chg="add mod ord">
          <ac:chgData name="Hugo DEMENEZ" userId="167f3b24-aa49-4d1b-b001-4f9180dfa13d" providerId="ADAL" clId="{7F131F86-5835-4106-9139-BC7AD26F85E4}" dt="2021-06-24T12:38:27.476" v="485" actId="1037"/>
          <ac:spMkLst>
            <pc:docMk/>
            <pc:sldMk cId="1683770341" sldId="264"/>
            <ac:spMk id="5" creationId="{4C58413D-A6FF-4572-9B35-1EF169079D94}"/>
          </ac:spMkLst>
        </pc:spChg>
        <pc:spChg chg="add mod">
          <ac:chgData name="Hugo DEMENEZ" userId="167f3b24-aa49-4d1b-b001-4f9180dfa13d" providerId="ADAL" clId="{7F131F86-5835-4106-9139-BC7AD26F85E4}" dt="2021-06-22T13:43:37.792" v="200" actId="14861"/>
          <ac:spMkLst>
            <pc:docMk/>
            <pc:sldMk cId="1683770341" sldId="264"/>
            <ac:spMk id="15" creationId="{C4DAF09E-B347-45F9-8209-514551EFCDBA}"/>
          </ac:spMkLst>
        </pc:spChg>
        <pc:graphicFrameChg chg="add mod">
          <ac:chgData name="Hugo DEMENEZ" userId="167f3b24-aa49-4d1b-b001-4f9180dfa13d" providerId="ADAL" clId="{7F131F86-5835-4106-9139-BC7AD26F85E4}" dt="2021-06-24T12:36:10.152" v="462" actId="208"/>
          <ac:graphicFrameMkLst>
            <pc:docMk/>
            <pc:sldMk cId="1683770341" sldId="264"/>
            <ac:graphicFrameMk id="14" creationId="{EA39CE18-E0FE-4A90-A546-015707CC6810}"/>
          </ac:graphicFrameMkLst>
        </pc:graphicFrameChg>
        <pc:picChg chg="add mod">
          <ac:chgData name="Hugo DEMENEZ" userId="167f3b24-aa49-4d1b-b001-4f9180dfa13d" providerId="ADAL" clId="{7F131F86-5835-4106-9139-BC7AD26F85E4}" dt="2021-06-24T12:37:23.522" v="471" actId="1076"/>
          <ac:picMkLst>
            <pc:docMk/>
            <pc:sldMk cId="1683770341" sldId="264"/>
            <ac:picMk id="3" creationId="{F0E0436E-4E66-4543-9603-E1283204FFB8}"/>
          </ac:picMkLst>
        </pc:picChg>
        <pc:picChg chg="add mod">
          <ac:chgData name="Hugo DEMENEZ" userId="167f3b24-aa49-4d1b-b001-4f9180dfa13d" providerId="ADAL" clId="{7F131F86-5835-4106-9139-BC7AD26F85E4}" dt="2021-06-24T12:36:42.820" v="466" actId="207"/>
          <ac:picMkLst>
            <pc:docMk/>
            <pc:sldMk cId="1683770341" sldId="264"/>
            <ac:picMk id="7" creationId="{CA379CB7-4232-4DA6-8013-A8A636DD1A42}"/>
          </ac:picMkLst>
        </pc:picChg>
        <pc:picChg chg="add mod">
          <ac:chgData name="Hugo DEMENEZ" userId="167f3b24-aa49-4d1b-b001-4f9180dfa13d" providerId="ADAL" clId="{7F131F86-5835-4106-9139-BC7AD26F85E4}" dt="2021-06-24T12:36:40.850" v="465" actId="207"/>
          <ac:picMkLst>
            <pc:docMk/>
            <pc:sldMk cId="1683770341" sldId="264"/>
            <ac:picMk id="9" creationId="{41667D38-5E9B-4BBE-AE64-6A2C93ABE8F5}"/>
          </ac:picMkLst>
        </pc:picChg>
        <pc:picChg chg="add del mod">
          <ac:chgData name="Hugo DEMENEZ" userId="167f3b24-aa49-4d1b-b001-4f9180dfa13d" providerId="ADAL" clId="{7F131F86-5835-4106-9139-BC7AD26F85E4}" dt="2021-06-22T13:39:29.830" v="102" actId="478"/>
          <ac:picMkLst>
            <pc:docMk/>
            <pc:sldMk cId="1683770341" sldId="264"/>
            <ac:picMk id="11" creationId="{4AD488EC-0DBF-4800-BEFA-A4A5BA4BC8B7}"/>
          </ac:picMkLst>
        </pc:picChg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44:39.493" v="299" actId="14100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44:39.493" v="299" actId="14100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29:13.546" v="203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2:08.083" v="284" actId="1076"/>
          <ac:spMkLst>
            <pc:docMk/>
            <pc:sldMk cId="1097528585" sldId="261"/>
            <ac:spMk id="47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31:24.847" v="229" actId="1076"/>
          <ac:spMkLst>
            <pc:docMk/>
            <pc:sldMk cId="1097528585" sldId="261"/>
            <ac:spMk id="48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1:06.021" v="262" actId="1076"/>
          <ac:spMkLst>
            <pc:docMk/>
            <pc:sldMk cId="1097528585" sldId="261"/>
            <ac:spMk id="49" creationId="{64C924E3-0B54-46A6-A8F2-4B347CEFBE60}"/>
          </ac:spMkLst>
        </pc:spChg>
        <pc:spChg chg="add del">
          <ac:chgData name="Guillaume GULLI" userId="S::guillaume.gulli@isen.yncrea.fr::1981c500-0edc-45d4-907a-9f77f1a48351" providerId="AD" clId="Web-{BE397840-2AE7-8A76-A020-1CD67F023FA0}" dt="2021-06-18T12:39:34.735" v="258"/>
          <ac:spMkLst>
            <pc:docMk/>
            <pc:sldMk cId="1097528585" sldId="261"/>
            <ac:spMk id="51" creationId="{0D3987AA-A07D-4533-A954-FF8B79C92237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3.313" v="257"/>
          <ac:spMkLst>
            <pc:docMk/>
            <pc:sldMk cId="1097528585" sldId="261"/>
            <ac:spMk id="52" creationId="{D9F23CCC-BEE8-48EF-A837-12EF008335C5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0.438" v="255"/>
          <ac:spMkLst>
            <pc:docMk/>
            <pc:sldMk cId="1097528585" sldId="261"/>
            <ac:spMk id="53" creationId="{9F93BDEA-A1C7-47E0-8D95-761C68A02FF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4:39.493" v="299" actId="14100"/>
          <ac:spMkLst>
            <pc:docMk/>
            <pc:sldMk cId="1097528585" sldId="261"/>
            <ac:spMk id="56" creationId="{5D9CCEDE-BEFF-455D-B8AD-4395B3207A75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34.623" v="192" actId="14100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55.956" v="261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25.388" v="191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31.205" v="260" actId="1076"/>
          <ac:picMkLst>
            <pc:docMk/>
            <pc:sldMk cId="1097528585" sldId="261"/>
            <ac:picMk id="50" creationId="{FAB98C98-899E-4B2F-B2D4-4D5F282BA2ED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32:59.146" v="236" actId="14100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3:39.600" v="242" actId="14100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16.750" v="250" actId="14100"/>
          <ac:cxnSpMkLst>
            <pc:docMk/>
            <pc:sldMk cId="1097528585" sldId="261"/>
            <ac:cxnSpMk id="22" creationId="{999A1327-5579-4EA8-8A9E-BC0C1C88DB9B}"/>
          </ac:cxnSpMkLst>
        </pc:cxnChg>
        <pc:cxnChg chg="add del mod">
          <ac:chgData name="Guillaume GULLI" userId="S::guillaume.gulli@isen.yncrea.fr::1981c500-0edc-45d4-907a-9f77f1a48351" providerId="AD" clId="Web-{BE397840-2AE7-8A76-A020-1CD67F023FA0}" dt="2021-06-18T12:42:19.271" v="287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48.782" v="259" actId="14100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55.522" v="293" actId="14100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32.630" v="290" actId="14100"/>
          <ac:cxnSpMkLst>
            <pc:docMk/>
            <pc:sldMk cId="1097528585" sldId="261"/>
            <ac:cxnSpMk id="54" creationId="{BFC3068B-BF6B-4773-82F4-8DA63F42B67A}"/>
          </ac:cxnSpMkLst>
        </pc:cxnChg>
      </pc:sldChg>
    </pc:docChg>
  </pc:docChgLst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Vos notes</c:v>
                </c:pt>
              </c:strCache>
            </c:strRef>
          </c:tx>
          <c:spPr>
            <a:ln w="34925" cap="rnd">
              <a:solidFill>
                <a:srgbClr val="137478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C46-A510-8FE854AD384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Notes Moyennes Globales</c:v>
                </c:pt>
              </c:strCache>
            </c:strRef>
          </c:tx>
          <c:spPr>
            <a:ln w="34925" cap="rnd">
              <a:solidFill>
                <a:srgbClr val="1CA9B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3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C46-A510-8FE854AD3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5277280"/>
        <c:axId val="1925275616"/>
      </c:lineChart>
      <c:catAx>
        <c:axId val="192527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5616"/>
        <c:crosses val="autoZero"/>
        <c:auto val="1"/>
        <c:lblAlgn val="ctr"/>
        <c:lblOffset val="100"/>
        <c:noMultiLvlLbl val="0"/>
      </c:catAx>
      <c:valAx>
        <c:axId val="19252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4.svg"/><Relationship Id="rId3" Type="http://schemas.openxmlformats.org/officeDocument/2006/relationships/image" Target="../media/image20.svg"/><Relationship Id="rId7" Type="http://schemas.openxmlformats.org/officeDocument/2006/relationships/image" Target="../media/image29.svg"/><Relationship Id="rId12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216870" y="4388819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connecter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13747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Connexion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8" y="2801280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8" y="3491021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8" y="2961210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8" y="3657513"/>
            <a:ext cx="305202" cy="2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13747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Discours avec un remplissage uni">
            <a:extLst>
              <a:ext uri="{FF2B5EF4-FFF2-40B4-BE49-F238E27FC236}">
                <a16:creationId xmlns:a16="http://schemas.microsoft.com/office/drawing/2014/main" id="{CA379CB7-4232-4DA6-8013-A8A636DD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3174" y="5760126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 descr="Micro de radio avec un remplissage uni">
            <a:extLst>
              <a:ext uri="{FF2B5EF4-FFF2-40B4-BE49-F238E27FC236}">
                <a16:creationId xmlns:a16="http://schemas.microsoft.com/office/drawing/2014/main" id="{41667D38-5E9B-4BBE-AE64-6A2C93AB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426" y="572746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EA39CE18-E0FE-4A90-A546-015707CC6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4273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4DAF09E-B347-45F9-8209-514551EFCDBA}"/>
              </a:ext>
            </a:extLst>
          </p:cNvPr>
          <p:cNvSpPr/>
          <p:nvPr/>
        </p:nvSpPr>
        <p:spPr>
          <a:xfrm>
            <a:off x="10300996" y="216131"/>
            <a:ext cx="1754155" cy="57357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Se déconnecter</a:t>
            </a:r>
          </a:p>
        </p:txBody>
      </p:sp>
      <p:pic>
        <p:nvPicPr>
          <p:cNvPr id="3" name="Graphique 2" descr="Partiellement ensoleillé avec un remplissage uni">
            <a:extLst>
              <a:ext uri="{FF2B5EF4-FFF2-40B4-BE49-F238E27FC236}">
                <a16:creationId xmlns:a16="http://schemas.microsoft.com/office/drawing/2014/main" id="{F0E0436E-4E66-4543-9603-E1283204FF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367" y="0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58413D-A6FF-4572-9B35-1EF169079D94}"/>
              </a:ext>
            </a:extLst>
          </p:cNvPr>
          <p:cNvSpPr txBox="1"/>
          <p:nvPr/>
        </p:nvSpPr>
        <p:spPr>
          <a:xfrm>
            <a:off x="702964" y="738328"/>
            <a:ext cx="750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latin typeface="Poppins" panose="00000500000000000000" pitchFamily="2" charset="0"/>
                <a:cs typeface="Poppins" panose="00000500000000000000" pitchFamily="2" charset="0"/>
              </a:rPr>
              <a:t>25°C</a:t>
            </a:r>
          </a:p>
        </p:txBody>
      </p:sp>
    </p:spTree>
    <p:extLst>
      <p:ext uri="{BB962C8B-B14F-4D97-AF65-F5344CB8AC3E}">
        <p14:creationId xmlns:p14="http://schemas.microsoft.com/office/powerpoint/2010/main" val="168377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-37322"/>
            <a:ext cx="998376" cy="998376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249F7FEC-8147-4BC8-B597-4CB454C7AB92}"/>
              </a:ext>
            </a:extLst>
          </p:cNvPr>
          <p:cNvSpPr/>
          <p:nvPr/>
        </p:nvSpPr>
        <p:spPr>
          <a:xfrm>
            <a:off x="1221565" y="1375139"/>
            <a:ext cx="1980000" cy="12001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3747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Obtenir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469E6A-666F-4096-83B5-99CDA6392B53}"/>
              </a:ext>
            </a:extLst>
          </p:cNvPr>
          <p:cNvSpPr/>
          <p:nvPr/>
        </p:nvSpPr>
        <p:spPr>
          <a:xfrm>
            <a:off x="8989018" y="1363513"/>
            <a:ext cx="1980000" cy="12001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3747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Posséder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C8B4E1B-DA99-4E6F-9F0E-F3814BADE0E2}"/>
              </a:ext>
            </a:extLst>
          </p:cNvPr>
          <p:cNvCxnSpPr>
            <a:cxnSpLocks/>
          </p:cNvCxnSpPr>
          <p:nvPr/>
        </p:nvCxnSpPr>
        <p:spPr>
          <a:xfrm>
            <a:off x="7962814" y="1954186"/>
            <a:ext cx="1026204" cy="0"/>
          </a:xfrm>
          <a:prstGeom prst="straightConnector1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428F22-5AF7-4248-943F-EBDF6E207B5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9974254" y="2575290"/>
            <a:ext cx="2" cy="1565098"/>
          </a:xfrm>
          <a:prstGeom prst="straightConnector1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7F62C65-47DE-4919-A57B-697111F728D2}"/>
              </a:ext>
            </a:extLst>
          </p:cNvPr>
          <p:cNvSpPr txBox="1"/>
          <p:nvPr/>
        </p:nvSpPr>
        <p:spPr>
          <a:xfrm>
            <a:off x="3376529" y="1605882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0,n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337154-727B-4C42-BE48-953F3805EEB6}"/>
              </a:ext>
            </a:extLst>
          </p:cNvPr>
          <p:cNvSpPr txBox="1"/>
          <p:nvPr/>
        </p:nvSpPr>
        <p:spPr>
          <a:xfrm>
            <a:off x="1525766" y="3108056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1,1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428290-8AB6-4E96-87C3-502EA0DEE789}"/>
              </a:ext>
            </a:extLst>
          </p:cNvPr>
          <p:cNvSpPr txBox="1"/>
          <p:nvPr/>
        </p:nvSpPr>
        <p:spPr>
          <a:xfrm>
            <a:off x="9307505" y="3098790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1,1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405845-7A33-41A4-952D-53010A26B424}"/>
              </a:ext>
            </a:extLst>
          </p:cNvPr>
          <p:cNvSpPr txBox="1"/>
          <p:nvPr/>
        </p:nvSpPr>
        <p:spPr>
          <a:xfrm>
            <a:off x="8207524" y="1566462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1,1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2F235E-69EB-42EF-813B-E66310B54F2E}"/>
              </a:ext>
            </a:extLst>
          </p:cNvPr>
          <p:cNvGrpSpPr/>
          <p:nvPr/>
        </p:nvGrpSpPr>
        <p:grpSpPr>
          <a:xfrm>
            <a:off x="8614217" y="4140388"/>
            <a:ext cx="2720075" cy="2246365"/>
            <a:chOff x="6595188" y="3465845"/>
            <a:chExt cx="3733194" cy="2439845"/>
          </a:xfrm>
        </p:grpSpPr>
        <p:sp>
          <p:nvSpPr>
            <p:cNvPr id="36" name="Zone de texte 2">
              <a:extLst>
                <a:ext uri="{FF2B5EF4-FFF2-40B4-BE49-F238E27FC236}">
                  <a16:creationId xmlns:a16="http://schemas.microsoft.com/office/drawing/2014/main" id="{DA762878-CDC5-4812-AD82-2AEEBA59F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5188" y="3465845"/>
              <a:ext cx="3733193" cy="243984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137478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Planning</a:t>
              </a:r>
            </a:p>
            <a:p>
              <a:pPr marL="628650" lvl="1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9B85DCD-55DA-4A40-9100-69DE263053FC}"/>
                </a:ext>
              </a:extLst>
            </p:cNvPr>
            <p:cNvSpPr txBox="1"/>
            <p:nvPr/>
          </p:nvSpPr>
          <p:spPr>
            <a:xfrm>
              <a:off x="6595188" y="4044500"/>
              <a:ext cx="3733194" cy="1531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2" rtlCol="0">
              <a:spAutoFit/>
            </a:bodyPr>
            <a:lstStyle/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u="heavy" dirty="0" err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subject</a:t>
              </a:r>
              <a:endParaRPr lang="fr-FR" sz="1600" u="heavy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 err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teacher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room</a:t>
              </a: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date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start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end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id</a:t>
              </a: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u="dotted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Username</a:t>
              </a:r>
              <a:endParaRPr lang="fr-FR" sz="1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2920D4B-CD67-4AAD-962B-899AB9B08CB3}"/>
              </a:ext>
            </a:extLst>
          </p:cNvPr>
          <p:cNvGrpSpPr/>
          <p:nvPr/>
        </p:nvGrpSpPr>
        <p:grpSpPr>
          <a:xfrm>
            <a:off x="857709" y="4140388"/>
            <a:ext cx="2720075" cy="2246363"/>
            <a:chOff x="6595188" y="3465845"/>
            <a:chExt cx="3733194" cy="2439845"/>
          </a:xfrm>
        </p:grpSpPr>
        <p:sp>
          <p:nvSpPr>
            <p:cNvPr id="22" name="Zone de texte 2">
              <a:extLst>
                <a:ext uri="{FF2B5EF4-FFF2-40B4-BE49-F238E27FC236}">
                  <a16:creationId xmlns:a16="http://schemas.microsoft.com/office/drawing/2014/main" id="{DD4CA510-970A-4D97-8545-DF4894514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5188" y="3465845"/>
              <a:ext cx="3733193" cy="243984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137478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latin typeface="Poppins" panose="00000500000000000000" pitchFamily="2" charset="0"/>
                  <a:cs typeface="Poppins" panose="00000500000000000000" pitchFamily="2" charset="0"/>
                </a:rPr>
                <a:t>Marks</a:t>
              </a:r>
              <a:endParaRPr lang="fr-FR" sz="3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marL="628650" lvl="1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A300025-D2CD-4D07-9BA4-691359C85DDD}"/>
                </a:ext>
              </a:extLst>
            </p:cNvPr>
            <p:cNvSpPr txBox="1"/>
            <p:nvPr/>
          </p:nvSpPr>
          <p:spPr>
            <a:xfrm>
              <a:off x="6595188" y="4044500"/>
              <a:ext cx="3733194" cy="902572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u="heavy" dirty="0" err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title</a:t>
              </a:r>
              <a:endParaRPr lang="fr-FR" sz="1600" u="heavy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mark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date</a:t>
              </a: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u="dotted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username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25" name="Zone de texte 2">
            <a:extLst>
              <a:ext uri="{FF2B5EF4-FFF2-40B4-BE49-F238E27FC236}">
                <a16:creationId xmlns:a16="http://schemas.microsoft.com/office/drawing/2014/main" id="{DB40529E-A380-484B-A252-D5BC7011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621" y="926726"/>
            <a:ext cx="3733193" cy="1981979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137478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/>
                <a:cs typeface="Times New Roman"/>
              </a:rPr>
              <a:t>User</a:t>
            </a:r>
            <a:endParaRPr lang="fr-FR" u="dotte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56BFAA-2DA2-445B-87E4-B31B8B61179E}"/>
              </a:ext>
            </a:extLst>
          </p:cNvPr>
          <p:cNvSpPr txBox="1"/>
          <p:nvPr/>
        </p:nvSpPr>
        <p:spPr>
          <a:xfrm>
            <a:off x="4369112" y="1393787"/>
            <a:ext cx="3733194" cy="108401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u="heavy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username</a:t>
            </a:r>
            <a:endParaRPr lang="fr-FR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password</a:t>
            </a:r>
            <a:endParaRPr lang="fr-FR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email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7B88FCF-9EBD-4886-93BF-C6C6E97BCDDF}"/>
              </a:ext>
            </a:extLst>
          </p:cNvPr>
          <p:cNvCxnSpPr>
            <a:cxnSpLocks/>
            <a:stCxn id="2" idx="4"/>
            <a:endCxn id="22" idx="0"/>
          </p:cNvCxnSpPr>
          <p:nvPr/>
        </p:nvCxnSpPr>
        <p:spPr>
          <a:xfrm>
            <a:off x="2211565" y="2575289"/>
            <a:ext cx="6181" cy="1565099"/>
          </a:xfrm>
          <a:prstGeom prst="line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B02A9E0-2511-472F-BCA5-BBEEC070754B}"/>
              </a:ext>
            </a:extLst>
          </p:cNvPr>
          <p:cNvCxnSpPr>
            <a:cxnSpLocks/>
          </p:cNvCxnSpPr>
          <p:nvPr/>
        </p:nvCxnSpPr>
        <p:spPr>
          <a:xfrm>
            <a:off x="3203417" y="1975214"/>
            <a:ext cx="1026204" cy="0"/>
          </a:xfrm>
          <a:prstGeom prst="straightConnector1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37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Connexion sur </a:t>
            </a:r>
            <a:r>
              <a:rPr lang="fr-FR" err="1"/>
              <a:t>Aurion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5004017"/>
            <a:ext cx="1185797" cy="114404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6084" y="4969440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07281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4486796" y="4044863"/>
            <a:ext cx="803149" cy="918574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 flipH="1">
            <a:off x="3542565" y="1180578"/>
            <a:ext cx="1900384" cy="150312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 flipH="1">
            <a:off x="3444445" y="4495799"/>
            <a:ext cx="11041" cy="501041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 flipH="1">
            <a:off x="1598944" y="4028162"/>
            <a:ext cx="940055" cy="93945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6751920" y="1184753"/>
            <a:ext cx="1721725" cy="151356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Graphiques</a:t>
            </a:r>
          </a:p>
        </p:txBody>
      </p:sp>
      <p:sp>
        <p:nvSpPr>
          <p:cNvPr id="47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6822509" y="4150290"/>
            <a:ext cx="32651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Exécutions des différents scripts</a:t>
            </a:r>
            <a:endParaRPr lang="fr-CA">
              <a:cs typeface="Calibri"/>
            </a:endParaRPr>
          </a:p>
        </p:txBody>
      </p:sp>
      <p:sp>
        <p:nvSpPr>
          <p:cNvPr id="48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2842234" y="4115713"/>
            <a:ext cx="13340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Site </a:t>
            </a:r>
            <a:r>
              <a:rPr lang="fr-CA" err="1"/>
              <a:t>IsenInfo</a:t>
            </a:r>
            <a:endParaRPr lang="fr-CA" err="1">
              <a:cs typeface="Calibri"/>
            </a:endParaRPr>
          </a:p>
        </p:txBody>
      </p:sp>
      <p:sp>
        <p:nvSpPr>
          <p:cNvPr id="49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8079028" y="6095741"/>
            <a:ext cx="759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/>
              <a:t>Mails</a:t>
            </a:r>
            <a:endParaRPr lang="fr-CA">
              <a:cs typeface="Calibri"/>
            </a:endParaRPr>
          </a:p>
        </p:txBody>
      </p:sp>
      <p:pic>
        <p:nvPicPr>
          <p:cNvPr id="50" name="Graphique 50" descr="Cmd Terminal contour">
            <a:extLst>
              <a:ext uri="{FF2B5EF4-FFF2-40B4-BE49-F238E27FC236}">
                <a16:creationId xmlns:a16="http://schemas.microsoft.com/office/drawing/2014/main" id="{FAB98C98-899E-4B2F-B2D4-4D5F282BA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9019" y="2522951"/>
            <a:ext cx="1801660" cy="1812098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FC3068B-BF6B-4773-82F4-8DA63F42B67A}"/>
              </a:ext>
            </a:extLst>
          </p:cNvPr>
          <p:cNvCxnSpPr>
            <a:cxnSpLocks/>
          </p:cNvCxnSpPr>
          <p:nvPr/>
        </p:nvCxnSpPr>
        <p:spPr>
          <a:xfrm flipH="1">
            <a:off x="8454855" y="4485359"/>
            <a:ext cx="603" cy="480165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D9CCEDE-BEFF-455D-B8AD-4395B3207A75}"/>
              </a:ext>
            </a:extLst>
          </p:cNvPr>
          <p:cNvSpPr/>
          <p:nvPr/>
        </p:nvSpPr>
        <p:spPr>
          <a:xfrm>
            <a:off x="381986" y="97019"/>
            <a:ext cx="11438463" cy="6654926"/>
          </a:xfrm>
          <a:prstGeom prst="roundRect">
            <a:avLst/>
          </a:prstGeom>
          <a:noFill/>
          <a:ln w="38100">
            <a:solidFill>
              <a:srgbClr val="137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</Words>
  <Application>Microsoft Office PowerPoint</Application>
  <PresentationFormat>Grand écran</PresentationFormat>
  <Paragraphs>53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2021-05-18T07:16:03Z</dcterms:created>
  <dcterms:modified xsi:type="dcterms:W3CDTF">2021-06-24T12:38:34Z</dcterms:modified>
</cp:coreProperties>
</file>