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9" r:id="rId2"/>
    <p:sldId id="260" r:id="rId3"/>
    <p:sldId id="261" r:id="rId4"/>
    <p:sldId id="262" r:id="rId5"/>
    <p:sldId id="263" r:id="rId6"/>
    <p:sldId id="264" r:id="rId7"/>
    <p:sldId id="265"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1F06F6-6EC9-494F-A6A2-4357964A6C19}">
          <p14:sldIdLst>
            <p14:sldId id="259"/>
          </p14:sldIdLst>
        </p14:section>
        <p14:section name="Première partie" id="{4AA07A40-5265-4799-BF88-168218E6357D}">
          <p14:sldIdLst>
            <p14:sldId id="260"/>
          </p14:sldIdLst>
        </p14:section>
        <p14:section name="Deuxième partie" id="{0243CD7B-0FBB-45F7-996F-3714D7FE8E35}">
          <p14:sldIdLst>
            <p14:sldId id="261"/>
          </p14:sldIdLst>
        </p14:section>
        <p14:section name="Troisième partie" id="{6057DFBA-4BE5-4093-8028-DE22FDECCA5F}">
          <p14:sldIdLst>
            <p14:sldId id="262"/>
          </p14:sldIdLst>
        </p14:section>
        <p14:section name="Conclusion" id="{F0AE9ECC-1655-48C6-A6F5-46AB5B7321E9}">
          <p14:sldIdLst>
            <p14:sldId id="263"/>
            <p14:sldId id="264"/>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E2BE1-E4D3-45A2-8470-D548FC3381C6}" v="100" dt="2021-06-25T09:32:32.802"/>
    <p1510:client id="{DB6A8ECF-B9FA-4FA8-839B-D9B55B3C70EB}" v="46" dt="2021-06-24T11:50:37.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DEMENEZ" userId="167f3b24-aa49-4d1b-b001-4f9180dfa13d" providerId="ADAL" clId="{DB6A8ECF-B9FA-4FA8-839B-D9B55B3C70EB}"/>
    <pc:docChg chg="undo custSel addSld delSld modSld modMainMaster addSection modSection">
      <pc:chgData name="Hugo DEMENEZ" userId="167f3b24-aa49-4d1b-b001-4f9180dfa13d" providerId="ADAL" clId="{DB6A8ECF-B9FA-4FA8-839B-D9B55B3C70EB}" dt="2021-06-24T11:53:44.856" v="519" actId="478"/>
      <pc:docMkLst>
        <pc:docMk/>
      </pc:docMkLst>
      <pc:sldChg chg="addSp delSp modSp del mod modClrScheme chgLayout">
        <pc:chgData name="Hugo DEMENEZ" userId="167f3b24-aa49-4d1b-b001-4f9180dfa13d" providerId="ADAL" clId="{DB6A8ECF-B9FA-4FA8-839B-D9B55B3C70EB}" dt="2021-06-23T11:34:28.350" v="56" actId="47"/>
        <pc:sldMkLst>
          <pc:docMk/>
          <pc:sldMk cId="3808120713" sldId="256"/>
        </pc:sldMkLst>
        <pc:spChg chg="del">
          <ac:chgData name="Hugo DEMENEZ" userId="167f3b24-aa49-4d1b-b001-4f9180dfa13d" providerId="ADAL" clId="{DB6A8ECF-B9FA-4FA8-839B-D9B55B3C70EB}" dt="2021-06-23T11:34:14.769" v="52" actId="700"/>
          <ac:spMkLst>
            <pc:docMk/>
            <pc:sldMk cId="3808120713" sldId="256"/>
            <ac:spMk id="2" creationId="{0AC49710-8884-4C2A-A993-79564E0B3434}"/>
          </ac:spMkLst>
        </pc:spChg>
        <pc:spChg chg="del">
          <ac:chgData name="Hugo DEMENEZ" userId="167f3b24-aa49-4d1b-b001-4f9180dfa13d" providerId="ADAL" clId="{DB6A8ECF-B9FA-4FA8-839B-D9B55B3C70EB}" dt="2021-06-23T11:34:14.769" v="52" actId="700"/>
          <ac:spMkLst>
            <pc:docMk/>
            <pc:sldMk cId="3808120713" sldId="256"/>
            <ac:spMk id="3" creationId="{0137D63B-8455-4521-B425-2C78231D83B3}"/>
          </ac:spMkLst>
        </pc:spChg>
        <pc:spChg chg="add del mod ord">
          <ac:chgData name="Hugo DEMENEZ" userId="167f3b24-aa49-4d1b-b001-4f9180dfa13d" providerId="ADAL" clId="{DB6A8ECF-B9FA-4FA8-839B-D9B55B3C70EB}" dt="2021-06-23T11:34:16.955" v="53" actId="700"/>
          <ac:spMkLst>
            <pc:docMk/>
            <pc:sldMk cId="3808120713" sldId="256"/>
            <ac:spMk id="4" creationId="{A127B87F-DD46-486F-AB8C-360D0C620584}"/>
          </ac:spMkLst>
        </pc:spChg>
        <pc:spChg chg="add del mod ord">
          <ac:chgData name="Hugo DEMENEZ" userId="167f3b24-aa49-4d1b-b001-4f9180dfa13d" providerId="ADAL" clId="{DB6A8ECF-B9FA-4FA8-839B-D9B55B3C70EB}" dt="2021-06-23T11:34:16.955" v="53" actId="700"/>
          <ac:spMkLst>
            <pc:docMk/>
            <pc:sldMk cId="3808120713" sldId="256"/>
            <ac:spMk id="5" creationId="{419A97D1-E5CD-4C1A-9521-D6E04F8EC825}"/>
          </ac:spMkLst>
        </pc:spChg>
        <pc:spChg chg="mod ord">
          <ac:chgData name="Hugo DEMENEZ" userId="167f3b24-aa49-4d1b-b001-4f9180dfa13d" providerId="ADAL" clId="{DB6A8ECF-B9FA-4FA8-839B-D9B55B3C70EB}" dt="2021-06-23T11:34:18.486" v="54" actId="700"/>
          <ac:spMkLst>
            <pc:docMk/>
            <pc:sldMk cId="3808120713" sldId="256"/>
            <ac:spMk id="6" creationId="{E7A0F088-494F-4099-9EBB-F480D6A43E26}"/>
          </ac:spMkLst>
        </pc:spChg>
        <pc:spChg chg="mod ord">
          <ac:chgData name="Hugo DEMENEZ" userId="167f3b24-aa49-4d1b-b001-4f9180dfa13d" providerId="ADAL" clId="{DB6A8ECF-B9FA-4FA8-839B-D9B55B3C70EB}" dt="2021-06-23T11:34:18.486" v="54" actId="700"/>
          <ac:spMkLst>
            <pc:docMk/>
            <pc:sldMk cId="3808120713" sldId="256"/>
            <ac:spMk id="7" creationId="{FD937429-E13C-45D8-898D-A726521CCC43}"/>
          </ac:spMkLst>
        </pc:spChg>
        <pc:spChg chg="add del mod ord">
          <ac:chgData name="Hugo DEMENEZ" userId="167f3b24-aa49-4d1b-b001-4f9180dfa13d" providerId="ADAL" clId="{DB6A8ECF-B9FA-4FA8-839B-D9B55B3C70EB}" dt="2021-06-23T11:34:18.486" v="54" actId="700"/>
          <ac:spMkLst>
            <pc:docMk/>
            <pc:sldMk cId="3808120713" sldId="256"/>
            <ac:spMk id="8" creationId="{300F3BE4-ABAA-4EE5-A1DF-A4D47509ADA4}"/>
          </ac:spMkLst>
        </pc:spChg>
        <pc:spChg chg="add del mod ord">
          <ac:chgData name="Hugo DEMENEZ" userId="167f3b24-aa49-4d1b-b001-4f9180dfa13d" providerId="ADAL" clId="{DB6A8ECF-B9FA-4FA8-839B-D9B55B3C70EB}" dt="2021-06-23T11:34:18.486" v="54" actId="700"/>
          <ac:spMkLst>
            <pc:docMk/>
            <pc:sldMk cId="3808120713" sldId="256"/>
            <ac:spMk id="9" creationId="{E28A7749-71EE-4A0F-93E3-355618F8781B}"/>
          </ac:spMkLst>
        </pc:spChg>
        <pc:spChg chg="add mod ord">
          <ac:chgData name="Hugo DEMENEZ" userId="167f3b24-aa49-4d1b-b001-4f9180dfa13d" providerId="ADAL" clId="{DB6A8ECF-B9FA-4FA8-839B-D9B55B3C70EB}" dt="2021-06-23T11:34:18.486" v="54" actId="700"/>
          <ac:spMkLst>
            <pc:docMk/>
            <pc:sldMk cId="3808120713" sldId="256"/>
            <ac:spMk id="10" creationId="{1E844D9D-97DD-4A6E-BD28-964201F0AF9E}"/>
          </ac:spMkLst>
        </pc:spChg>
        <pc:spChg chg="add mod ord">
          <ac:chgData name="Hugo DEMENEZ" userId="167f3b24-aa49-4d1b-b001-4f9180dfa13d" providerId="ADAL" clId="{DB6A8ECF-B9FA-4FA8-839B-D9B55B3C70EB}" dt="2021-06-23T11:34:18.486" v="54" actId="700"/>
          <ac:spMkLst>
            <pc:docMk/>
            <pc:sldMk cId="3808120713" sldId="256"/>
            <ac:spMk id="11" creationId="{18E86241-ADFD-41D4-8CB8-4BCD5214284F}"/>
          </ac:spMkLst>
        </pc:spChg>
      </pc:sldChg>
      <pc:sldChg chg="del">
        <pc:chgData name="Hugo DEMENEZ" userId="167f3b24-aa49-4d1b-b001-4f9180dfa13d" providerId="ADAL" clId="{DB6A8ECF-B9FA-4FA8-839B-D9B55B3C70EB}" dt="2021-06-23T11:34:29.143" v="58" actId="47"/>
        <pc:sldMkLst>
          <pc:docMk/>
          <pc:sldMk cId="3283699238" sldId="257"/>
        </pc:sldMkLst>
      </pc:sldChg>
      <pc:sldChg chg="addSp delSp new del">
        <pc:chgData name="Hugo DEMENEZ" userId="167f3b24-aa49-4d1b-b001-4f9180dfa13d" providerId="ADAL" clId="{DB6A8ECF-B9FA-4FA8-839B-D9B55B3C70EB}" dt="2021-06-23T11:34:28.624" v="57" actId="47"/>
        <pc:sldMkLst>
          <pc:docMk/>
          <pc:sldMk cId="2390795875" sldId="258"/>
        </pc:sldMkLst>
        <pc:picChg chg="add del">
          <ac:chgData name="Hugo DEMENEZ" userId="167f3b24-aa49-4d1b-b001-4f9180dfa13d" providerId="ADAL" clId="{DB6A8ECF-B9FA-4FA8-839B-D9B55B3C70EB}" dt="2021-06-23T11:30:10.293" v="2" actId="478"/>
          <ac:picMkLst>
            <pc:docMk/>
            <pc:sldMk cId="2390795875" sldId="258"/>
            <ac:picMk id="1026" creationId="{0785226C-0967-4739-9B5A-59779D904733}"/>
          </ac:picMkLst>
        </pc:picChg>
      </pc:sldChg>
      <pc:sldChg chg="addSp delSp modSp new mod">
        <pc:chgData name="Hugo DEMENEZ" userId="167f3b24-aa49-4d1b-b001-4f9180dfa13d" providerId="ADAL" clId="{DB6A8ECF-B9FA-4FA8-839B-D9B55B3C70EB}" dt="2021-06-24T11:52:25.872" v="484" actId="1076"/>
        <pc:sldMkLst>
          <pc:docMk/>
          <pc:sldMk cId="1841864826" sldId="259"/>
        </pc:sldMkLst>
        <pc:spChg chg="add mod">
          <ac:chgData name="Hugo DEMENEZ" userId="167f3b24-aa49-4d1b-b001-4f9180dfa13d" providerId="ADAL" clId="{DB6A8ECF-B9FA-4FA8-839B-D9B55B3C70EB}" dt="2021-06-23T11:40:45.411" v="147" actId="164"/>
          <ac:spMkLst>
            <pc:docMk/>
            <pc:sldMk cId="1841864826" sldId="259"/>
            <ac:spMk id="6" creationId="{ECB9B133-C54F-4840-8BA1-1C3CA47722B6}"/>
          </ac:spMkLst>
        </pc:spChg>
        <pc:spChg chg="mod topLvl">
          <ac:chgData name="Hugo DEMENEZ" userId="167f3b24-aa49-4d1b-b001-4f9180dfa13d" providerId="ADAL" clId="{DB6A8ECF-B9FA-4FA8-839B-D9B55B3C70EB}" dt="2021-06-24T11:52:12.716" v="481" actId="1035"/>
          <ac:spMkLst>
            <pc:docMk/>
            <pc:sldMk cId="1841864826" sldId="259"/>
            <ac:spMk id="7" creationId="{31474F0A-D5C1-4449-909B-EF178AB14D89}"/>
          </ac:spMkLst>
        </pc:spChg>
        <pc:spChg chg="mod topLvl">
          <ac:chgData name="Hugo DEMENEZ" userId="167f3b24-aa49-4d1b-b001-4f9180dfa13d" providerId="ADAL" clId="{DB6A8ECF-B9FA-4FA8-839B-D9B55B3C70EB}" dt="2021-06-24T11:52:25.872" v="484" actId="1076"/>
          <ac:spMkLst>
            <pc:docMk/>
            <pc:sldMk cId="1841864826" sldId="259"/>
            <ac:spMk id="8" creationId="{8F9D2609-4F44-40CD-840E-AF7C7DE63365}"/>
          </ac:spMkLst>
        </pc:spChg>
        <pc:spChg chg="add mod">
          <ac:chgData name="Hugo DEMENEZ" userId="167f3b24-aa49-4d1b-b001-4f9180dfa13d" providerId="ADAL" clId="{DB6A8ECF-B9FA-4FA8-839B-D9B55B3C70EB}" dt="2021-06-23T11:40:45.411" v="147" actId="164"/>
          <ac:spMkLst>
            <pc:docMk/>
            <pc:sldMk cId="1841864826" sldId="259"/>
            <ac:spMk id="9" creationId="{AE54C766-320E-4906-980F-5E47E1F4BAF1}"/>
          </ac:spMkLst>
        </pc:spChg>
        <pc:spChg chg="mod topLvl">
          <ac:chgData name="Hugo DEMENEZ" userId="167f3b24-aa49-4d1b-b001-4f9180dfa13d" providerId="ADAL" clId="{DB6A8ECF-B9FA-4FA8-839B-D9B55B3C70EB}" dt="2021-06-24T11:51:39.019" v="475" actId="1076"/>
          <ac:spMkLst>
            <pc:docMk/>
            <pc:sldMk cId="1841864826" sldId="259"/>
            <ac:spMk id="10" creationId="{4B7B093F-A708-48CF-8F07-DCEBE618AEE9}"/>
          </ac:spMkLst>
        </pc:spChg>
        <pc:spChg chg="add mod">
          <ac:chgData name="Hugo DEMENEZ" userId="167f3b24-aa49-4d1b-b001-4f9180dfa13d" providerId="ADAL" clId="{DB6A8ECF-B9FA-4FA8-839B-D9B55B3C70EB}" dt="2021-06-23T11:40:45.411" v="147" actId="164"/>
          <ac:spMkLst>
            <pc:docMk/>
            <pc:sldMk cId="1841864826" sldId="259"/>
            <ac:spMk id="12" creationId="{0BC40EE1-AF69-48B6-A1CB-286814F37DDA}"/>
          </ac:spMkLst>
        </pc:spChg>
        <pc:spChg chg="mod topLvl">
          <ac:chgData name="Hugo DEMENEZ" userId="167f3b24-aa49-4d1b-b001-4f9180dfa13d" providerId="ADAL" clId="{DB6A8ECF-B9FA-4FA8-839B-D9B55B3C70EB}" dt="2021-06-24T11:52:15.381" v="483" actId="1035"/>
          <ac:spMkLst>
            <pc:docMk/>
            <pc:sldMk cId="1841864826" sldId="259"/>
            <ac:spMk id="12" creationId="{E4BB1FD7-D8F1-4ACA-B1F7-28A4318C4416}"/>
          </ac:spMkLst>
        </pc:spChg>
        <pc:spChg chg="add mod">
          <ac:chgData name="Hugo DEMENEZ" userId="167f3b24-aa49-4d1b-b001-4f9180dfa13d" providerId="ADAL" clId="{DB6A8ECF-B9FA-4FA8-839B-D9B55B3C70EB}" dt="2021-06-24T11:52:05" v="479" actId="1076"/>
          <ac:spMkLst>
            <pc:docMk/>
            <pc:sldMk cId="1841864826" sldId="259"/>
            <ac:spMk id="14" creationId="{557B6687-1FC5-4802-B1D6-3B08928350D7}"/>
          </ac:spMkLst>
        </pc:spChg>
        <pc:spChg chg="add mod">
          <ac:chgData name="Hugo DEMENEZ" userId="167f3b24-aa49-4d1b-b001-4f9180dfa13d" providerId="ADAL" clId="{DB6A8ECF-B9FA-4FA8-839B-D9B55B3C70EB}" dt="2021-06-23T11:40:45.411" v="147" actId="164"/>
          <ac:spMkLst>
            <pc:docMk/>
            <pc:sldMk cId="1841864826" sldId="259"/>
            <ac:spMk id="19" creationId="{B6FAD356-836F-43F7-BD03-51DC87C2A94F}"/>
          </ac:spMkLst>
        </pc:spChg>
        <pc:grpChg chg="add del mod">
          <ac:chgData name="Hugo DEMENEZ" userId="167f3b24-aa49-4d1b-b001-4f9180dfa13d" providerId="ADAL" clId="{DB6A8ECF-B9FA-4FA8-839B-D9B55B3C70EB}" dt="2021-06-24T11:50:30.427" v="466" actId="165"/>
          <ac:grpSpMkLst>
            <pc:docMk/>
            <pc:sldMk cId="1841864826" sldId="259"/>
            <ac:grpSpMk id="6" creationId="{39B78166-68B8-45D0-81B5-8CCE38D24DAC}"/>
          </ac:grpSpMkLst>
        </pc:grpChg>
        <pc:grpChg chg="add del mod">
          <ac:chgData name="Hugo DEMENEZ" userId="167f3b24-aa49-4d1b-b001-4f9180dfa13d" providerId="ADAL" clId="{DB6A8ECF-B9FA-4FA8-839B-D9B55B3C70EB}" dt="2021-06-23T11:40:55.741" v="149" actId="21"/>
          <ac:grpSpMkLst>
            <pc:docMk/>
            <pc:sldMk cId="1841864826" sldId="259"/>
            <ac:grpSpMk id="24" creationId="{058558A5-E4E4-4D28-90B7-53D3F89303A6}"/>
          </ac:grpSpMkLst>
        </pc:grpChg>
        <pc:graphicFrameChg chg="add del modGraphic">
          <ac:chgData name="Hugo DEMENEZ" userId="167f3b24-aa49-4d1b-b001-4f9180dfa13d" providerId="ADAL" clId="{DB6A8ECF-B9FA-4FA8-839B-D9B55B3C70EB}" dt="2021-06-23T13:23:23.704" v="353" actId="478"/>
          <ac:graphicFrameMkLst>
            <pc:docMk/>
            <pc:sldMk cId="1841864826" sldId="259"/>
            <ac:graphicFrameMk id="7" creationId="{B8E5B1B0-5AC9-4540-A3C5-357426A8DC82}"/>
          </ac:graphicFrameMkLst>
        </pc:graphicFrameChg>
        <pc:graphicFrameChg chg="add del modGraphic">
          <ac:chgData name="Hugo DEMENEZ" userId="167f3b24-aa49-4d1b-b001-4f9180dfa13d" providerId="ADAL" clId="{DB6A8ECF-B9FA-4FA8-839B-D9B55B3C70EB}" dt="2021-06-23T13:23:21.974" v="352" actId="478"/>
          <ac:graphicFrameMkLst>
            <pc:docMk/>
            <pc:sldMk cId="1841864826" sldId="259"/>
            <ac:graphicFrameMk id="9" creationId="{93F28242-C62B-4431-9E90-20B553372F00}"/>
          </ac:graphicFrameMkLst>
        </pc:graphicFrameChg>
        <pc:cxnChg chg="add del mod">
          <ac:chgData name="Hugo DEMENEZ" userId="167f3b24-aa49-4d1b-b001-4f9180dfa13d" providerId="ADAL" clId="{DB6A8ECF-B9FA-4FA8-839B-D9B55B3C70EB}" dt="2021-06-23T11:36:48.915" v="71" actId="11529"/>
          <ac:cxnSpMkLst>
            <pc:docMk/>
            <pc:sldMk cId="1841864826" sldId="259"/>
            <ac:cxnSpMk id="8" creationId="{3C5DE30F-5A46-4BD2-895B-50BCCD375B49}"/>
          </ac:cxnSpMkLst>
        </pc:cxnChg>
        <pc:cxnChg chg="mod topLvl">
          <ac:chgData name="Hugo DEMENEZ" userId="167f3b24-aa49-4d1b-b001-4f9180dfa13d" providerId="ADAL" clId="{DB6A8ECF-B9FA-4FA8-839B-D9B55B3C70EB}" dt="2021-06-24T11:52:25.872" v="484" actId="1076"/>
          <ac:cxnSpMkLst>
            <pc:docMk/>
            <pc:sldMk cId="1841864826" sldId="259"/>
            <ac:cxnSpMk id="9" creationId="{76A3BD9F-DD98-4A90-B522-3958FBC6815E}"/>
          </ac:cxnSpMkLst>
        </pc:cxnChg>
        <pc:cxnChg chg="add mod">
          <ac:chgData name="Hugo DEMENEZ" userId="167f3b24-aa49-4d1b-b001-4f9180dfa13d" providerId="ADAL" clId="{DB6A8ECF-B9FA-4FA8-839B-D9B55B3C70EB}" dt="2021-06-23T11:40:55.741" v="149" actId="21"/>
          <ac:cxnSpMkLst>
            <pc:docMk/>
            <pc:sldMk cId="1841864826" sldId="259"/>
            <ac:cxnSpMk id="11" creationId="{08A4DE18-1D65-4717-B581-18861337222E}"/>
          </ac:cxnSpMkLst>
        </pc:cxnChg>
        <pc:cxnChg chg="mod topLvl">
          <ac:chgData name="Hugo DEMENEZ" userId="167f3b24-aa49-4d1b-b001-4f9180dfa13d" providerId="ADAL" clId="{DB6A8ECF-B9FA-4FA8-839B-D9B55B3C70EB}" dt="2021-06-24T11:52:25.872" v="484" actId="1076"/>
          <ac:cxnSpMkLst>
            <pc:docMk/>
            <pc:sldMk cId="1841864826" sldId="259"/>
            <ac:cxnSpMk id="11" creationId="{D88F86FD-FE1A-4829-B341-607BA3E5ED5E}"/>
          </ac:cxnSpMkLst>
        </pc:cxnChg>
        <pc:cxnChg chg="add mod">
          <ac:chgData name="Hugo DEMENEZ" userId="167f3b24-aa49-4d1b-b001-4f9180dfa13d" providerId="ADAL" clId="{DB6A8ECF-B9FA-4FA8-839B-D9B55B3C70EB}" dt="2021-06-23T11:40:55.741" v="149" actId="21"/>
          <ac:cxnSpMkLst>
            <pc:docMk/>
            <pc:sldMk cId="1841864826" sldId="259"/>
            <ac:cxnSpMk id="13" creationId="{749C20C8-7777-4705-98EF-9B82D1D74892}"/>
          </ac:cxnSpMkLst>
        </pc:cxnChg>
        <pc:cxnChg chg="mod topLvl">
          <ac:chgData name="Hugo DEMENEZ" userId="167f3b24-aa49-4d1b-b001-4f9180dfa13d" providerId="ADAL" clId="{DB6A8ECF-B9FA-4FA8-839B-D9B55B3C70EB}" dt="2021-06-24T11:52:15.381" v="483" actId="1035"/>
          <ac:cxnSpMkLst>
            <pc:docMk/>
            <pc:sldMk cId="1841864826" sldId="259"/>
            <ac:cxnSpMk id="13" creationId="{8B23DE0E-CF67-46B8-984A-E21B1FFEC40A}"/>
          </ac:cxnSpMkLst>
        </pc:cxnChg>
        <pc:cxnChg chg="add mod">
          <ac:chgData name="Hugo DEMENEZ" userId="167f3b24-aa49-4d1b-b001-4f9180dfa13d" providerId="ADAL" clId="{DB6A8ECF-B9FA-4FA8-839B-D9B55B3C70EB}" dt="2021-06-24T11:52:05" v="479" actId="1076"/>
          <ac:cxnSpMkLst>
            <pc:docMk/>
            <pc:sldMk cId="1841864826" sldId="259"/>
            <ac:cxnSpMk id="15" creationId="{4D64F33D-263E-47ED-B233-C48F692B900B}"/>
          </ac:cxnSpMkLst>
        </pc:cxnChg>
        <pc:cxnChg chg="add mod">
          <ac:chgData name="Hugo DEMENEZ" userId="167f3b24-aa49-4d1b-b001-4f9180dfa13d" providerId="ADAL" clId="{DB6A8ECF-B9FA-4FA8-839B-D9B55B3C70EB}" dt="2021-06-23T11:40:55.741" v="149" actId="21"/>
          <ac:cxnSpMkLst>
            <pc:docMk/>
            <pc:sldMk cId="1841864826" sldId="259"/>
            <ac:cxnSpMk id="20" creationId="{D06F2670-D309-4CA6-9856-2EA3ADA7C1EE}"/>
          </ac:cxnSpMkLst>
        </pc:cxnChg>
      </pc:sldChg>
      <pc:sldChg chg="addSp delSp modSp new mod">
        <pc:chgData name="Hugo DEMENEZ" userId="167f3b24-aa49-4d1b-b001-4f9180dfa13d" providerId="ADAL" clId="{DB6A8ECF-B9FA-4FA8-839B-D9B55B3C70EB}" dt="2021-06-24T11:52:55.922" v="497" actId="478"/>
        <pc:sldMkLst>
          <pc:docMk/>
          <pc:sldMk cId="1379568114" sldId="260"/>
        </pc:sldMkLst>
        <pc:spChg chg="del mod topLvl">
          <ac:chgData name="Hugo DEMENEZ" userId="167f3b24-aa49-4d1b-b001-4f9180dfa13d" providerId="ADAL" clId="{DB6A8ECF-B9FA-4FA8-839B-D9B55B3C70EB}" dt="2021-06-24T11:52:54.632" v="495" actId="478"/>
          <ac:spMkLst>
            <pc:docMk/>
            <pc:sldMk cId="1379568114" sldId="260"/>
            <ac:spMk id="7" creationId="{DE6C3F61-BA04-45F6-9AAC-546C605E1A98}"/>
          </ac:spMkLst>
        </pc:spChg>
        <pc:spChg chg="del mod topLvl">
          <ac:chgData name="Hugo DEMENEZ" userId="167f3b24-aa49-4d1b-b001-4f9180dfa13d" providerId="ADAL" clId="{DB6A8ECF-B9FA-4FA8-839B-D9B55B3C70EB}" dt="2021-06-24T11:52:52.778" v="493" actId="478"/>
          <ac:spMkLst>
            <pc:docMk/>
            <pc:sldMk cId="1379568114" sldId="260"/>
            <ac:spMk id="8" creationId="{9DCDE70B-7E07-44CC-88A4-23C8E9D147D6}"/>
          </ac:spMkLst>
        </pc:spChg>
        <pc:spChg chg="del mod topLvl">
          <ac:chgData name="Hugo DEMENEZ" userId="167f3b24-aa49-4d1b-b001-4f9180dfa13d" providerId="ADAL" clId="{DB6A8ECF-B9FA-4FA8-839B-D9B55B3C70EB}" dt="2021-06-24T11:52:50.665" v="490" actId="478"/>
          <ac:spMkLst>
            <pc:docMk/>
            <pc:sldMk cId="1379568114" sldId="260"/>
            <ac:spMk id="10" creationId="{72CF9B13-0F3E-46C5-9B07-623BC898481D}"/>
          </ac:spMkLst>
        </pc:spChg>
        <pc:spChg chg="del mod topLvl">
          <ac:chgData name="Hugo DEMENEZ" userId="167f3b24-aa49-4d1b-b001-4f9180dfa13d" providerId="ADAL" clId="{DB6A8ECF-B9FA-4FA8-839B-D9B55B3C70EB}" dt="2021-06-24T11:52:55.922" v="497" actId="478"/>
          <ac:spMkLst>
            <pc:docMk/>
            <pc:sldMk cId="1379568114" sldId="260"/>
            <ac:spMk id="12" creationId="{15C911B3-72D0-4937-9145-387640E269B5}"/>
          </ac:spMkLst>
        </pc:spChg>
        <pc:spChg chg="add del mod">
          <ac:chgData name="Hugo DEMENEZ" userId="167f3b24-aa49-4d1b-b001-4f9180dfa13d" providerId="ADAL" clId="{DB6A8ECF-B9FA-4FA8-839B-D9B55B3C70EB}" dt="2021-06-24T11:52:48.848" v="488" actId="478"/>
          <ac:spMkLst>
            <pc:docMk/>
            <pc:sldMk cId="1379568114" sldId="260"/>
            <ac:spMk id="14" creationId="{8790F392-9220-42FE-BB0C-581E9BE069FF}"/>
          </ac:spMkLst>
        </pc:spChg>
        <pc:grpChg chg="add del mod">
          <ac:chgData name="Hugo DEMENEZ" userId="167f3b24-aa49-4d1b-b001-4f9180dfa13d" providerId="ADAL" clId="{DB6A8ECF-B9FA-4FA8-839B-D9B55B3C70EB}" dt="2021-06-24T11:50:15.277" v="463" actId="165"/>
          <ac:grpSpMkLst>
            <pc:docMk/>
            <pc:sldMk cId="1379568114" sldId="260"/>
            <ac:grpSpMk id="6" creationId="{F61704F9-0030-4A5B-B478-82891ABADAED}"/>
          </ac:grpSpMkLst>
        </pc:grpChg>
        <pc:cxnChg chg="del mod topLvl">
          <ac:chgData name="Hugo DEMENEZ" userId="167f3b24-aa49-4d1b-b001-4f9180dfa13d" providerId="ADAL" clId="{DB6A8ECF-B9FA-4FA8-839B-D9B55B3C70EB}" dt="2021-06-24T11:52:53.361" v="494" actId="478"/>
          <ac:cxnSpMkLst>
            <pc:docMk/>
            <pc:sldMk cId="1379568114" sldId="260"/>
            <ac:cxnSpMk id="9" creationId="{D6BCAB0A-3EAE-4607-9F60-D60E8BE67FAE}"/>
          </ac:cxnSpMkLst>
        </pc:cxnChg>
        <pc:cxnChg chg="del mod topLvl">
          <ac:chgData name="Hugo DEMENEZ" userId="167f3b24-aa49-4d1b-b001-4f9180dfa13d" providerId="ADAL" clId="{DB6A8ECF-B9FA-4FA8-839B-D9B55B3C70EB}" dt="2021-06-24T11:52:52.088" v="492" actId="478"/>
          <ac:cxnSpMkLst>
            <pc:docMk/>
            <pc:sldMk cId="1379568114" sldId="260"/>
            <ac:cxnSpMk id="11" creationId="{CF91AF7E-F9E6-4953-A799-A2FF7BBC05F2}"/>
          </ac:cxnSpMkLst>
        </pc:cxnChg>
        <pc:cxnChg chg="del mod topLvl">
          <ac:chgData name="Hugo DEMENEZ" userId="167f3b24-aa49-4d1b-b001-4f9180dfa13d" providerId="ADAL" clId="{DB6A8ECF-B9FA-4FA8-839B-D9B55B3C70EB}" dt="2021-06-24T11:52:55.433" v="496" actId="478"/>
          <ac:cxnSpMkLst>
            <pc:docMk/>
            <pc:sldMk cId="1379568114" sldId="260"/>
            <ac:cxnSpMk id="13" creationId="{180994A6-5187-485A-8C12-20ED3D8AC640}"/>
          </ac:cxnSpMkLst>
        </pc:cxnChg>
        <pc:cxnChg chg="add del mod">
          <ac:chgData name="Hugo DEMENEZ" userId="167f3b24-aa49-4d1b-b001-4f9180dfa13d" providerId="ADAL" clId="{DB6A8ECF-B9FA-4FA8-839B-D9B55B3C70EB}" dt="2021-06-24T11:52:51.529" v="491" actId="478"/>
          <ac:cxnSpMkLst>
            <pc:docMk/>
            <pc:sldMk cId="1379568114" sldId="260"/>
            <ac:cxnSpMk id="15" creationId="{6890C32F-E06C-4F9F-A17A-45B3FEC3D03A}"/>
          </ac:cxnSpMkLst>
        </pc:cxnChg>
      </pc:sldChg>
      <pc:sldChg chg="addSp delSp modSp new mod">
        <pc:chgData name="Hugo DEMENEZ" userId="167f3b24-aa49-4d1b-b001-4f9180dfa13d" providerId="ADAL" clId="{DB6A8ECF-B9FA-4FA8-839B-D9B55B3C70EB}" dt="2021-06-24T11:53:32.669" v="508" actId="478"/>
        <pc:sldMkLst>
          <pc:docMk/>
          <pc:sldMk cId="3028807577" sldId="261"/>
        </pc:sldMkLst>
        <pc:spChg chg="del mod topLvl">
          <ac:chgData name="Hugo DEMENEZ" userId="167f3b24-aa49-4d1b-b001-4f9180dfa13d" providerId="ADAL" clId="{DB6A8ECF-B9FA-4FA8-839B-D9B55B3C70EB}" dt="2021-06-24T11:53:30.629" v="505" actId="478"/>
          <ac:spMkLst>
            <pc:docMk/>
            <pc:sldMk cId="3028807577" sldId="261"/>
            <ac:spMk id="7" creationId="{A790CB1F-60B3-439E-A335-067BA90FBEA9}"/>
          </ac:spMkLst>
        </pc:spChg>
        <pc:spChg chg="del mod topLvl">
          <ac:chgData name="Hugo DEMENEZ" userId="167f3b24-aa49-4d1b-b001-4f9180dfa13d" providerId="ADAL" clId="{DB6A8ECF-B9FA-4FA8-839B-D9B55B3C70EB}" dt="2021-06-24T11:53:28.838" v="503" actId="478"/>
          <ac:spMkLst>
            <pc:docMk/>
            <pc:sldMk cId="3028807577" sldId="261"/>
            <ac:spMk id="8" creationId="{F55C4A51-7C99-4942-806A-B58EC468C40D}"/>
          </ac:spMkLst>
        </pc:spChg>
        <pc:spChg chg="del mod topLvl">
          <ac:chgData name="Hugo DEMENEZ" userId="167f3b24-aa49-4d1b-b001-4f9180dfa13d" providerId="ADAL" clId="{DB6A8ECF-B9FA-4FA8-839B-D9B55B3C70EB}" dt="2021-06-24T11:53:26.181" v="500" actId="478"/>
          <ac:spMkLst>
            <pc:docMk/>
            <pc:sldMk cId="3028807577" sldId="261"/>
            <ac:spMk id="10" creationId="{60E9FD1A-5754-4EB3-998D-0BBFA640E033}"/>
          </ac:spMkLst>
        </pc:spChg>
        <pc:spChg chg="del mod topLvl">
          <ac:chgData name="Hugo DEMENEZ" userId="167f3b24-aa49-4d1b-b001-4f9180dfa13d" providerId="ADAL" clId="{DB6A8ECF-B9FA-4FA8-839B-D9B55B3C70EB}" dt="2021-06-24T11:53:32.669" v="508" actId="478"/>
          <ac:spMkLst>
            <pc:docMk/>
            <pc:sldMk cId="3028807577" sldId="261"/>
            <ac:spMk id="12" creationId="{64BDCED1-D961-4D64-B80D-A3BE7EC0A940}"/>
          </ac:spMkLst>
        </pc:spChg>
        <pc:spChg chg="add del mod">
          <ac:chgData name="Hugo DEMENEZ" userId="167f3b24-aa49-4d1b-b001-4f9180dfa13d" providerId="ADAL" clId="{DB6A8ECF-B9FA-4FA8-839B-D9B55B3C70EB}" dt="2021-06-24T11:53:24.989" v="498" actId="478"/>
          <ac:spMkLst>
            <pc:docMk/>
            <pc:sldMk cId="3028807577" sldId="261"/>
            <ac:spMk id="14" creationId="{0CB24658-3D00-4542-8777-F43C38C9BEF6}"/>
          </ac:spMkLst>
        </pc:spChg>
        <pc:grpChg chg="add del mod">
          <ac:chgData name="Hugo DEMENEZ" userId="167f3b24-aa49-4d1b-b001-4f9180dfa13d" providerId="ADAL" clId="{DB6A8ECF-B9FA-4FA8-839B-D9B55B3C70EB}" dt="2021-06-24T11:50:02.334" v="459" actId="165"/>
          <ac:grpSpMkLst>
            <pc:docMk/>
            <pc:sldMk cId="3028807577" sldId="261"/>
            <ac:grpSpMk id="6" creationId="{3EA7828C-BA3C-43D7-BFAC-E7DDC13FB366}"/>
          </ac:grpSpMkLst>
        </pc:grpChg>
        <pc:cxnChg chg="del mod topLvl">
          <ac:chgData name="Hugo DEMENEZ" userId="167f3b24-aa49-4d1b-b001-4f9180dfa13d" providerId="ADAL" clId="{DB6A8ECF-B9FA-4FA8-839B-D9B55B3C70EB}" dt="2021-06-24T11:53:30.086" v="504" actId="478"/>
          <ac:cxnSpMkLst>
            <pc:docMk/>
            <pc:sldMk cId="3028807577" sldId="261"/>
            <ac:cxnSpMk id="9" creationId="{EDE8A7D0-5B0C-433A-9083-6BFF30C8F364}"/>
          </ac:cxnSpMkLst>
        </pc:cxnChg>
        <pc:cxnChg chg="del mod topLvl">
          <ac:chgData name="Hugo DEMENEZ" userId="167f3b24-aa49-4d1b-b001-4f9180dfa13d" providerId="ADAL" clId="{DB6A8ECF-B9FA-4FA8-839B-D9B55B3C70EB}" dt="2021-06-24T11:53:27.029" v="501" actId="478"/>
          <ac:cxnSpMkLst>
            <pc:docMk/>
            <pc:sldMk cId="3028807577" sldId="261"/>
            <ac:cxnSpMk id="11" creationId="{4E328EA2-239B-4A5A-8C2A-B999EB42A116}"/>
          </ac:cxnSpMkLst>
        </pc:cxnChg>
        <pc:cxnChg chg="del mod topLvl">
          <ac:chgData name="Hugo DEMENEZ" userId="167f3b24-aa49-4d1b-b001-4f9180dfa13d" providerId="ADAL" clId="{DB6A8ECF-B9FA-4FA8-839B-D9B55B3C70EB}" dt="2021-06-24T11:53:31.333" v="506" actId="478"/>
          <ac:cxnSpMkLst>
            <pc:docMk/>
            <pc:sldMk cId="3028807577" sldId="261"/>
            <ac:cxnSpMk id="13" creationId="{B86386A3-CFA6-409D-9964-EFA226ABB990}"/>
          </ac:cxnSpMkLst>
        </pc:cxnChg>
        <pc:cxnChg chg="add del mod">
          <ac:chgData name="Hugo DEMENEZ" userId="167f3b24-aa49-4d1b-b001-4f9180dfa13d" providerId="ADAL" clId="{DB6A8ECF-B9FA-4FA8-839B-D9B55B3C70EB}" dt="2021-06-24T11:49:56.165" v="457" actId="478"/>
          <ac:cxnSpMkLst>
            <pc:docMk/>
            <pc:sldMk cId="3028807577" sldId="261"/>
            <ac:cxnSpMk id="15" creationId="{4ED3E7DA-80A0-4F5E-B96E-BD0C4FFEBA27}"/>
          </ac:cxnSpMkLst>
        </pc:cxnChg>
        <pc:cxnChg chg="add del mod">
          <ac:chgData name="Hugo DEMENEZ" userId="167f3b24-aa49-4d1b-b001-4f9180dfa13d" providerId="ADAL" clId="{DB6A8ECF-B9FA-4FA8-839B-D9B55B3C70EB}" dt="2021-06-24T11:53:25.636" v="499" actId="478"/>
          <ac:cxnSpMkLst>
            <pc:docMk/>
            <pc:sldMk cId="3028807577" sldId="261"/>
            <ac:cxnSpMk id="18" creationId="{C5F51573-6518-4C19-AB82-1A95E6C0A4A4}"/>
          </ac:cxnSpMkLst>
        </pc:cxnChg>
      </pc:sldChg>
      <pc:sldChg chg="addSp delSp modSp new mod">
        <pc:chgData name="Hugo DEMENEZ" userId="167f3b24-aa49-4d1b-b001-4f9180dfa13d" providerId="ADAL" clId="{DB6A8ECF-B9FA-4FA8-839B-D9B55B3C70EB}" dt="2021-06-24T11:53:42.575" v="518" actId="478"/>
        <pc:sldMkLst>
          <pc:docMk/>
          <pc:sldMk cId="3726656491" sldId="262"/>
        </pc:sldMkLst>
        <pc:spChg chg="del mod topLvl">
          <ac:chgData name="Hugo DEMENEZ" userId="167f3b24-aa49-4d1b-b001-4f9180dfa13d" providerId="ADAL" clId="{DB6A8ECF-B9FA-4FA8-839B-D9B55B3C70EB}" dt="2021-06-24T11:53:37.718" v="511" actId="478"/>
          <ac:spMkLst>
            <pc:docMk/>
            <pc:sldMk cId="3726656491" sldId="262"/>
            <ac:spMk id="7" creationId="{4A305D71-E5DE-4ABF-93C7-1AB55D98294D}"/>
          </ac:spMkLst>
        </pc:spChg>
        <pc:spChg chg="del mod topLvl">
          <ac:chgData name="Hugo DEMENEZ" userId="167f3b24-aa49-4d1b-b001-4f9180dfa13d" providerId="ADAL" clId="{DB6A8ECF-B9FA-4FA8-839B-D9B55B3C70EB}" dt="2021-06-24T11:53:39.678" v="514" actId="478"/>
          <ac:spMkLst>
            <pc:docMk/>
            <pc:sldMk cId="3726656491" sldId="262"/>
            <ac:spMk id="8" creationId="{E29FE63A-075A-4F0F-851D-FD209B3D96DF}"/>
          </ac:spMkLst>
        </pc:spChg>
        <pc:spChg chg="del mod topLvl">
          <ac:chgData name="Hugo DEMENEZ" userId="167f3b24-aa49-4d1b-b001-4f9180dfa13d" providerId="ADAL" clId="{DB6A8ECF-B9FA-4FA8-839B-D9B55B3C70EB}" dt="2021-06-24T11:53:40.342" v="515" actId="478"/>
          <ac:spMkLst>
            <pc:docMk/>
            <pc:sldMk cId="3726656491" sldId="262"/>
            <ac:spMk id="10" creationId="{9B9B12BF-8E68-4BE2-8B4E-99BD9BA707BA}"/>
          </ac:spMkLst>
        </pc:spChg>
        <pc:spChg chg="del mod topLvl">
          <ac:chgData name="Hugo DEMENEZ" userId="167f3b24-aa49-4d1b-b001-4f9180dfa13d" providerId="ADAL" clId="{DB6A8ECF-B9FA-4FA8-839B-D9B55B3C70EB}" dt="2021-06-24T11:53:37.038" v="510" actId="478"/>
          <ac:spMkLst>
            <pc:docMk/>
            <pc:sldMk cId="3726656491" sldId="262"/>
            <ac:spMk id="12" creationId="{3B1DAABD-A968-4CD2-837F-9F954BA6473C}"/>
          </ac:spMkLst>
        </pc:spChg>
        <pc:spChg chg="add del mod">
          <ac:chgData name="Hugo DEMENEZ" userId="167f3b24-aa49-4d1b-b001-4f9180dfa13d" providerId="ADAL" clId="{DB6A8ECF-B9FA-4FA8-839B-D9B55B3C70EB}" dt="2021-06-24T11:48:31.410" v="433" actId="478"/>
          <ac:spMkLst>
            <pc:docMk/>
            <pc:sldMk cId="3726656491" sldId="262"/>
            <ac:spMk id="14" creationId="{F6A7A815-8BAD-477D-BA56-879740F11682}"/>
          </ac:spMkLst>
        </pc:spChg>
        <pc:spChg chg="add del mod">
          <ac:chgData name="Hugo DEMENEZ" userId="167f3b24-aa49-4d1b-b001-4f9180dfa13d" providerId="ADAL" clId="{DB6A8ECF-B9FA-4FA8-839B-D9B55B3C70EB}" dt="2021-06-24T11:53:42.575" v="518" actId="478"/>
          <ac:spMkLst>
            <pc:docMk/>
            <pc:sldMk cId="3726656491" sldId="262"/>
            <ac:spMk id="21" creationId="{0ED6D1DB-91A8-4FD5-9443-67CDCB3D61A5}"/>
          </ac:spMkLst>
        </pc:spChg>
        <pc:grpChg chg="add del mod">
          <ac:chgData name="Hugo DEMENEZ" userId="167f3b24-aa49-4d1b-b001-4f9180dfa13d" providerId="ADAL" clId="{DB6A8ECF-B9FA-4FA8-839B-D9B55B3C70EB}" dt="2021-06-24T11:47:38.793" v="400" actId="165"/>
          <ac:grpSpMkLst>
            <pc:docMk/>
            <pc:sldMk cId="3726656491" sldId="262"/>
            <ac:grpSpMk id="6" creationId="{D9CD8EC1-9012-4272-A20D-340E2126EE3B}"/>
          </ac:grpSpMkLst>
        </pc:grpChg>
        <pc:cxnChg chg="del mod topLvl">
          <ac:chgData name="Hugo DEMENEZ" userId="167f3b24-aa49-4d1b-b001-4f9180dfa13d" providerId="ADAL" clId="{DB6A8ECF-B9FA-4FA8-839B-D9B55B3C70EB}" dt="2021-06-24T11:53:39.030" v="513" actId="478"/>
          <ac:cxnSpMkLst>
            <pc:docMk/>
            <pc:sldMk cId="3726656491" sldId="262"/>
            <ac:cxnSpMk id="9" creationId="{C28EFE31-7E87-4137-8AF8-1E4506F68E38}"/>
          </ac:cxnSpMkLst>
        </pc:cxnChg>
        <pc:cxnChg chg="del mod topLvl">
          <ac:chgData name="Hugo DEMENEZ" userId="167f3b24-aa49-4d1b-b001-4f9180dfa13d" providerId="ADAL" clId="{DB6A8ECF-B9FA-4FA8-839B-D9B55B3C70EB}" dt="2021-06-24T11:53:40.926" v="516" actId="478"/>
          <ac:cxnSpMkLst>
            <pc:docMk/>
            <pc:sldMk cId="3726656491" sldId="262"/>
            <ac:cxnSpMk id="11" creationId="{30DCF787-8D5F-438B-ADCD-DC851A1ABF25}"/>
          </ac:cxnSpMkLst>
        </pc:cxnChg>
        <pc:cxnChg chg="del mod topLvl">
          <ac:chgData name="Hugo DEMENEZ" userId="167f3b24-aa49-4d1b-b001-4f9180dfa13d" providerId="ADAL" clId="{DB6A8ECF-B9FA-4FA8-839B-D9B55B3C70EB}" dt="2021-06-24T11:53:38.486" v="512" actId="478"/>
          <ac:cxnSpMkLst>
            <pc:docMk/>
            <pc:sldMk cId="3726656491" sldId="262"/>
            <ac:cxnSpMk id="13" creationId="{190DE603-B639-4771-91B7-E9BF804CFA60}"/>
          </ac:cxnSpMkLst>
        </pc:cxnChg>
        <pc:cxnChg chg="add del mod">
          <ac:chgData name="Hugo DEMENEZ" userId="167f3b24-aa49-4d1b-b001-4f9180dfa13d" providerId="ADAL" clId="{DB6A8ECF-B9FA-4FA8-839B-D9B55B3C70EB}" dt="2021-06-24T11:48:37.715" v="434" actId="478"/>
          <ac:cxnSpMkLst>
            <pc:docMk/>
            <pc:sldMk cId="3726656491" sldId="262"/>
            <ac:cxnSpMk id="15" creationId="{10BD73DD-7D07-437C-99A2-3945A73B0A83}"/>
          </ac:cxnSpMkLst>
        </pc:cxnChg>
        <pc:cxnChg chg="add del mod">
          <ac:chgData name="Hugo DEMENEZ" userId="167f3b24-aa49-4d1b-b001-4f9180dfa13d" providerId="ADAL" clId="{DB6A8ECF-B9FA-4FA8-839B-D9B55B3C70EB}" dt="2021-06-24T11:49:09.638" v="445" actId="478"/>
          <ac:cxnSpMkLst>
            <pc:docMk/>
            <pc:sldMk cId="3726656491" sldId="262"/>
            <ac:cxnSpMk id="20" creationId="{DE6649DD-5D78-4F4C-95CF-B528B3A1AE70}"/>
          </ac:cxnSpMkLst>
        </pc:cxnChg>
        <pc:cxnChg chg="add del mod">
          <ac:chgData name="Hugo DEMENEZ" userId="167f3b24-aa49-4d1b-b001-4f9180dfa13d" providerId="ADAL" clId="{DB6A8ECF-B9FA-4FA8-839B-D9B55B3C70EB}" dt="2021-06-24T11:53:41.406" v="517" actId="478"/>
          <ac:cxnSpMkLst>
            <pc:docMk/>
            <pc:sldMk cId="3726656491" sldId="262"/>
            <ac:cxnSpMk id="26" creationId="{C872E765-C25A-43EA-941B-1FDE7372E98F}"/>
          </ac:cxnSpMkLst>
        </pc:cxnChg>
      </pc:sldChg>
      <pc:sldChg chg="addSp delSp modSp new mod">
        <pc:chgData name="Hugo DEMENEZ" userId="167f3b24-aa49-4d1b-b001-4f9180dfa13d" providerId="ADAL" clId="{DB6A8ECF-B9FA-4FA8-839B-D9B55B3C70EB}" dt="2021-06-24T11:53:44.856" v="519" actId="478"/>
        <pc:sldMkLst>
          <pc:docMk/>
          <pc:sldMk cId="2307786320" sldId="263"/>
        </pc:sldMkLst>
        <pc:spChg chg="mod topLvl">
          <ac:chgData name="Hugo DEMENEZ" userId="167f3b24-aa49-4d1b-b001-4f9180dfa13d" providerId="ADAL" clId="{DB6A8ECF-B9FA-4FA8-839B-D9B55B3C70EB}" dt="2021-06-24T11:46:44.626" v="396" actId="164"/>
          <ac:spMkLst>
            <pc:docMk/>
            <pc:sldMk cId="2307786320" sldId="263"/>
            <ac:spMk id="7" creationId="{1E497417-7527-4915-9ECE-52A8376165B4}"/>
          </ac:spMkLst>
        </pc:spChg>
        <pc:spChg chg="mod topLvl">
          <ac:chgData name="Hugo DEMENEZ" userId="167f3b24-aa49-4d1b-b001-4f9180dfa13d" providerId="ADAL" clId="{DB6A8ECF-B9FA-4FA8-839B-D9B55B3C70EB}" dt="2021-06-24T11:46:44.626" v="396" actId="164"/>
          <ac:spMkLst>
            <pc:docMk/>
            <pc:sldMk cId="2307786320" sldId="263"/>
            <ac:spMk id="8" creationId="{111E00ED-7FAD-4CD3-B323-BC6953974B62}"/>
          </ac:spMkLst>
        </pc:spChg>
        <pc:spChg chg="mod topLvl">
          <ac:chgData name="Hugo DEMENEZ" userId="167f3b24-aa49-4d1b-b001-4f9180dfa13d" providerId="ADAL" clId="{DB6A8ECF-B9FA-4FA8-839B-D9B55B3C70EB}" dt="2021-06-24T11:46:44.626" v="396" actId="164"/>
          <ac:spMkLst>
            <pc:docMk/>
            <pc:sldMk cId="2307786320" sldId="263"/>
            <ac:spMk id="10" creationId="{DEC0A41D-0CC0-4322-BE84-9ABCE4B28EB6}"/>
          </ac:spMkLst>
        </pc:spChg>
        <pc:spChg chg="mod topLvl">
          <ac:chgData name="Hugo DEMENEZ" userId="167f3b24-aa49-4d1b-b001-4f9180dfa13d" providerId="ADAL" clId="{DB6A8ECF-B9FA-4FA8-839B-D9B55B3C70EB}" dt="2021-06-24T11:47:18.760" v="399" actId="207"/>
          <ac:spMkLst>
            <pc:docMk/>
            <pc:sldMk cId="2307786320" sldId="263"/>
            <ac:spMk id="12" creationId="{DDD231EC-802C-46B6-939D-E7AA98DFC042}"/>
          </ac:spMkLst>
        </pc:spChg>
        <pc:spChg chg="add mod">
          <ac:chgData name="Hugo DEMENEZ" userId="167f3b24-aa49-4d1b-b001-4f9180dfa13d" providerId="ADAL" clId="{DB6A8ECF-B9FA-4FA8-839B-D9B55B3C70EB}" dt="2021-06-24T11:46:44.626" v="396" actId="164"/>
          <ac:spMkLst>
            <pc:docMk/>
            <pc:sldMk cId="2307786320" sldId="263"/>
            <ac:spMk id="15" creationId="{3A5EBE20-20FC-498B-B33C-33B372E3D8A7}"/>
          </ac:spMkLst>
        </pc:spChg>
        <pc:grpChg chg="add del mod">
          <ac:chgData name="Hugo DEMENEZ" userId="167f3b24-aa49-4d1b-b001-4f9180dfa13d" providerId="ADAL" clId="{DB6A8ECF-B9FA-4FA8-839B-D9B55B3C70EB}" dt="2021-06-24T11:45:34.684" v="379" actId="165"/>
          <ac:grpSpMkLst>
            <pc:docMk/>
            <pc:sldMk cId="2307786320" sldId="263"/>
            <ac:grpSpMk id="6" creationId="{82E4ADEE-3ADA-4287-B105-131582DC7AE0}"/>
          </ac:grpSpMkLst>
        </pc:grpChg>
        <pc:grpChg chg="add del mod">
          <ac:chgData name="Hugo DEMENEZ" userId="167f3b24-aa49-4d1b-b001-4f9180dfa13d" providerId="ADAL" clId="{DB6A8ECF-B9FA-4FA8-839B-D9B55B3C70EB}" dt="2021-06-24T11:53:44.856" v="519" actId="478"/>
          <ac:grpSpMkLst>
            <pc:docMk/>
            <pc:sldMk cId="2307786320" sldId="263"/>
            <ac:grpSpMk id="19" creationId="{31E92012-CACA-4843-92B4-F7123C0EBBBC}"/>
          </ac:grpSpMkLst>
        </pc:grpChg>
        <pc:cxnChg chg="mod topLvl">
          <ac:chgData name="Hugo DEMENEZ" userId="167f3b24-aa49-4d1b-b001-4f9180dfa13d" providerId="ADAL" clId="{DB6A8ECF-B9FA-4FA8-839B-D9B55B3C70EB}" dt="2021-06-24T11:53:44.856" v="519" actId="478"/>
          <ac:cxnSpMkLst>
            <pc:docMk/>
            <pc:sldMk cId="2307786320" sldId="263"/>
            <ac:cxnSpMk id="9" creationId="{36EDDFAA-1FA6-40E5-B58A-9009BCF9CDC4}"/>
          </ac:cxnSpMkLst>
        </pc:cxnChg>
        <pc:cxnChg chg="mod topLvl">
          <ac:chgData name="Hugo DEMENEZ" userId="167f3b24-aa49-4d1b-b001-4f9180dfa13d" providerId="ADAL" clId="{DB6A8ECF-B9FA-4FA8-839B-D9B55B3C70EB}" dt="2021-06-24T11:53:44.856" v="519" actId="478"/>
          <ac:cxnSpMkLst>
            <pc:docMk/>
            <pc:sldMk cId="2307786320" sldId="263"/>
            <ac:cxnSpMk id="11" creationId="{8B981B6A-1933-4C4B-AA31-D44AB029E4BA}"/>
          </ac:cxnSpMkLst>
        </pc:cxnChg>
        <pc:cxnChg chg="mod topLvl">
          <ac:chgData name="Hugo DEMENEZ" userId="167f3b24-aa49-4d1b-b001-4f9180dfa13d" providerId="ADAL" clId="{DB6A8ECF-B9FA-4FA8-839B-D9B55B3C70EB}" dt="2021-06-24T11:53:44.856" v="519" actId="478"/>
          <ac:cxnSpMkLst>
            <pc:docMk/>
            <pc:sldMk cId="2307786320" sldId="263"/>
            <ac:cxnSpMk id="13" creationId="{90CD5D9E-6D2E-4D55-AE3E-1A78CF71C314}"/>
          </ac:cxnSpMkLst>
        </pc:cxnChg>
        <pc:cxnChg chg="add mod">
          <ac:chgData name="Hugo DEMENEZ" userId="167f3b24-aa49-4d1b-b001-4f9180dfa13d" providerId="ADAL" clId="{DB6A8ECF-B9FA-4FA8-839B-D9B55B3C70EB}" dt="2021-06-24T11:53:44.856" v="519" actId="478"/>
          <ac:cxnSpMkLst>
            <pc:docMk/>
            <pc:sldMk cId="2307786320" sldId="263"/>
            <ac:cxnSpMk id="14" creationId="{42166E79-BC8C-4ADC-B4EE-D7BBBA23D1A7}"/>
          </ac:cxnSpMkLst>
        </pc:cxnChg>
      </pc:sldChg>
      <pc:sldMasterChg chg="addSp delSp modSp mod modSldLayout">
        <pc:chgData name="Hugo DEMENEZ" userId="167f3b24-aa49-4d1b-b001-4f9180dfa13d" providerId="ADAL" clId="{DB6A8ECF-B9FA-4FA8-839B-D9B55B3C70EB}" dt="2021-06-24T11:44:06.886" v="360" actId="21"/>
        <pc:sldMasterMkLst>
          <pc:docMk/>
          <pc:sldMasterMk cId="1039608128" sldId="2147483648"/>
        </pc:sldMasterMkLst>
        <pc:spChg chg="mod">
          <ac:chgData name="Hugo DEMENEZ" userId="167f3b24-aa49-4d1b-b001-4f9180dfa13d" providerId="ADAL" clId="{DB6A8ECF-B9FA-4FA8-839B-D9B55B3C70EB}" dt="2021-06-23T11:41:11.748" v="153" actId="14100"/>
          <ac:spMkLst>
            <pc:docMk/>
            <pc:sldMasterMk cId="1039608128" sldId="2147483648"/>
            <ac:spMk id="2" creationId="{FB3E52CC-48DA-44C3-88E5-9314CB368629}"/>
          </ac:spMkLst>
        </pc:spChg>
        <pc:spChg chg="del">
          <ac:chgData name="Hugo DEMENEZ" userId="167f3b24-aa49-4d1b-b001-4f9180dfa13d" providerId="ADAL" clId="{DB6A8ECF-B9FA-4FA8-839B-D9B55B3C70EB}" dt="2021-06-23T11:33:50.910" v="46" actId="478"/>
          <ac:spMkLst>
            <pc:docMk/>
            <pc:sldMasterMk cId="1039608128" sldId="2147483648"/>
            <ac:spMk id="4" creationId="{3CF60A45-434E-4E1E-9A40-647F86D4909D}"/>
          </ac:spMkLst>
        </pc:spChg>
        <pc:spChg chg="mod">
          <ac:chgData name="Hugo DEMENEZ" userId="167f3b24-aa49-4d1b-b001-4f9180dfa13d" providerId="ADAL" clId="{DB6A8ECF-B9FA-4FA8-839B-D9B55B3C70EB}" dt="2021-06-23T11:31:52.542" v="17" actId="20577"/>
          <ac:spMkLst>
            <pc:docMk/>
            <pc:sldMasterMk cId="1039608128" sldId="2147483648"/>
            <ac:spMk id="5" creationId="{003F51C4-9187-44AE-9060-4498E8B32737}"/>
          </ac:spMkLst>
        </pc:spChg>
        <pc:spChg chg="add del mod">
          <ac:chgData name="Hugo DEMENEZ" userId="167f3b24-aa49-4d1b-b001-4f9180dfa13d" providerId="ADAL" clId="{DB6A8ECF-B9FA-4FA8-839B-D9B55B3C70EB}" dt="2021-06-23T11:36:21.051" v="67" actId="478"/>
          <ac:spMkLst>
            <pc:docMk/>
            <pc:sldMasterMk cId="1039608128" sldId="2147483648"/>
            <ac:spMk id="8" creationId="{3263A285-D97A-4281-A985-789BE771F96B}"/>
          </ac:spMkLst>
        </pc:spChg>
        <pc:spChg chg="mod">
          <ac:chgData name="Hugo DEMENEZ" userId="167f3b24-aa49-4d1b-b001-4f9180dfa13d" providerId="ADAL" clId="{DB6A8ECF-B9FA-4FA8-839B-D9B55B3C70EB}" dt="2021-06-23T11:41:13.525" v="154"/>
          <ac:spMkLst>
            <pc:docMk/>
            <pc:sldMasterMk cId="1039608128" sldId="2147483648"/>
            <ac:spMk id="10" creationId="{05104B38-979D-4CA7-963B-118AE58AF840}"/>
          </ac:spMkLst>
        </pc:spChg>
        <pc:spChg chg="mod">
          <ac:chgData name="Hugo DEMENEZ" userId="167f3b24-aa49-4d1b-b001-4f9180dfa13d" providerId="ADAL" clId="{DB6A8ECF-B9FA-4FA8-839B-D9B55B3C70EB}" dt="2021-06-23T11:41:13.525" v="154"/>
          <ac:spMkLst>
            <pc:docMk/>
            <pc:sldMasterMk cId="1039608128" sldId="2147483648"/>
            <ac:spMk id="11" creationId="{2ABBCDDF-5533-4EE7-8244-6B7BB8011259}"/>
          </ac:spMkLst>
        </pc:spChg>
        <pc:spChg chg="mod">
          <ac:chgData name="Hugo DEMENEZ" userId="167f3b24-aa49-4d1b-b001-4f9180dfa13d" providerId="ADAL" clId="{DB6A8ECF-B9FA-4FA8-839B-D9B55B3C70EB}" dt="2021-06-23T11:41:13.525" v="154"/>
          <ac:spMkLst>
            <pc:docMk/>
            <pc:sldMasterMk cId="1039608128" sldId="2147483648"/>
            <ac:spMk id="13" creationId="{80F54A84-0C75-464A-AC82-A8E917E7C313}"/>
          </ac:spMkLst>
        </pc:spChg>
        <pc:spChg chg="mod">
          <ac:chgData name="Hugo DEMENEZ" userId="167f3b24-aa49-4d1b-b001-4f9180dfa13d" providerId="ADAL" clId="{DB6A8ECF-B9FA-4FA8-839B-D9B55B3C70EB}" dt="2021-06-23T11:41:13.525" v="154"/>
          <ac:spMkLst>
            <pc:docMk/>
            <pc:sldMasterMk cId="1039608128" sldId="2147483648"/>
            <ac:spMk id="15" creationId="{B9373C20-186C-45BA-BA3E-5E412DB64D28}"/>
          </ac:spMkLst>
        </pc:spChg>
        <pc:spChg chg="add mod ord">
          <ac:chgData name="Hugo DEMENEZ" userId="167f3b24-aa49-4d1b-b001-4f9180dfa13d" providerId="ADAL" clId="{DB6A8ECF-B9FA-4FA8-839B-D9B55B3C70EB}" dt="2021-06-23T13:20:52.835" v="347" actId="207"/>
          <ac:spMkLst>
            <pc:docMk/>
            <pc:sldMasterMk cId="1039608128" sldId="2147483648"/>
            <ac:spMk id="17" creationId="{68B68FC8-6345-4890-951A-1B36C279AFD5}"/>
          </ac:spMkLst>
        </pc:spChg>
        <pc:grpChg chg="add del mod">
          <ac:chgData name="Hugo DEMENEZ" userId="167f3b24-aa49-4d1b-b001-4f9180dfa13d" providerId="ADAL" clId="{DB6A8ECF-B9FA-4FA8-839B-D9B55B3C70EB}" dt="2021-06-24T11:44:06.886" v="360" actId="21"/>
          <ac:grpSpMkLst>
            <pc:docMk/>
            <pc:sldMasterMk cId="1039608128" sldId="2147483648"/>
            <ac:grpSpMk id="9" creationId="{3D00BE95-D509-48FB-AED1-3A73734CE197}"/>
          </ac:grpSpMkLst>
        </pc:grpChg>
        <pc:cxnChg chg="mod">
          <ac:chgData name="Hugo DEMENEZ" userId="167f3b24-aa49-4d1b-b001-4f9180dfa13d" providerId="ADAL" clId="{DB6A8ECF-B9FA-4FA8-839B-D9B55B3C70EB}" dt="2021-06-24T11:44:06.886" v="360" actId="21"/>
          <ac:cxnSpMkLst>
            <pc:docMk/>
            <pc:sldMasterMk cId="1039608128" sldId="2147483648"/>
            <ac:cxnSpMk id="12" creationId="{2A356A1E-72F3-4A7F-A8A8-B113BB7ECBDB}"/>
          </ac:cxnSpMkLst>
        </pc:cxnChg>
        <pc:cxnChg chg="mod">
          <ac:chgData name="Hugo DEMENEZ" userId="167f3b24-aa49-4d1b-b001-4f9180dfa13d" providerId="ADAL" clId="{DB6A8ECF-B9FA-4FA8-839B-D9B55B3C70EB}" dt="2021-06-24T11:44:06.886" v="360" actId="21"/>
          <ac:cxnSpMkLst>
            <pc:docMk/>
            <pc:sldMasterMk cId="1039608128" sldId="2147483648"/>
            <ac:cxnSpMk id="14" creationId="{B545FD13-20B8-4E0A-BD35-E5CC903604B9}"/>
          </ac:cxnSpMkLst>
        </pc:cxnChg>
        <pc:cxnChg chg="mod">
          <ac:chgData name="Hugo DEMENEZ" userId="167f3b24-aa49-4d1b-b001-4f9180dfa13d" providerId="ADAL" clId="{DB6A8ECF-B9FA-4FA8-839B-D9B55B3C70EB}" dt="2021-06-24T11:44:06.886" v="360" actId="21"/>
          <ac:cxnSpMkLst>
            <pc:docMk/>
            <pc:sldMasterMk cId="1039608128" sldId="2147483648"/>
            <ac:cxnSpMk id="16" creationId="{D044EABE-995E-4C22-8F4A-FAB8320C318C}"/>
          </ac:cxnSpMkLst>
        </pc:cxnChg>
        <pc:sldLayoutChg chg="addSp delSp modSp mod">
          <pc:chgData name="Hugo DEMENEZ" userId="167f3b24-aa49-4d1b-b001-4f9180dfa13d" providerId="ADAL" clId="{DB6A8ECF-B9FA-4FA8-839B-D9B55B3C70EB}" dt="2021-06-23T11:33:53.138" v="47" actId="478"/>
          <pc:sldLayoutMkLst>
            <pc:docMk/>
            <pc:sldMasterMk cId="1039608128" sldId="2147483648"/>
            <pc:sldLayoutMk cId="3835352208" sldId="2147483649"/>
          </pc:sldLayoutMkLst>
          <pc:spChg chg="del">
            <ac:chgData name="Hugo DEMENEZ" userId="167f3b24-aa49-4d1b-b001-4f9180dfa13d" providerId="ADAL" clId="{DB6A8ECF-B9FA-4FA8-839B-D9B55B3C70EB}" dt="2021-06-23T11:33:53.138" v="47" actId="478"/>
            <ac:spMkLst>
              <pc:docMk/>
              <pc:sldMasterMk cId="1039608128" sldId="2147483648"/>
              <pc:sldLayoutMk cId="3835352208" sldId="2147483649"/>
              <ac:spMk id="4" creationId="{AA26186E-E995-4213-B9DB-45759E6238AB}"/>
            </ac:spMkLst>
          </pc:spChg>
          <pc:spChg chg="del">
            <ac:chgData name="Hugo DEMENEZ" userId="167f3b24-aa49-4d1b-b001-4f9180dfa13d" providerId="ADAL" clId="{DB6A8ECF-B9FA-4FA8-839B-D9B55B3C70EB}" dt="2021-06-23T11:32:51.396" v="20" actId="478"/>
            <ac:spMkLst>
              <pc:docMk/>
              <pc:sldMasterMk cId="1039608128" sldId="2147483648"/>
              <pc:sldLayoutMk cId="3835352208" sldId="2147483649"/>
              <ac:spMk id="5" creationId="{1540C100-62BD-44FF-B57D-73D7DA294B11}"/>
            </ac:spMkLst>
          </pc:spChg>
          <pc:spChg chg="add mod">
            <ac:chgData name="Hugo DEMENEZ" userId="167f3b24-aa49-4d1b-b001-4f9180dfa13d" providerId="ADAL" clId="{DB6A8ECF-B9FA-4FA8-839B-D9B55B3C70EB}" dt="2021-06-23T11:32:54.773" v="21"/>
            <ac:spMkLst>
              <pc:docMk/>
              <pc:sldMasterMk cId="1039608128" sldId="2147483648"/>
              <pc:sldLayoutMk cId="3835352208" sldId="2147483649"/>
              <ac:spMk id="7" creationId="{4CC72462-E67F-4216-8A53-B0F4120C6E27}"/>
            </ac:spMkLst>
          </pc:spChg>
        </pc:sldLayoutChg>
        <pc:sldLayoutChg chg="addSp delSp modSp mod">
          <pc:chgData name="Hugo DEMENEZ" userId="167f3b24-aa49-4d1b-b001-4f9180dfa13d" providerId="ADAL" clId="{DB6A8ECF-B9FA-4FA8-839B-D9B55B3C70EB}" dt="2021-06-23T13:16:55.527" v="167" actId="21"/>
          <pc:sldLayoutMkLst>
            <pc:docMk/>
            <pc:sldMasterMk cId="1039608128" sldId="2147483648"/>
            <pc:sldLayoutMk cId="1523239298" sldId="2147483650"/>
          </pc:sldLayoutMkLst>
          <pc:spChg chg="mod">
            <ac:chgData name="Hugo DEMENEZ" userId="167f3b24-aa49-4d1b-b001-4f9180dfa13d" providerId="ADAL" clId="{DB6A8ECF-B9FA-4FA8-839B-D9B55B3C70EB}" dt="2021-06-23T11:41:05.060" v="150" actId="14100"/>
            <ac:spMkLst>
              <pc:docMk/>
              <pc:sldMasterMk cId="1039608128" sldId="2147483648"/>
              <pc:sldLayoutMk cId="1523239298" sldId="2147483650"/>
              <ac:spMk id="2" creationId="{84415567-6E50-4157-994B-A2B8A0A5A7BD}"/>
            </ac:spMkLst>
          </pc:spChg>
          <pc:spChg chg="add del mod ord">
            <ac:chgData name="Hugo DEMENEZ" userId="167f3b24-aa49-4d1b-b001-4f9180dfa13d" providerId="ADAL" clId="{DB6A8ECF-B9FA-4FA8-839B-D9B55B3C70EB}" dt="2021-06-23T13:16:55.527" v="167" actId="21"/>
            <ac:spMkLst>
              <pc:docMk/>
              <pc:sldMasterMk cId="1039608128" sldId="2147483648"/>
              <pc:sldLayoutMk cId="1523239298" sldId="2147483650"/>
              <ac:spMk id="4" creationId="{11BA7632-CBAA-4B3D-9A06-C290906ED647}"/>
            </ac:spMkLst>
          </pc:spChg>
          <pc:spChg chg="del">
            <ac:chgData name="Hugo DEMENEZ" userId="167f3b24-aa49-4d1b-b001-4f9180dfa13d" providerId="ADAL" clId="{DB6A8ECF-B9FA-4FA8-839B-D9B55B3C70EB}" dt="2021-06-23T11:33:54.827" v="48" actId="478"/>
            <ac:spMkLst>
              <pc:docMk/>
              <pc:sldMasterMk cId="1039608128" sldId="2147483648"/>
              <pc:sldLayoutMk cId="1523239298" sldId="2147483650"/>
              <ac:spMk id="4" creationId="{BC4B16FC-53CD-480F-8BA2-E806F48BA97E}"/>
            </ac:spMkLst>
          </pc:spChg>
          <pc:spChg chg="mod">
            <ac:chgData name="Hugo DEMENEZ" userId="167f3b24-aa49-4d1b-b001-4f9180dfa13d" providerId="ADAL" clId="{DB6A8ECF-B9FA-4FA8-839B-D9B55B3C70EB}" dt="2021-06-23T11:31:25.538" v="11" actId="20577"/>
            <ac:spMkLst>
              <pc:docMk/>
              <pc:sldMasterMk cId="1039608128" sldId="2147483648"/>
              <pc:sldLayoutMk cId="1523239298" sldId="2147483650"/>
              <ac:spMk id="5" creationId="{8924A547-5EA1-4B9A-959D-6CF3724D424C}"/>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8" creationId="{703400BF-6BE9-4711-9283-99D81C857DDC}"/>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9" creationId="{8EA3262B-E368-4CA8-96F5-C1012EEEF86E}"/>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11" creationId="{EFFA7C47-B415-4AB2-9DFC-F98BE532FE1D}"/>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13" creationId="{C5CD0031-7BED-4808-8CD5-E8ACAF26BC36}"/>
            </ac:spMkLst>
          </pc:spChg>
          <pc:grpChg chg="add del mod">
            <ac:chgData name="Hugo DEMENEZ" userId="167f3b24-aa49-4d1b-b001-4f9180dfa13d" providerId="ADAL" clId="{DB6A8ECF-B9FA-4FA8-839B-D9B55B3C70EB}" dt="2021-06-23T11:41:07.814" v="152"/>
            <ac:grpSpMkLst>
              <pc:docMk/>
              <pc:sldMasterMk cId="1039608128" sldId="2147483648"/>
              <pc:sldLayoutMk cId="1523239298" sldId="2147483650"/>
              <ac:grpSpMk id="7" creationId="{20FB52B2-01BE-4C30-B027-FA1997717BD1}"/>
            </ac:grpSpMkLst>
          </pc:grp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0" creationId="{284E7774-0DB3-45BF-A121-E135A3C80259}"/>
            </ac:cxnSpMkLst>
          </pc:cxn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2" creationId="{9FBC23F6-70CE-45E1-99D4-0CE6CAAFF46B}"/>
            </ac:cxnSpMkLst>
          </pc:cxn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4" creationId="{D36D668F-F492-4F3E-9F18-D1AFF82A0989}"/>
            </ac:cxnSpMkLst>
          </pc:cxnChg>
        </pc:sldLayoutChg>
        <pc:sldLayoutChg chg="addSp delSp modSp mod">
          <pc:chgData name="Hugo DEMENEZ" userId="167f3b24-aa49-4d1b-b001-4f9180dfa13d" providerId="ADAL" clId="{DB6A8ECF-B9FA-4FA8-839B-D9B55B3C70EB}" dt="2021-06-23T11:33:56.123" v="49" actId="478"/>
          <pc:sldLayoutMkLst>
            <pc:docMk/>
            <pc:sldMasterMk cId="1039608128" sldId="2147483648"/>
            <pc:sldLayoutMk cId="2359533501" sldId="2147483651"/>
          </pc:sldLayoutMkLst>
          <pc:spChg chg="del">
            <ac:chgData name="Hugo DEMENEZ" userId="167f3b24-aa49-4d1b-b001-4f9180dfa13d" providerId="ADAL" clId="{DB6A8ECF-B9FA-4FA8-839B-D9B55B3C70EB}" dt="2021-06-23T11:33:56.123" v="49" actId="478"/>
            <ac:spMkLst>
              <pc:docMk/>
              <pc:sldMasterMk cId="1039608128" sldId="2147483648"/>
              <pc:sldLayoutMk cId="2359533501" sldId="2147483651"/>
              <ac:spMk id="4" creationId="{9AB9B9C3-E9AA-4844-B13F-465EBD6E2B3E}"/>
            </ac:spMkLst>
          </pc:spChg>
          <pc:spChg chg="del">
            <ac:chgData name="Hugo DEMENEZ" userId="167f3b24-aa49-4d1b-b001-4f9180dfa13d" providerId="ADAL" clId="{DB6A8ECF-B9FA-4FA8-839B-D9B55B3C70EB}" dt="2021-06-23T11:32:59.713" v="22" actId="478"/>
            <ac:spMkLst>
              <pc:docMk/>
              <pc:sldMasterMk cId="1039608128" sldId="2147483648"/>
              <pc:sldLayoutMk cId="2359533501" sldId="2147483651"/>
              <ac:spMk id="5" creationId="{63C744EB-343B-47B3-A6DA-36733D2404B7}"/>
            </ac:spMkLst>
          </pc:spChg>
          <pc:spChg chg="add mod">
            <ac:chgData name="Hugo DEMENEZ" userId="167f3b24-aa49-4d1b-b001-4f9180dfa13d" providerId="ADAL" clId="{DB6A8ECF-B9FA-4FA8-839B-D9B55B3C70EB}" dt="2021-06-23T11:33:00.082" v="23"/>
            <ac:spMkLst>
              <pc:docMk/>
              <pc:sldMasterMk cId="1039608128" sldId="2147483648"/>
              <pc:sldLayoutMk cId="2359533501" sldId="2147483651"/>
              <ac:spMk id="7" creationId="{ED255B64-9343-42BA-A21D-19EC478847F3}"/>
            </ac:spMkLst>
          </pc:spChg>
        </pc:sldLayoutChg>
        <pc:sldLayoutChg chg="addSp delSp modSp mod">
          <pc:chgData name="Hugo DEMENEZ" userId="167f3b24-aa49-4d1b-b001-4f9180dfa13d" providerId="ADAL" clId="{DB6A8ECF-B9FA-4FA8-839B-D9B55B3C70EB}" dt="2021-06-23T11:33:57.470" v="50" actId="478"/>
          <pc:sldLayoutMkLst>
            <pc:docMk/>
            <pc:sldMasterMk cId="1039608128" sldId="2147483648"/>
            <pc:sldLayoutMk cId="1988406153" sldId="2147483652"/>
          </pc:sldLayoutMkLst>
          <pc:spChg chg="del">
            <ac:chgData name="Hugo DEMENEZ" userId="167f3b24-aa49-4d1b-b001-4f9180dfa13d" providerId="ADAL" clId="{DB6A8ECF-B9FA-4FA8-839B-D9B55B3C70EB}" dt="2021-06-23T11:33:57.470" v="50" actId="478"/>
            <ac:spMkLst>
              <pc:docMk/>
              <pc:sldMasterMk cId="1039608128" sldId="2147483648"/>
              <pc:sldLayoutMk cId="1988406153" sldId="2147483652"/>
              <ac:spMk id="5" creationId="{84D1A56E-BBF2-498B-8EBF-90D8368850D6}"/>
            </ac:spMkLst>
          </pc:spChg>
          <pc:spChg chg="del">
            <ac:chgData name="Hugo DEMENEZ" userId="167f3b24-aa49-4d1b-b001-4f9180dfa13d" providerId="ADAL" clId="{DB6A8ECF-B9FA-4FA8-839B-D9B55B3C70EB}" dt="2021-06-23T11:33:02.933" v="24" actId="478"/>
            <ac:spMkLst>
              <pc:docMk/>
              <pc:sldMasterMk cId="1039608128" sldId="2147483648"/>
              <pc:sldLayoutMk cId="1988406153" sldId="2147483652"/>
              <ac:spMk id="6" creationId="{55969DFD-A9FB-44FE-8884-C3E98386E834}"/>
            </ac:spMkLst>
          </pc:spChg>
          <pc:spChg chg="add mod">
            <ac:chgData name="Hugo DEMENEZ" userId="167f3b24-aa49-4d1b-b001-4f9180dfa13d" providerId="ADAL" clId="{DB6A8ECF-B9FA-4FA8-839B-D9B55B3C70EB}" dt="2021-06-23T11:33:03.165" v="25"/>
            <ac:spMkLst>
              <pc:docMk/>
              <pc:sldMasterMk cId="1039608128" sldId="2147483648"/>
              <pc:sldLayoutMk cId="1988406153" sldId="2147483652"/>
              <ac:spMk id="8" creationId="{246FAF24-874A-4FC6-990D-5E024307ABBC}"/>
            </ac:spMkLst>
          </pc:spChg>
        </pc:sldLayoutChg>
        <pc:sldLayoutChg chg="addSp delSp modSp mod">
          <pc:chgData name="Hugo DEMENEZ" userId="167f3b24-aa49-4d1b-b001-4f9180dfa13d" providerId="ADAL" clId="{DB6A8ECF-B9FA-4FA8-839B-D9B55B3C70EB}" dt="2021-06-23T11:33:59.737" v="51" actId="478"/>
          <pc:sldLayoutMkLst>
            <pc:docMk/>
            <pc:sldMasterMk cId="1039608128" sldId="2147483648"/>
            <pc:sldLayoutMk cId="436969485" sldId="2147483653"/>
          </pc:sldLayoutMkLst>
          <pc:spChg chg="del">
            <ac:chgData name="Hugo DEMENEZ" userId="167f3b24-aa49-4d1b-b001-4f9180dfa13d" providerId="ADAL" clId="{DB6A8ECF-B9FA-4FA8-839B-D9B55B3C70EB}" dt="2021-06-23T11:33:59.737" v="51" actId="478"/>
            <ac:spMkLst>
              <pc:docMk/>
              <pc:sldMasterMk cId="1039608128" sldId="2147483648"/>
              <pc:sldLayoutMk cId="436969485" sldId="2147483653"/>
              <ac:spMk id="7" creationId="{E4E2907E-F5B4-4E11-8A1E-3663F23D8992}"/>
            </ac:spMkLst>
          </pc:spChg>
          <pc:spChg chg="del">
            <ac:chgData name="Hugo DEMENEZ" userId="167f3b24-aa49-4d1b-b001-4f9180dfa13d" providerId="ADAL" clId="{DB6A8ECF-B9FA-4FA8-839B-D9B55B3C70EB}" dt="2021-06-23T11:33:06.040" v="26" actId="478"/>
            <ac:spMkLst>
              <pc:docMk/>
              <pc:sldMasterMk cId="1039608128" sldId="2147483648"/>
              <pc:sldLayoutMk cId="436969485" sldId="2147483653"/>
              <ac:spMk id="8" creationId="{D8D4452B-7628-4154-850D-98F422B52299}"/>
            </ac:spMkLst>
          </pc:spChg>
          <pc:spChg chg="add mod">
            <ac:chgData name="Hugo DEMENEZ" userId="167f3b24-aa49-4d1b-b001-4f9180dfa13d" providerId="ADAL" clId="{DB6A8ECF-B9FA-4FA8-839B-D9B55B3C70EB}" dt="2021-06-23T11:33:06.726" v="27"/>
            <ac:spMkLst>
              <pc:docMk/>
              <pc:sldMasterMk cId="1039608128" sldId="2147483648"/>
              <pc:sldLayoutMk cId="436969485" sldId="2147483653"/>
              <ac:spMk id="10" creationId="{4C322685-9D31-4194-875B-7D14DB59A4E1}"/>
            </ac:spMkLst>
          </pc:spChg>
        </pc:sldLayoutChg>
        <pc:sldLayoutChg chg="addSp delSp modSp mod">
          <pc:chgData name="Hugo DEMENEZ" userId="167f3b24-aa49-4d1b-b001-4f9180dfa13d" providerId="ADAL" clId="{DB6A8ECF-B9FA-4FA8-839B-D9B55B3C70EB}" dt="2021-06-23T11:33:44.374" v="45" actId="478"/>
          <pc:sldLayoutMkLst>
            <pc:docMk/>
            <pc:sldMasterMk cId="1039608128" sldId="2147483648"/>
            <pc:sldLayoutMk cId="702507338" sldId="2147483654"/>
          </pc:sldLayoutMkLst>
          <pc:spChg chg="del">
            <ac:chgData name="Hugo DEMENEZ" userId="167f3b24-aa49-4d1b-b001-4f9180dfa13d" providerId="ADAL" clId="{DB6A8ECF-B9FA-4FA8-839B-D9B55B3C70EB}" dt="2021-06-23T11:33:44.374" v="45" actId="478"/>
            <ac:spMkLst>
              <pc:docMk/>
              <pc:sldMasterMk cId="1039608128" sldId="2147483648"/>
              <pc:sldLayoutMk cId="702507338" sldId="2147483654"/>
              <ac:spMk id="3" creationId="{1394FD96-7C04-457C-95BC-72CCAB9B97E2}"/>
            </ac:spMkLst>
          </pc:spChg>
          <pc:spChg chg="del">
            <ac:chgData name="Hugo DEMENEZ" userId="167f3b24-aa49-4d1b-b001-4f9180dfa13d" providerId="ADAL" clId="{DB6A8ECF-B9FA-4FA8-839B-D9B55B3C70EB}" dt="2021-06-23T11:33:09.376" v="28" actId="478"/>
            <ac:spMkLst>
              <pc:docMk/>
              <pc:sldMasterMk cId="1039608128" sldId="2147483648"/>
              <pc:sldLayoutMk cId="702507338" sldId="2147483654"/>
              <ac:spMk id="4" creationId="{31CAF8D6-6F1F-48F8-B2CE-0FB314F049E6}"/>
            </ac:spMkLst>
          </pc:spChg>
          <pc:spChg chg="add mod">
            <ac:chgData name="Hugo DEMENEZ" userId="167f3b24-aa49-4d1b-b001-4f9180dfa13d" providerId="ADAL" clId="{DB6A8ECF-B9FA-4FA8-839B-D9B55B3C70EB}" dt="2021-06-23T11:33:10.099" v="29"/>
            <ac:spMkLst>
              <pc:docMk/>
              <pc:sldMasterMk cId="1039608128" sldId="2147483648"/>
              <pc:sldLayoutMk cId="702507338" sldId="2147483654"/>
              <ac:spMk id="6" creationId="{4C4B1963-710C-4211-8B18-C5EE55E31C65}"/>
            </ac:spMkLst>
          </pc:spChg>
        </pc:sldLayoutChg>
        <pc:sldLayoutChg chg="addSp delSp modSp mod">
          <pc:chgData name="Hugo DEMENEZ" userId="167f3b24-aa49-4d1b-b001-4f9180dfa13d" providerId="ADAL" clId="{DB6A8ECF-B9FA-4FA8-839B-D9B55B3C70EB}" dt="2021-06-23T11:33:42.038" v="44" actId="478"/>
          <pc:sldLayoutMkLst>
            <pc:docMk/>
            <pc:sldMasterMk cId="1039608128" sldId="2147483648"/>
            <pc:sldLayoutMk cId="1460100503" sldId="2147483655"/>
          </pc:sldLayoutMkLst>
          <pc:spChg chg="del">
            <ac:chgData name="Hugo DEMENEZ" userId="167f3b24-aa49-4d1b-b001-4f9180dfa13d" providerId="ADAL" clId="{DB6A8ECF-B9FA-4FA8-839B-D9B55B3C70EB}" dt="2021-06-23T11:33:42.038" v="44" actId="478"/>
            <ac:spMkLst>
              <pc:docMk/>
              <pc:sldMasterMk cId="1039608128" sldId="2147483648"/>
              <pc:sldLayoutMk cId="1460100503" sldId="2147483655"/>
              <ac:spMk id="2" creationId="{9C00A495-B6CE-4219-B1BB-1235910CA5FD}"/>
            </ac:spMkLst>
          </pc:spChg>
          <pc:spChg chg="del">
            <ac:chgData name="Hugo DEMENEZ" userId="167f3b24-aa49-4d1b-b001-4f9180dfa13d" providerId="ADAL" clId="{DB6A8ECF-B9FA-4FA8-839B-D9B55B3C70EB}" dt="2021-06-23T11:33:12.013" v="30" actId="478"/>
            <ac:spMkLst>
              <pc:docMk/>
              <pc:sldMasterMk cId="1039608128" sldId="2147483648"/>
              <pc:sldLayoutMk cId="1460100503" sldId="2147483655"/>
              <ac:spMk id="3" creationId="{98FD121A-5125-4CFE-B300-DE2CF7C85AAE}"/>
            </ac:spMkLst>
          </pc:spChg>
          <pc:spChg chg="add mod">
            <ac:chgData name="Hugo DEMENEZ" userId="167f3b24-aa49-4d1b-b001-4f9180dfa13d" providerId="ADAL" clId="{DB6A8ECF-B9FA-4FA8-839B-D9B55B3C70EB}" dt="2021-06-23T11:33:12.804" v="31"/>
            <ac:spMkLst>
              <pc:docMk/>
              <pc:sldMasterMk cId="1039608128" sldId="2147483648"/>
              <pc:sldLayoutMk cId="1460100503" sldId="2147483655"/>
              <ac:spMk id="5" creationId="{FF1155E8-85DA-4A3A-BAFB-12E91DA1F01D}"/>
            </ac:spMkLst>
          </pc:spChg>
        </pc:sldLayoutChg>
        <pc:sldLayoutChg chg="addSp delSp modSp mod">
          <pc:chgData name="Hugo DEMENEZ" userId="167f3b24-aa49-4d1b-b001-4f9180dfa13d" providerId="ADAL" clId="{DB6A8ECF-B9FA-4FA8-839B-D9B55B3C70EB}" dt="2021-06-23T11:33:39.078" v="43" actId="478"/>
          <pc:sldLayoutMkLst>
            <pc:docMk/>
            <pc:sldMasterMk cId="1039608128" sldId="2147483648"/>
            <pc:sldLayoutMk cId="689312746" sldId="2147483656"/>
          </pc:sldLayoutMkLst>
          <pc:spChg chg="del">
            <ac:chgData name="Hugo DEMENEZ" userId="167f3b24-aa49-4d1b-b001-4f9180dfa13d" providerId="ADAL" clId="{DB6A8ECF-B9FA-4FA8-839B-D9B55B3C70EB}" dt="2021-06-23T11:33:39.078" v="43" actId="478"/>
            <ac:spMkLst>
              <pc:docMk/>
              <pc:sldMasterMk cId="1039608128" sldId="2147483648"/>
              <pc:sldLayoutMk cId="689312746" sldId="2147483656"/>
              <ac:spMk id="5" creationId="{E6F2F45D-B179-40AD-9855-50FEAC523946}"/>
            </ac:spMkLst>
          </pc:spChg>
          <pc:spChg chg="del">
            <ac:chgData name="Hugo DEMENEZ" userId="167f3b24-aa49-4d1b-b001-4f9180dfa13d" providerId="ADAL" clId="{DB6A8ECF-B9FA-4FA8-839B-D9B55B3C70EB}" dt="2021-06-23T11:33:15.343" v="32" actId="478"/>
            <ac:spMkLst>
              <pc:docMk/>
              <pc:sldMasterMk cId="1039608128" sldId="2147483648"/>
              <pc:sldLayoutMk cId="689312746" sldId="2147483656"/>
              <ac:spMk id="6" creationId="{D9345345-8210-4912-A719-95AE5F84F32F}"/>
            </ac:spMkLst>
          </pc:spChg>
          <pc:spChg chg="add mod">
            <ac:chgData name="Hugo DEMENEZ" userId="167f3b24-aa49-4d1b-b001-4f9180dfa13d" providerId="ADAL" clId="{DB6A8ECF-B9FA-4FA8-839B-D9B55B3C70EB}" dt="2021-06-23T11:33:16.073" v="33"/>
            <ac:spMkLst>
              <pc:docMk/>
              <pc:sldMasterMk cId="1039608128" sldId="2147483648"/>
              <pc:sldLayoutMk cId="689312746" sldId="2147483656"/>
              <ac:spMk id="8" creationId="{84E050D1-BBAF-45AD-81DF-39BB85419916}"/>
            </ac:spMkLst>
          </pc:spChg>
        </pc:sldLayoutChg>
        <pc:sldLayoutChg chg="addSp delSp modSp mod">
          <pc:chgData name="Hugo DEMENEZ" userId="167f3b24-aa49-4d1b-b001-4f9180dfa13d" providerId="ADAL" clId="{DB6A8ECF-B9FA-4FA8-839B-D9B55B3C70EB}" dt="2021-06-23T11:33:35.703" v="42" actId="478"/>
          <pc:sldLayoutMkLst>
            <pc:docMk/>
            <pc:sldMasterMk cId="1039608128" sldId="2147483648"/>
            <pc:sldLayoutMk cId="4051348629" sldId="2147483657"/>
          </pc:sldLayoutMkLst>
          <pc:spChg chg="del">
            <ac:chgData name="Hugo DEMENEZ" userId="167f3b24-aa49-4d1b-b001-4f9180dfa13d" providerId="ADAL" clId="{DB6A8ECF-B9FA-4FA8-839B-D9B55B3C70EB}" dt="2021-06-23T11:33:35.703" v="42" actId="478"/>
            <ac:spMkLst>
              <pc:docMk/>
              <pc:sldMasterMk cId="1039608128" sldId="2147483648"/>
              <pc:sldLayoutMk cId="4051348629" sldId="2147483657"/>
              <ac:spMk id="5" creationId="{78E3CF3F-F790-4CA0-BD4F-28C2A5718B32}"/>
            </ac:spMkLst>
          </pc:spChg>
          <pc:spChg chg="del">
            <ac:chgData name="Hugo DEMENEZ" userId="167f3b24-aa49-4d1b-b001-4f9180dfa13d" providerId="ADAL" clId="{DB6A8ECF-B9FA-4FA8-839B-D9B55B3C70EB}" dt="2021-06-23T11:33:18.109" v="34" actId="478"/>
            <ac:spMkLst>
              <pc:docMk/>
              <pc:sldMasterMk cId="1039608128" sldId="2147483648"/>
              <pc:sldLayoutMk cId="4051348629" sldId="2147483657"/>
              <ac:spMk id="6" creationId="{9F4DDD1D-071A-4D3A-8D95-5A38D6A3205E}"/>
            </ac:spMkLst>
          </pc:spChg>
          <pc:spChg chg="add mod">
            <ac:chgData name="Hugo DEMENEZ" userId="167f3b24-aa49-4d1b-b001-4f9180dfa13d" providerId="ADAL" clId="{DB6A8ECF-B9FA-4FA8-839B-D9B55B3C70EB}" dt="2021-06-23T11:33:18.819" v="35"/>
            <ac:spMkLst>
              <pc:docMk/>
              <pc:sldMasterMk cId="1039608128" sldId="2147483648"/>
              <pc:sldLayoutMk cId="4051348629" sldId="2147483657"/>
              <ac:spMk id="8" creationId="{882DA949-306D-4A83-A7E6-41780F23A09A}"/>
            </ac:spMkLst>
          </pc:spChg>
        </pc:sldLayoutChg>
        <pc:sldLayoutChg chg="addSp delSp modSp mod">
          <pc:chgData name="Hugo DEMENEZ" userId="167f3b24-aa49-4d1b-b001-4f9180dfa13d" providerId="ADAL" clId="{DB6A8ECF-B9FA-4FA8-839B-D9B55B3C70EB}" dt="2021-06-23T11:33:33.429" v="41" actId="478"/>
          <pc:sldLayoutMkLst>
            <pc:docMk/>
            <pc:sldMasterMk cId="1039608128" sldId="2147483648"/>
            <pc:sldLayoutMk cId="3262409696" sldId="2147483658"/>
          </pc:sldLayoutMkLst>
          <pc:spChg chg="del">
            <ac:chgData name="Hugo DEMENEZ" userId="167f3b24-aa49-4d1b-b001-4f9180dfa13d" providerId="ADAL" clId="{DB6A8ECF-B9FA-4FA8-839B-D9B55B3C70EB}" dt="2021-06-23T11:33:33.429" v="41" actId="478"/>
            <ac:spMkLst>
              <pc:docMk/>
              <pc:sldMasterMk cId="1039608128" sldId="2147483648"/>
              <pc:sldLayoutMk cId="3262409696" sldId="2147483658"/>
              <ac:spMk id="4" creationId="{81D64D70-FD29-493A-8336-A1E83FA982BF}"/>
            </ac:spMkLst>
          </pc:spChg>
          <pc:spChg chg="del">
            <ac:chgData name="Hugo DEMENEZ" userId="167f3b24-aa49-4d1b-b001-4f9180dfa13d" providerId="ADAL" clId="{DB6A8ECF-B9FA-4FA8-839B-D9B55B3C70EB}" dt="2021-06-23T11:33:21.698" v="36" actId="478"/>
            <ac:spMkLst>
              <pc:docMk/>
              <pc:sldMasterMk cId="1039608128" sldId="2147483648"/>
              <pc:sldLayoutMk cId="3262409696" sldId="2147483658"/>
              <ac:spMk id="5" creationId="{813550A5-7147-471B-9350-11D71834BF4A}"/>
            </ac:spMkLst>
          </pc:spChg>
          <pc:spChg chg="add mod">
            <ac:chgData name="Hugo DEMENEZ" userId="167f3b24-aa49-4d1b-b001-4f9180dfa13d" providerId="ADAL" clId="{DB6A8ECF-B9FA-4FA8-839B-D9B55B3C70EB}" dt="2021-06-23T11:33:22.489" v="37"/>
            <ac:spMkLst>
              <pc:docMk/>
              <pc:sldMasterMk cId="1039608128" sldId="2147483648"/>
              <pc:sldLayoutMk cId="3262409696" sldId="2147483658"/>
              <ac:spMk id="7" creationId="{2BDB4774-053E-4E42-9DBA-AA884EBC0015}"/>
            </ac:spMkLst>
          </pc:spChg>
        </pc:sldLayoutChg>
        <pc:sldLayoutChg chg="addSp delSp modSp mod">
          <pc:chgData name="Hugo DEMENEZ" userId="167f3b24-aa49-4d1b-b001-4f9180dfa13d" providerId="ADAL" clId="{DB6A8ECF-B9FA-4FA8-839B-D9B55B3C70EB}" dt="2021-06-23T11:33:30.274" v="40" actId="478"/>
          <pc:sldLayoutMkLst>
            <pc:docMk/>
            <pc:sldMasterMk cId="1039608128" sldId="2147483648"/>
            <pc:sldLayoutMk cId="4280657137" sldId="2147483659"/>
          </pc:sldLayoutMkLst>
          <pc:spChg chg="del">
            <ac:chgData name="Hugo DEMENEZ" userId="167f3b24-aa49-4d1b-b001-4f9180dfa13d" providerId="ADAL" clId="{DB6A8ECF-B9FA-4FA8-839B-D9B55B3C70EB}" dt="2021-06-23T11:33:30.274" v="40" actId="478"/>
            <ac:spMkLst>
              <pc:docMk/>
              <pc:sldMasterMk cId="1039608128" sldId="2147483648"/>
              <pc:sldLayoutMk cId="4280657137" sldId="2147483659"/>
              <ac:spMk id="4" creationId="{F34E488E-DC31-42C5-9FC9-6DE7FFC28966}"/>
            </ac:spMkLst>
          </pc:spChg>
          <pc:spChg chg="del">
            <ac:chgData name="Hugo DEMENEZ" userId="167f3b24-aa49-4d1b-b001-4f9180dfa13d" providerId="ADAL" clId="{DB6A8ECF-B9FA-4FA8-839B-D9B55B3C70EB}" dt="2021-06-23T11:33:24.778" v="38" actId="478"/>
            <ac:spMkLst>
              <pc:docMk/>
              <pc:sldMasterMk cId="1039608128" sldId="2147483648"/>
              <pc:sldLayoutMk cId="4280657137" sldId="2147483659"/>
              <ac:spMk id="5" creationId="{D0CAB967-5BE5-4BA5-941B-FE3D1499E0C3}"/>
            </ac:spMkLst>
          </pc:spChg>
          <pc:spChg chg="add mod">
            <ac:chgData name="Hugo DEMENEZ" userId="167f3b24-aa49-4d1b-b001-4f9180dfa13d" providerId="ADAL" clId="{DB6A8ECF-B9FA-4FA8-839B-D9B55B3C70EB}" dt="2021-06-23T11:33:25.827" v="39"/>
            <ac:spMkLst>
              <pc:docMk/>
              <pc:sldMasterMk cId="1039608128" sldId="2147483648"/>
              <pc:sldLayoutMk cId="4280657137" sldId="2147483659"/>
              <ac:spMk id="7" creationId="{9869D894-1C76-4F87-A059-CCBC975B687F}"/>
            </ac:spMkLst>
          </pc:spChg>
        </pc:sldLayoutChg>
      </pc:sldMasterChg>
    </pc:docChg>
  </pc:docChgLst>
  <pc:docChgLst>
    <pc:chgData name="Brieuc DANDOY" userId="e0ec606e-d73c-40ec-ad38-cb467f23081e" providerId="ADAL" clId="{4DDE2BE1-E4D3-45A2-8470-D548FC3381C6}"/>
    <pc:docChg chg="undo custSel addSld modSld modSection">
      <pc:chgData name="Brieuc DANDOY" userId="e0ec606e-d73c-40ec-ad38-cb467f23081e" providerId="ADAL" clId="{4DDE2BE1-E4D3-45A2-8470-D548FC3381C6}" dt="2021-06-25T09:32:32.802" v="101" actId="1076"/>
      <pc:docMkLst>
        <pc:docMk/>
      </pc:docMkLst>
      <pc:sldChg chg="modSp mod">
        <pc:chgData name="Brieuc DANDOY" userId="e0ec606e-d73c-40ec-ad38-cb467f23081e" providerId="ADAL" clId="{4DDE2BE1-E4D3-45A2-8470-D548FC3381C6}" dt="2021-06-25T09:28:18.386" v="31" actId="1076"/>
        <pc:sldMkLst>
          <pc:docMk/>
          <pc:sldMk cId="1841864826" sldId="259"/>
        </pc:sldMkLst>
        <pc:spChg chg="mod">
          <ac:chgData name="Brieuc DANDOY" userId="e0ec606e-d73c-40ec-ad38-cb467f23081e" providerId="ADAL" clId="{4DDE2BE1-E4D3-45A2-8470-D548FC3381C6}" dt="2021-06-25T09:28:18.386" v="31" actId="1076"/>
          <ac:spMkLst>
            <pc:docMk/>
            <pc:sldMk cId="1841864826" sldId="259"/>
            <ac:spMk id="2" creationId="{C57B7E1C-C3F5-4725-9F3E-E49C4C6A091D}"/>
          </ac:spMkLst>
        </pc:spChg>
        <pc:spChg chg="mod">
          <ac:chgData name="Brieuc DANDOY" userId="e0ec606e-d73c-40ec-ad38-cb467f23081e" providerId="ADAL" clId="{4DDE2BE1-E4D3-45A2-8470-D548FC3381C6}" dt="2021-06-25T09:27:52.818" v="24" actId="255"/>
          <ac:spMkLst>
            <pc:docMk/>
            <pc:sldMk cId="1841864826" sldId="259"/>
            <ac:spMk id="3" creationId="{2BEF494F-48EF-41E5-A109-85CCFCF06744}"/>
          </ac:spMkLst>
        </pc:spChg>
      </pc:sldChg>
      <pc:sldChg chg="modSp mod">
        <pc:chgData name="Brieuc DANDOY" userId="e0ec606e-d73c-40ec-ad38-cb467f23081e" providerId="ADAL" clId="{4DDE2BE1-E4D3-45A2-8470-D548FC3381C6}" dt="2021-06-25T09:28:37.332" v="33"/>
        <pc:sldMkLst>
          <pc:docMk/>
          <pc:sldMk cId="1379568114" sldId="260"/>
        </pc:sldMkLst>
        <pc:spChg chg="mod">
          <ac:chgData name="Brieuc DANDOY" userId="e0ec606e-d73c-40ec-ad38-cb467f23081e" providerId="ADAL" clId="{4DDE2BE1-E4D3-45A2-8470-D548FC3381C6}" dt="2021-06-25T09:28:37.332" v="33"/>
          <ac:spMkLst>
            <pc:docMk/>
            <pc:sldMk cId="1379568114" sldId="260"/>
            <ac:spMk id="2" creationId="{DF869EE7-C142-4987-89E5-CB0F63FF2CD0}"/>
          </ac:spMkLst>
        </pc:spChg>
        <pc:spChg chg="mod">
          <ac:chgData name="Brieuc DANDOY" userId="e0ec606e-d73c-40ec-ad38-cb467f23081e" providerId="ADAL" clId="{4DDE2BE1-E4D3-45A2-8470-D548FC3381C6}" dt="2021-06-25T09:28:33.504" v="32"/>
          <ac:spMkLst>
            <pc:docMk/>
            <pc:sldMk cId="1379568114" sldId="260"/>
            <ac:spMk id="3" creationId="{284F65AD-876C-4B39-A2AC-2474F5B68FBD}"/>
          </ac:spMkLst>
        </pc:spChg>
      </pc:sldChg>
      <pc:sldChg chg="modSp mod">
        <pc:chgData name="Brieuc DANDOY" userId="e0ec606e-d73c-40ec-ad38-cb467f23081e" providerId="ADAL" clId="{4DDE2BE1-E4D3-45A2-8470-D548FC3381C6}" dt="2021-06-25T09:28:44.835" v="37" actId="27636"/>
        <pc:sldMkLst>
          <pc:docMk/>
          <pc:sldMk cId="3028807577" sldId="261"/>
        </pc:sldMkLst>
        <pc:spChg chg="mod">
          <ac:chgData name="Brieuc DANDOY" userId="e0ec606e-d73c-40ec-ad38-cb467f23081e" providerId="ADAL" clId="{4DDE2BE1-E4D3-45A2-8470-D548FC3381C6}" dt="2021-06-25T09:28:44.835" v="37" actId="27636"/>
          <ac:spMkLst>
            <pc:docMk/>
            <pc:sldMk cId="3028807577" sldId="261"/>
            <ac:spMk id="2" creationId="{9CB1B839-D4B0-4C35-92A4-4F66790EFC94}"/>
          </ac:spMkLst>
        </pc:spChg>
      </pc:sldChg>
      <pc:sldChg chg="modSp mod">
        <pc:chgData name="Brieuc DANDOY" userId="e0ec606e-d73c-40ec-ad38-cb467f23081e" providerId="ADAL" clId="{4DDE2BE1-E4D3-45A2-8470-D548FC3381C6}" dt="2021-06-25T09:29:00.743" v="41" actId="27636"/>
        <pc:sldMkLst>
          <pc:docMk/>
          <pc:sldMk cId="3726656491" sldId="262"/>
        </pc:sldMkLst>
        <pc:spChg chg="mod">
          <ac:chgData name="Brieuc DANDOY" userId="e0ec606e-d73c-40ec-ad38-cb467f23081e" providerId="ADAL" clId="{4DDE2BE1-E4D3-45A2-8470-D548FC3381C6}" dt="2021-06-25T09:28:57.519" v="39" actId="27636"/>
          <ac:spMkLst>
            <pc:docMk/>
            <pc:sldMk cId="3726656491" sldId="262"/>
            <ac:spMk id="2" creationId="{971A57CA-D00E-4510-B3FB-3649C5DEDBAA}"/>
          </ac:spMkLst>
        </pc:spChg>
        <pc:spChg chg="mod">
          <ac:chgData name="Brieuc DANDOY" userId="e0ec606e-d73c-40ec-ad38-cb467f23081e" providerId="ADAL" clId="{4DDE2BE1-E4D3-45A2-8470-D548FC3381C6}" dt="2021-06-25T09:29:00.743" v="41" actId="27636"/>
          <ac:spMkLst>
            <pc:docMk/>
            <pc:sldMk cId="3726656491" sldId="262"/>
            <ac:spMk id="3" creationId="{23660972-0F95-4D6E-AB4F-22BC004DEC03}"/>
          </ac:spMkLst>
        </pc:spChg>
      </pc:sldChg>
      <pc:sldChg chg="addSp modSp mod">
        <pc:chgData name="Brieuc DANDOY" userId="e0ec606e-d73c-40ec-ad38-cb467f23081e" providerId="ADAL" clId="{4DDE2BE1-E4D3-45A2-8470-D548FC3381C6}" dt="2021-06-25T09:30:18.581" v="70" actId="255"/>
        <pc:sldMkLst>
          <pc:docMk/>
          <pc:sldMk cId="2307786320" sldId="263"/>
        </pc:sldMkLst>
        <pc:spChg chg="mod">
          <ac:chgData name="Brieuc DANDOY" userId="e0ec606e-d73c-40ec-ad38-cb467f23081e" providerId="ADAL" clId="{4DDE2BE1-E4D3-45A2-8470-D548FC3381C6}" dt="2021-06-25T09:30:18.581" v="70" actId="255"/>
          <ac:spMkLst>
            <pc:docMk/>
            <pc:sldMk cId="2307786320" sldId="263"/>
            <ac:spMk id="3" creationId="{8033DF95-F0CA-46D5-8B13-0D32246C4985}"/>
          </ac:spMkLst>
        </pc:spChg>
        <pc:picChg chg="add mod">
          <ac:chgData name="Brieuc DANDOY" userId="e0ec606e-d73c-40ec-ad38-cb467f23081e" providerId="ADAL" clId="{4DDE2BE1-E4D3-45A2-8470-D548FC3381C6}" dt="2021-06-25T09:29:56.474" v="69" actId="1076"/>
          <ac:picMkLst>
            <pc:docMk/>
            <pc:sldMk cId="2307786320" sldId="263"/>
            <ac:picMk id="6" creationId="{F4703B74-42FC-464C-B96B-DD21331747BD}"/>
          </ac:picMkLst>
        </pc:picChg>
      </pc:sldChg>
      <pc:sldChg chg="addSp modSp new mod">
        <pc:chgData name="Brieuc DANDOY" userId="e0ec606e-d73c-40ec-ad38-cb467f23081e" providerId="ADAL" clId="{4DDE2BE1-E4D3-45A2-8470-D548FC3381C6}" dt="2021-06-25T09:31:18.066" v="89" actId="1076"/>
        <pc:sldMkLst>
          <pc:docMk/>
          <pc:sldMk cId="2227175516" sldId="264"/>
        </pc:sldMkLst>
        <pc:spChg chg="mod">
          <ac:chgData name="Brieuc DANDOY" userId="e0ec606e-d73c-40ec-ad38-cb467f23081e" providerId="ADAL" clId="{4DDE2BE1-E4D3-45A2-8470-D548FC3381C6}" dt="2021-06-25T09:30:39.162" v="77" actId="1076"/>
          <ac:spMkLst>
            <pc:docMk/>
            <pc:sldMk cId="2227175516" sldId="264"/>
            <ac:spMk id="3" creationId="{06FF635C-0A37-4CFA-AB27-40EA7DD9FDC8}"/>
          </ac:spMkLst>
        </pc:spChg>
        <pc:picChg chg="add mod">
          <ac:chgData name="Brieuc DANDOY" userId="e0ec606e-d73c-40ec-ad38-cb467f23081e" providerId="ADAL" clId="{4DDE2BE1-E4D3-45A2-8470-D548FC3381C6}" dt="2021-06-25T09:31:13.666" v="87" actId="1076"/>
          <ac:picMkLst>
            <pc:docMk/>
            <pc:sldMk cId="2227175516" sldId="264"/>
            <ac:picMk id="6" creationId="{0AEC5E1A-B153-4DC8-AE5B-FBD82E24284B}"/>
          </ac:picMkLst>
        </pc:picChg>
        <pc:picChg chg="add mod">
          <ac:chgData name="Brieuc DANDOY" userId="e0ec606e-d73c-40ec-ad38-cb467f23081e" providerId="ADAL" clId="{4DDE2BE1-E4D3-45A2-8470-D548FC3381C6}" dt="2021-06-25T09:31:15.634" v="88" actId="1076"/>
          <ac:picMkLst>
            <pc:docMk/>
            <pc:sldMk cId="2227175516" sldId="264"/>
            <ac:picMk id="7" creationId="{5F90C6F4-9791-4EC2-A862-5FE64A92AA0C}"/>
          </ac:picMkLst>
        </pc:picChg>
        <pc:picChg chg="add mod">
          <ac:chgData name="Brieuc DANDOY" userId="e0ec606e-d73c-40ec-ad38-cb467f23081e" providerId="ADAL" clId="{4DDE2BE1-E4D3-45A2-8470-D548FC3381C6}" dt="2021-06-25T09:31:18.066" v="89" actId="1076"/>
          <ac:picMkLst>
            <pc:docMk/>
            <pc:sldMk cId="2227175516" sldId="264"/>
            <ac:picMk id="8" creationId="{2D6D4A3B-6F7B-442F-AD4C-4C877F45F73A}"/>
          </ac:picMkLst>
        </pc:picChg>
      </pc:sldChg>
      <pc:sldChg chg="addSp modSp new mod">
        <pc:chgData name="Brieuc DANDOY" userId="e0ec606e-d73c-40ec-ad38-cb467f23081e" providerId="ADAL" clId="{4DDE2BE1-E4D3-45A2-8470-D548FC3381C6}" dt="2021-06-25T09:32:32.802" v="101" actId="1076"/>
        <pc:sldMkLst>
          <pc:docMk/>
          <pc:sldMk cId="3233985870" sldId="265"/>
        </pc:sldMkLst>
        <pc:spChg chg="mod">
          <ac:chgData name="Brieuc DANDOY" userId="e0ec606e-d73c-40ec-ad38-cb467f23081e" providerId="ADAL" clId="{4DDE2BE1-E4D3-45A2-8470-D548FC3381C6}" dt="2021-06-25T09:32:32.802" v="101" actId="1076"/>
          <ac:spMkLst>
            <pc:docMk/>
            <pc:sldMk cId="3233985870" sldId="265"/>
            <ac:spMk id="3" creationId="{3BDB33B8-2D07-475C-A011-28EC58641F77}"/>
          </ac:spMkLst>
        </pc:spChg>
        <pc:picChg chg="add mod">
          <ac:chgData name="Brieuc DANDOY" userId="e0ec606e-d73c-40ec-ad38-cb467f23081e" providerId="ADAL" clId="{4DDE2BE1-E4D3-45A2-8470-D548FC3381C6}" dt="2021-06-25T09:31:43.652" v="95" actId="1076"/>
          <ac:picMkLst>
            <pc:docMk/>
            <pc:sldMk cId="3233985870" sldId="265"/>
            <ac:picMk id="6" creationId="{68A5440A-7450-4384-BA06-4A0DD7FB9564}"/>
          </ac:picMkLst>
        </pc:picChg>
        <pc:picChg chg="add mod">
          <ac:chgData name="Brieuc DANDOY" userId="e0ec606e-d73c-40ec-ad38-cb467f23081e" providerId="ADAL" clId="{4DDE2BE1-E4D3-45A2-8470-D548FC3381C6}" dt="2021-06-25T09:31:47.426" v="97" actId="1076"/>
          <ac:picMkLst>
            <pc:docMk/>
            <pc:sldMk cId="3233985870" sldId="265"/>
            <ac:picMk id="7" creationId="{079CB277-25C4-4B07-B0EC-B81EE757EBEB}"/>
          </ac:picMkLst>
        </pc:picChg>
        <pc:picChg chg="add mod">
          <ac:chgData name="Brieuc DANDOY" userId="e0ec606e-d73c-40ec-ad38-cb467f23081e" providerId="ADAL" clId="{4DDE2BE1-E4D3-45A2-8470-D548FC3381C6}" dt="2021-06-25T09:31:54.722" v="100" actId="1076"/>
          <ac:picMkLst>
            <pc:docMk/>
            <pc:sldMk cId="3233985870" sldId="265"/>
            <ac:picMk id="8" creationId="{CE09DEF6-E164-4C32-BC27-08575302601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891960E-94BD-4C59-BE59-C6EEA03D49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B93A1B1-CE77-412F-B0BF-294D3CB623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B182E2-C940-4C35-A7DD-F6EBC87620C4}" type="datetimeFigureOut">
              <a:rPr lang="fr-FR" smtClean="0"/>
              <a:t>25/06/2021</a:t>
            </a:fld>
            <a:endParaRPr lang="fr-FR"/>
          </a:p>
        </p:txBody>
      </p:sp>
      <p:sp>
        <p:nvSpPr>
          <p:cNvPr id="4" name="Espace réservé du pied de page 3">
            <a:extLst>
              <a:ext uri="{FF2B5EF4-FFF2-40B4-BE49-F238E27FC236}">
                <a16:creationId xmlns:a16="http://schemas.microsoft.com/office/drawing/2014/main" id="{FC235D36-B0C6-4380-9A90-9B7A0F5EB9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FF53EC6-AB92-464D-8419-2DA17F84B6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15104-7BE3-409A-8852-4F84AC1629A6}" type="slidenum">
              <a:rPr lang="fr-FR" smtClean="0"/>
              <a:t>‹#›</a:t>
            </a:fld>
            <a:endParaRPr lang="fr-FR"/>
          </a:p>
        </p:txBody>
      </p:sp>
    </p:spTree>
    <p:extLst>
      <p:ext uri="{BB962C8B-B14F-4D97-AF65-F5344CB8AC3E}">
        <p14:creationId xmlns:p14="http://schemas.microsoft.com/office/powerpoint/2010/main" val="2437697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DD98-001E-424E-9FA0-BF5531BB92B0}" type="datetimeFigureOut">
              <a:rPr lang="fr-FR" smtClean="0"/>
              <a:t>25/06/2021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199E9-ECEC-4B25-AB7C-EC3678CC99B6}" type="slidenum">
              <a:rPr lang="fr-FR" smtClean="0"/>
              <a:t>‹#›</a:t>
            </a:fld>
            <a:endParaRPr lang="fr-FR"/>
          </a:p>
        </p:txBody>
      </p:sp>
    </p:spTree>
    <p:extLst>
      <p:ext uri="{BB962C8B-B14F-4D97-AF65-F5344CB8AC3E}">
        <p14:creationId xmlns:p14="http://schemas.microsoft.com/office/powerpoint/2010/main" val="2120539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629199E9-ECEC-4B25-AB7C-EC3678CC99B6}" type="slidenum">
              <a:rPr lang="fr-FR" smtClean="0"/>
              <a:t>5</a:t>
            </a:fld>
            <a:endParaRPr lang="fr-FR"/>
          </a:p>
        </p:txBody>
      </p:sp>
    </p:spTree>
    <p:extLst>
      <p:ext uri="{BB962C8B-B14F-4D97-AF65-F5344CB8AC3E}">
        <p14:creationId xmlns:p14="http://schemas.microsoft.com/office/powerpoint/2010/main" val="2822236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07DE1-9C1A-41E4-B690-189EAC632EB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485269B-1513-4E8F-A887-00DBC7702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6" name="Espace réservé du numéro de diapositive 5">
            <a:extLst>
              <a:ext uri="{FF2B5EF4-FFF2-40B4-BE49-F238E27FC236}">
                <a16:creationId xmlns:a16="http://schemas.microsoft.com/office/drawing/2014/main" id="{9B991C6D-E813-4B8A-84D3-82A2390A04F2}"/>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7" name="Espace réservé du pied de page 4">
            <a:extLst>
              <a:ext uri="{FF2B5EF4-FFF2-40B4-BE49-F238E27FC236}">
                <a16:creationId xmlns:a16="http://schemas.microsoft.com/office/drawing/2014/main" id="{4CC72462-E67F-4216-8A53-B0F4120C6E27}"/>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Da1ndoy &amp; Guillaume Gulli &amp; Mohamed Amine </a:t>
            </a:r>
            <a:r>
              <a:rPr lang="fr-FR" err="1"/>
              <a:t>Bennouna</a:t>
            </a:r>
            <a:endParaRPr lang="fr-FR"/>
          </a:p>
        </p:txBody>
      </p:sp>
    </p:spTree>
    <p:extLst>
      <p:ext uri="{BB962C8B-B14F-4D97-AF65-F5344CB8AC3E}">
        <p14:creationId xmlns:p14="http://schemas.microsoft.com/office/powerpoint/2010/main" val="383535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46DAD-5537-498A-B9D3-F4067D5C80B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C67933F-8B16-45D8-96D7-0AEB59AE601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5711BFD1-E3EE-4723-885D-D018F215A207}"/>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7" name="Espace réservé du pied de page 4">
            <a:extLst>
              <a:ext uri="{FF2B5EF4-FFF2-40B4-BE49-F238E27FC236}">
                <a16:creationId xmlns:a16="http://schemas.microsoft.com/office/drawing/2014/main" id="{2BDB4774-053E-4E42-9DBA-AA884EBC0015}"/>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Da1ndoy &amp; Guillaume Gulli &amp; Mohamed Amine </a:t>
            </a:r>
            <a:r>
              <a:rPr lang="fr-FR" err="1"/>
              <a:t>Bennouna</a:t>
            </a:r>
            <a:endParaRPr lang="fr-FR"/>
          </a:p>
        </p:txBody>
      </p:sp>
    </p:spTree>
    <p:extLst>
      <p:ext uri="{BB962C8B-B14F-4D97-AF65-F5344CB8AC3E}">
        <p14:creationId xmlns:p14="http://schemas.microsoft.com/office/powerpoint/2010/main" val="326240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DE1D9A9-D0D3-405C-B317-1029834D3E3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3B91493-2049-44B6-A4EB-7DD9305A228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135A312A-FA9E-4FB2-AD18-3E2C4823233E}"/>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7" name="Espace réservé du pied de page 4">
            <a:extLst>
              <a:ext uri="{FF2B5EF4-FFF2-40B4-BE49-F238E27FC236}">
                <a16:creationId xmlns:a16="http://schemas.microsoft.com/office/drawing/2014/main" id="{9869D894-1C76-4F87-A059-CCBC975B687F}"/>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Da1ndoy &amp; Guillaume Gulli &amp; Mohamed Amine </a:t>
            </a:r>
            <a:r>
              <a:rPr lang="fr-FR" err="1"/>
              <a:t>Bennouna</a:t>
            </a:r>
            <a:endParaRPr lang="fr-FR"/>
          </a:p>
        </p:txBody>
      </p:sp>
    </p:spTree>
    <p:extLst>
      <p:ext uri="{BB962C8B-B14F-4D97-AF65-F5344CB8AC3E}">
        <p14:creationId xmlns:p14="http://schemas.microsoft.com/office/powerpoint/2010/main" val="428065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15567-6E50-4157-994B-A2B8A0A5A7BD}"/>
              </a:ext>
            </a:extLst>
          </p:cNvPr>
          <p:cNvSpPr>
            <a:spLocks noGrp="1"/>
          </p:cNvSpPr>
          <p:nvPr>
            <p:ph type="title"/>
          </p:nvPr>
        </p:nvSpPr>
        <p:spPr>
          <a:xfrm>
            <a:off x="838200" y="589085"/>
            <a:ext cx="10515600" cy="1101603"/>
          </a:xfrm>
        </p:spPr>
        <p:txBody>
          <a:bodyPr/>
          <a:lstStyle/>
          <a:p>
            <a:r>
              <a:rPr lang="fr-FR"/>
              <a:t>Modifiez le style du titre</a:t>
            </a:r>
          </a:p>
        </p:txBody>
      </p:sp>
      <p:sp>
        <p:nvSpPr>
          <p:cNvPr id="3" name="Espace réservé du contenu 2">
            <a:extLst>
              <a:ext uri="{FF2B5EF4-FFF2-40B4-BE49-F238E27FC236}">
                <a16:creationId xmlns:a16="http://schemas.microsoft.com/office/drawing/2014/main" id="{CB2DCE34-B045-4A7B-B6C0-8F0CEB78836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8924A547-5EA1-4B9A-959D-6CF3724D424C}"/>
              </a:ext>
            </a:extLst>
          </p:cNvPr>
          <p:cNvSpPr>
            <a:spLocks noGrp="1"/>
          </p:cNvSpPr>
          <p:nvPr>
            <p:ph type="ftr" sz="quarter" idx="11"/>
          </p:nvPr>
        </p:nvSpPr>
        <p:spPr/>
        <p:txBody>
          <a:bodyPr/>
          <a:lstStyle/>
          <a:p>
            <a:r>
              <a:rPr lang="fr-FR"/>
              <a:t>Hugo Demenez &amp; Brieuc Da1ndoy &amp; Guillaume Gulli &amp; Mohamed Amine </a:t>
            </a:r>
            <a:r>
              <a:rPr lang="fr-FR" err="1"/>
              <a:t>Bennouna</a:t>
            </a:r>
            <a:endParaRPr lang="fr-FR"/>
          </a:p>
        </p:txBody>
      </p:sp>
      <p:sp>
        <p:nvSpPr>
          <p:cNvPr id="6" name="Espace réservé du numéro de diapositive 5">
            <a:extLst>
              <a:ext uri="{FF2B5EF4-FFF2-40B4-BE49-F238E27FC236}">
                <a16:creationId xmlns:a16="http://schemas.microsoft.com/office/drawing/2014/main" id="{2215BBED-D1A1-4CC7-8FF6-A074207540DA}"/>
              </a:ext>
            </a:extLst>
          </p:cNvPr>
          <p:cNvSpPr>
            <a:spLocks noGrp="1"/>
          </p:cNvSpPr>
          <p:nvPr>
            <p:ph type="sldNum" sz="quarter" idx="12"/>
          </p:nvPr>
        </p:nvSpPr>
        <p:spPr/>
        <p:txBody>
          <a:bodyPr/>
          <a:lstStyle/>
          <a:p>
            <a:fld id="{4663F8E7-E950-430D-880A-090F6311A6B2}" type="slidenum">
              <a:rPr lang="fr-FR" smtClean="0"/>
              <a:t>‹#›</a:t>
            </a:fld>
            <a:endParaRPr lang="fr-FR"/>
          </a:p>
        </p:txBody>
      </p:sp>
    </p:spTree>
    <p:extLst>
      <p:ext uri="{BB962C8B-B14F-4D97-AF65-F5344CB8AC3E}">
        <p14:creationId xmlns:p14="http://schemas.microsoft.com/office/powerpoint/2010/main" val="152323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D1245-83C6-4B9F-B3AF-81AEA693229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2056501-1616-4E5C-82BD-246E8337D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6" name="Espace réservé du numéro de diapositive 5">
            <a:extLst>
              <a:ext uri="{FF2B5EF4-FFF2-40B4-BE49-F238E27FC236}">
                <a16:creationId xmlns:a16="http://schemas.microsoft.com/office/drawing/2014/main" id="{A6794AF0-863E-4EA9-B0A2-0DEFA5183E98}"/>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7" name="Espace réservé du pied de page 4">
            <a:extLst>
              <a:ext uri="{FF2B5EF4-FFF2-40B4-BE49-F238E27FC236}">
                <a16:creationId xmlns:a16="http://schemas.microsoft.com/office/drawing/2014/main" id="{ED255B64-9343-42BA-A21D-19EC478847F3}"/>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Da1ndoy &amp; Guillaume Gulli &amp; Mohamed Amine </a:t>
            </a:r>
            <a:r>
              <a:rPr lang="fr-FR" err="1"/>
              <a:t>Bennouna</a:t>
            </a:r>
            <a:endParaRPr lang="fr-FR"/>
          </a:p>
        </p:txBody>
      </p:sp>
    </p:spTree>
    <p:extLst>
      <p:ext uri="{BB962C8B-B14F-4D97-AF65-F5344CB8AC3E}">
        <p14:creationId xmlns:p14="http://schemas.microsoft.com/office/powerpoint/2010/main" val="235953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64517-4B5F-4DF1-803B-86B2B7A669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F436CB3-0771-4AE2-B08A-4FD562CB3DE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862C0D3-762D-448D-8377-040F6CDE42D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0520B554-42B4-4ACA-9A3D-DA205DAC8238}"/>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8" name="Espace réservé du pied de page 4">
            <a:extLst>
              <a:ext uri="{FF2B5EF4-FFF2-40B4-BE49-F238E27FC236}">
                <a16:creationId xmlns:a16="http://schemas.microsoft.com/office/drawing/2014/main" id="{246FAF24-874A-4FC6-990D-5E024307ABBC}"/>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Da1ndoy &amp; Guillaume Gulli &amp; Mohamed Amine </a:t>
            </a:r>
            <a:r>
              <a:rPr lang="fr-FR" err="1"/>
              <a:t>Bennouna</a:t>
            </a:r>
            <a:endParaRPr lang="fr-FR"/>
          </a:p>
        </p:txBody>
      </p:sp>
    </p:spTree>
    <p:extLst>
      <p:ext uri="{BB962C8B-B14F-4D97-AF65-F5344CB8AC3E}">
        <p14:creationId xmlns:p14="http://schemas.microsoft.com/office/powerpoint/2010/main" val="198840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6EADA6-6004-4E1F-A9D7-EEA82370A3A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0843F97-77FC-4AF2-BADA-870A00984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A2FF22-26EA-4AC2-A093-8CD408BAEF2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D697178-12AF-4CD7-815D-6066C2092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48C8655-894A-4F80-9115-0EF3D80B97A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numéro de diapositive 8">
            <a:extLst>
              <a:ext uri="{FF2B5EF4-FFF2-40B4-BE49-F238E27FC236}">
                <a16:creationId xmlns:a16="http://schemas.microsoft.com/office/drawing/2014/main" id="{40CC38E5-8AB0-4361-B72E-38451EA8E918}"/>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10" name="Espace réservé du pied de page 4">
            <a:extLst>
              <a:ext uri="{FF2B5EF4-FFF2-40B4-BE49-F238E27FC236}">
                <a16:creationId xmlns:a16="http://schemas.microsoft.com/office/drawing/2014/main" id="{4C322685-9D31-4194-875B-7D14DB59A4E1}"/>
              </a:ext>
            </a:extLst>
          </p:cNvPr>
          <p:cNvSpPr>
            <a:spLocks noGrp="1"/>
          </p:cNvSpPr>
          <p:nvPr>
            <p:ph type="ftr" sz="quarter" idx="1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Da1ndoy &amp; Guillaume Gulli &amp; Mohamed Amine </a:t>
            </a:r>
            <a:r>
              <a:rPr lang="fr-FR" err="1"/>
              <a:t>Bennouna</a:t>
            </a:r>
            <a:endParaRPr lang="fr-FR"/>
          </a:p>
        </p:txBody>
      </p:sp>
    </p:spTree>
    <p:extLst>
      <p:ext uri="{BB962C8B-B14F-4D97-AF65-F5344CB8AC3E}">
        <p14:creationId xmlns:p14="http://schemas.microsoft.com/office/powerpoint/2010/main" val="4369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C0D2D-2C95-458C-8953-B8A678316FC2}"/>
              </a:ext>
            </a:extLst>
          </p:cNvPr>
          <p:cNvSpPr>
            <a:spLocks noGrp="1"/>
          </p:cNvSpPr>
          <p:nvPr>
            <p:ph type="title"/>
          </p:nvPr>
        </p:nvSpPr>
        <p:spPr/>
        <p:txBody>
          <a:bodyPr/>
          <a:lstStyle/>
          <a:p>
            <a:r>
              <a:rPr lang="fr-FR"/>
              <a:t>Modifiez le style du titre</a:t>
            </a:r>
          </a:p>
        </p:txBody>
      </p:sp>
      <p:sp>
        <p:nvSpPr>
          <p:cNvPr id="5" name="Espace réservé du numéro de diapositive 4">
            <a:extLst>
              <a:ext uri="{FF2B5EF4-FFF2-40B4-BE49-F238E27FC236}">
                <a16:creationId xmlns:a16="http://schemas.microsoft.com/office/drawing/2014/main" id="{62769F43-50EA-4874-909A-9DFA599806E6}"/>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6" name="Espace réservé du pied de page 4">
            <a:extLst>
              <a:ext uri="{FF2B5EF4-FFF2-40B4-BE49-F238E27FC236}">
                <a16:creationId xmlns:a16="http://schemas.microsoft.com/office/drawing/2014/main" id="{4C4B1963-710C-4211-8B18-C5EE55E31C65}"/>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Da1ndoy &amp; Guillaume Gulli &amp; Mohamed Amine </a:t>
            </a:r>
            <a:r>
              <a:rPr lang="fr-FR" err="1"/>
              <a:t>Bennouna</a:t>
            </a:r>
            <a:endParaRPr lang="fr-FR"/>
          </a:p>
        </p:txBody>
      </p:sp>
    </p:spTree>
    <p:extLst>
      <p:ext uri="{BB962C8B-B14F-4D97-AF65-F5344CB8AC3E}">
        <p14:creationId xmlns:p14="http://schemas.microsoft.com/office/powerpoint/2010/main" val="70250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7D3BF3A-19A4-40E7-BCCB-C8CA437D10BE}"/>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5" name="Espace réservé du pied de page 4">
            <a:extLst>
              <a:ext uri="{FF2B5EF4-FFF2-40B4-BE49-F238E27FC236}">
                <a16:creationId xmlns:a16="http://schemas.microsoft.com/office/drawing/2014/main" id="{FF1155E8-85DA-4A3A-BAFB-12E91DA1F01D}"/>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Da1ndoy &amp; Guillaume Gulli &amp; Mohamed Amine </a:t>
            </a:r>
            <a:r>
              <a:rPr lang="fr-FR" err="1"/>
              <a:t>Bennouna</a:t>
            </a:r>
            <a:endParaRPr lang="fr-FR"/>
          </a:p>
        </p:txBody>
      </p:sp>
    </p:spTree>
    <p:extLst>
      <p:ext uri="{BB962C8B-B14F-4D97-AF65-F5344CB8AC3E}">
        <p14:creationId xmlns:p14="http://schemas.microsoft.com/office/powerpoint/2010/main" val="146010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6F6D8-1BEF-4362-B5FF-63685B964B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975E5D4-EA77-401C-A47D-88CDFB843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AA40449-F6E1-49FB-B0C3-3F8F46DBD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7" name="Espace réservé du numéro de diapositive 6">
            <a:extLst>
              <a:ext uri="{FF2B5EF4-FFF2-40B4-BE49-F238E27FC236}">
                <a16:creationId xmlns:a16="http://schemas.microsoft.com/office/drawing/2014/main" id="{6A7C6F86-54BE-480D-9E7C-C75D8A4008E7}"/>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8" name="Espace réservé du pied de page 4">
            <a:extLst>
              <a:ext uri="{FF2B5EF4-FFF2-40B4-BE49-F238E27FC236}">
                <a16:creationId xmlns:a16="http://schemas.microsoft.com/office/drawing/2014/main" id="{84E050D1-BBAF-45AD-81DF-39BB85419916}"/>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Da1ndoy &amp; Guillaume Gulli &amp; Mohamed Amine </a:t>
            </a:r>
            <a:r>
              <a:rPr lang="fr-FR" err="1"/>
              <a:t>Bennouna</a:t>
            </a:r>
            <a:endParaRPr lang="fr-FR"/>
          </a:p>
        </p:txBody>
      </p:sp>
    </p:spTree>
    <p:extLst>
      <p:ext uri="{BB962C8B-B14F-4D97-AF65-F5344CB8AC3E}">
        <p14:creationId xmlns:p14="http://schemas.microsoft.com/office/powerpoint/2010/main" val="68931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4C453-FBE0-4C8A-BDA3-1647F15CEF4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6AAFCE-E49C-4AD6-823B-B52F707A1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E2C49CE-52FE-465A-A56C-DD6A48C4A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7" name="Espace réservé du numéro de diapositive 6">
            <a:extLst>
              <a:ext uri="{FF2B5EF4-FFF2-40B4-BE49-F238E27FC236}">
                <a16:creationId xmlns:a16="http://schemas.microsoft.com/office/drawing/2014/main" id="{3588EF41-7030-4C03-A0AC-376F44E40A6B}"/>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8" name="Espace réservé du pied de page 4">
            <a:extLst>
              <a:ext uri="{FF2B5EF4-FFF2-40B4-BE49-F238E27FC236}">
                <a16:creationId xmlns:a16="http://schemas.microsoft.com/office/drawing/2014/main" id="{882DA949-306D-4A83-A7E6-41780F23A09A}"/>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Da1ndoy &amp; Guillaume Gulli &amp; Mohamed Amine </a:t>
            </a:r>
            <a:r>
              <a:rPr lang="fr-FR" err="1"/>
              <a:t>Bennouna</a:t>
            </a:r>
            <a:endParaRPr lang="fr-FR"/>
          </a:p>
        </p:txBody>
      </p:sp>
    </p:spTree>
    <p:extLst>
      <p:ext uri="{BB962C8B-B14F-4D97-AF65-F5344CB8AC3E}">
        <p14:creationId xmlns:p14="http://schemas.microsoft.com/office/powerpoint/2010/main" val="405134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B3E52CC-48DA-44C3-88E5-9314CB368629}"/>
              </a:ext>
            </a:extLst>
          </p:cNvPr>
          <p:cNvSpPr>
            <a:spLocks noGrp="1"/>
          </p:cNvSpPr>
          <p:nvPr>
            <p:ph type="title"/>
          </p:nvPr>
        </p:nvSpPr>
        <p:spPr>
          <a:xfrm>
            <a:off x="838200" y="562708"/>
            <a:ext cx="10515600" cy="112798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62EAE91-5DB9-4D25-9F72-1D4FAED1A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003F51C4-9187-44AE-9060-4498E8B32737}"/>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Da1ndoy &amp; Guillaume Gulli &amp; Mohamed Amine </a:t>
            </a:r>
            <a:r>
              <a:rPr lang="fr-FR" err="1"/>
              <a:t>Bennouna</a:t>
            </a:r>
            <a:endParaRPr lang="fr-FR"/>
          </a:p>
        </p:txBody>
      </p:sp>
      <p:sp>
        <p:nvSpPr>
          <p:cNvPr id="6" name="Espace réservé du numéro de diapositive 5">
            <a:extLst>
              <a:ext uri="{FF2B5EF4-FFF2-40B4-BE49-F238E27FC236}">
                <a16:creationId xmlns:a16="http://schemas.microsoft.com/office/drawing/2014/main" id="{C6A123C3-F921-4A76-8A7C-3D8B24C211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bg1"/>
                </a:solidFill>
              </a:defRPr>
            </a:lvl1pPr>
          </a:lstStyle>
          <a:p>
            <a:fld id="{4663F8E7-E950-430D-880A-090F6311A6B2}" type="slidenum">
              <a:rPr lang="fr-FR" smtClean="0"/>
              <a:pPr/>
              <a:t>‹#›</a:t>
            </a:fld>
            <a:endParaRPr lang="fr-FR"/>
          </a:p>
        </p:txBody>
      </p:sp>
      <p:pic>
        <p:nvPicPr>
          <p:cNvPr id="7" name="Image 6">
            <a:extLst>
              <a:ext uri="{FF2B5EF4-FFF2-40B4-BE49-F238E27FC236}">
                <a16:creationId xmlns:a16="http://schemas.microsoft.com/office/drawing/2014/main" id="{18A5DE3A-6590-4C01-A3A2-8CA6C4ACB4F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8200" y="6257413"/>
            <a:ext cx="1353826" cy="562998"/>
          </a:xfrm>
          <a:prstGeom prst="rect">
            <a:avLst/>
          </a:prstGeom>
        </p:spPr>
      </p:pic>
      <p:sp>
        <p:nvSpPr>
          <p:cNvPr id="17" name="Rectangle 16">
            <a:extLst>
              <a:ext uri="{FF2B5EF4-FFF2-40B4-BE49-F238E27FC236}">
                <a16:creationId xmlns:a16="http://schemas.microsoft.com/office/drawing/2014/main" id="{68B68FC8-6345-4890-951A-1B36C279AFD5}"/>
              </a:ext>
            </a:extLst>
          </p:cNvPr>
          <p:cNvSpPr/>
          <p:nvPr userDrawn="1"/>
        </p:nvSpPr>
        <p:spPr>
          <a:xfrm flipV="1">
            <a:off x="-1" y="0"/>
            <a:ext cx="12192001" cy="527538"/>
          </a:xfrm>
          <a:prstGeom prst="rect">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3960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b="1" kern="1200">
          <a:solidFill>
            <a:schemeClr val="bg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7B7E1C-C3F5-4725-9F3E-E49C4C6A091D}"/>
              </a:ext>
            </a:extLst>
          </p:cNvPr>
          <p:cNvSpPr>
            <a:spLocks noGrp="1"/>
          </p:cNvSpPr>
          <p:nvPr>
            <p:ph type="title"/>
          </p:nvPr>
        </p:nvSpPr>
        <p:spPr>
          <a:xfrm>
            <a:off x="1375568" y="3450492"/>
            <a:ext cx="10515600" cy="1101603"/>
          </a:xfrm>
        </p:spPr>
        <p:txBody>
          <a:bodyPr>
            <a:normAutofit fontScale="90000"/>
          </a:bodyPr>
          <a:lstStyle/>
          <a:p>
            <a:pPr algn="ctr"/>
            <a:r>
              <a:rPr lang="fr-FR" sz="9800"/>
              <a:t>ISEN</a:t>
            </a:r>
            <a:r>
              <a:rPr lang="fr-FR"/>
              <a:t> </a:t>
            </a:r>
            <a:r>
              <a:rPr lang="fr-FR" sz="9800"/>
              <a:t>INFO</a:t>
            </a:r>
          </a:p>
        </p:txBody>
      </p:sp>
      <p:sp>
        <p:nvSpPr>
          <p:cNvPr id="3" name="Espace réservé du contenu 2">
            <a:extLst>
              <a:ext uri="{FF2B5EF4-FFF2-40B4-BE49-F238E27FC236}">
                <a16:creationId xmlns:a16="http://schemas.microsoft.com/office/drawing/2014/main" id="{2BEF494F-48EF-41E5-A109-85CCFCF06744}"/>
              </a:ext>
            </a:extLst>
          </p:cNvPr>
          <p:cNvSpPr>
            <a:spLocks noGrp="1"/>
          </p:cNvSpPr>
          <p:nvPr>
            <p:ph idx="1"/>
          </p:nvPr>
        </p:nvSpPr>
        <p:spPr/>
        <p:txBody>
          <a:bodyPr/>
          <a:lstStyle/>
          <a:p>
            <a:endParaRPr lang="fr-FR"/>
          </a:p>
        </p:txBody>
      </p:sp>
      <p:sp>
        <p:nvSpPr>
          <p:cNvPr id="4" name="Espace réservé du pied de page 3">
            <a:extLst>
              <a:ext uri="{FF2B5EF4-FFF2-40B4-BE49-F238E27FC236}">
                <a16:creationId xmlns:a16="http://schemas.microsoft.com/office/drawing/2014/main" id="{641AC214-18DF-4624-8523-87245B9348E2}"/>
              </a:ext>
            </a:extLst>
          </p:cNvPr>
          <p:cNvSpPr>
            <a:spLocks noGrp="1"/>
          </p:cNvSpPr>
          <p:nvPr>
            <p:ph type="ftr" sz="quarter" idx="11"/>
          </p:nvPr>
        </p:nvSpPr>
        <p:spPr/>
        <p:txBody>
          <a:bodyPr/>
          <a:lstStyle/>
          <a:p>
            <a:r>
              <a:rPr lang="fr-FR"/>
              <a:t>Hugo Demenez &amp; Brieuc Da1ndoy &amp; Guillaume Gulli &amp; Mohamed Amine Bennouna</a:t>
            </a:r>
          </a:p>
        </p:txBody>
      </p:sp>
      <p:sp>
        <p:nvSpPr>
          <p:cNvPr id="5" name="Espace réservé du numéro de diapositive 4">
            <a:extLst>
              <a:ext uri="{FF2B5EF4-FFF2-40B4-BE49-F238E27FC236}">
                <a16:creationId xmlns:a16="http://schemas.microsoft.com/office/drawing/2014/main" id="{498BAE91-90EB-414F-9F3F-4C9F1EA4B1B5}"/>
              </a:ext>
            </a:extLst>
          </p:cNvPr>
          <p:cNvSpPr>
            <a:spLocks noGrp="1"/>
          </p:cNvSpPr>
          <p:nvPr>
            <p:ph type="sldNum" sz="quarter" idx="12"/>
          </p:nvPr>
        </p:nvSpPr>
        <p:spPr/>
        <p:txBody>
          <a:bodyPr/>
          <a:lstStyle/>
          <a:p>
            <a:fld id="{4663F8E7-E950-430D-880A-090F6311A6B2}" type="slidenum">
              <a:rPr lang="fr-FR" smtClean="0"/>
              <a:t>1</a:t>
            </a:fld>
            <a:endParaRPr lang="fr-FR"/>
          </a:p>
        </p:txBody>
      </p:sp>
      <p:sp>
        <p:nvSpPr>
          <p:cNvPr id="7" name="Ellipse 6">
            <a:extLst>
              <a:ext uri="{FF2B5EF4-FFF2-40B4-BE49-F238E27FC236}">
                <a16:creationId xmlns:a16="http://schemas.microsoft.com/office/drawing/2014/main" id="{31474F0A-D5C1-4449-909B-EF178AB14D89}"/>
              </a:ext>
            </a:extLst>
          </p:cNvPr>
          <p:cNvSpPr/>
          <p:nvPr/>
        </p:nvSpPr>
        <p:spPr>
          <a:xfrm>
            <a:off x="5195348" y="95114"/>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solidFill>
              </a:rPr>
              <a:t>1</a:t>
            </a:r>
          </a:p>
        </p:txBody>
      </p:sp>
      <p:sp>
        <p:nvSpPr>
          <p:cNvPr id="8" name="Ellipse 7">
            <a:extLst>
              <a:ext uri="{FF2B5EF4-FFF2-40B4-BE49-F238E27FC236}">
                <a16:creationId xmlns:a16="http://schemas.microsoft.com/office/drawing/2014/main" id="{8F9D2609-4F44-40CD-840E-AF7C7DE63365}"/>
              </a:ext>
            </a:extLst>
          </p:cNvPr>
          <p:cNvSpPr/>
          <p:nvPr/>
        </p:nvSpPr>
        <p:spPr>
          <a:xfrm>
            <a:off x="5935466" y="97531"/>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solidFill>
              </a:rPr>
              <a:t>2</a:t>
            </a:r>
          </a:p>
        </p:txBody>
      </p:sp>
      <p:cxnSp>
        <p:nvCxnSpPr>
          <p:cNvPr id="9" name="Connecteur droit 8">
            <a:extLst>
              <a:ext uri="{FF2B5EF4-FFF2-40B4-BE49-F238E27FC236}">
                <a16:creationId xmlns:a16="http://schemas.microsoft.com/office/drawing/2014/main" id="{76A3BD9F-DD98-4A90-B522-3958FBC6815E}"/>
              </a:ext>
            </a:extLst>
          </p:cNvPr>
          <p:cNvCxnSpPr>
            <a:stCxn id="7" idx="6"/>
            <a:endCxn id="8" idx="2"/>
          </p:cNvCxnSpPr>
          <p:nvPr/>
        </p:nvCxnSpPr>
        <p:spPr>
          <a:xfrm>
            <a:off x="5560473" y="277677"/>
            <a:ext cx="374993" cy="241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4B7B093F-A708-48CF-8F07-DCEBE618AEE9}"/>
              </a:ext>
            </a:extLst>
          </p:cNvPr>
          <p:cNvSpPr/>
          <p:nvPr/>
        </p:nvSpPr>
        <p:spPr>
          <a:xfrm>
            <a:off x="6633368" y="97531"/>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solidFill>
              </a:rPr>
              <a:t>3</a:t>
            </a:r>
          </a:p>
        </p:txBody>
      </p:sp>
      <p:cxnSp>
        <p:nvCxnSpPr>
          <p:cNvPr id="11" name="Connecteur droit 10">
            <a:extLst>
              <a:ext uri="{FF2B5EF4-FFF2-40B4-BE49-F238E27FC236}">
                <a16:creationId xmlns:a16="http://schemas.microsoft.com/office/drawing/2014/main" id="{D88F86FD-FE1A-4829-B341-607BA3E5ED5E}"/>
              </a:ext>
            </a:extLst>
          </p:cNvPr>
          <p:cNvCxnSpPr>
            <a:cxnSpLocks/>
            <a:stCxn id="8" idx="6"/>
            <a:endCxn id="10" idx="2"/>
          </p:cNvCxnSpPr>
          <p:nvPr/>
        </p:nvCxnSpPr>
        <p:spPr>
          <a:xfrm>
            <a:off x="6300591" y="280094"/>
            <a:ext cx="3327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 coins arrondis 11">
            <a:extLst>
              <a:ext uri="{FF2B5EF4-FFF2-40B4-BE49-F238E27FC236}">
                <a16:creationId xmlns:a16="http://schemas.microsoft.com/office/drawing/2014/main" id="{E4BB1FD7-D8F1-4ACA-B1F7-28A4318C4416}"/>
              </a:ext>
            </a:extLst>
          </p:cNvPr>
          <p:cNvSpPr/>
          <p:nvPr/>
        </p:nvSpPr>
        <p:spPr>
          <a:xfrm>
            <a:off x="3326734" y="95114"/>
            <a:ext cx="1535837" cy="36512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bg1"/>
                </a:solidFill>
              </a:rPr>
              <a:t>Introduction</a:t>
            </a:r>
          </a:p>
        </p:txBody>
      </p:sp>
      <p:cxnSp>
        <p:nvCxnSpPr>
          <p:cNvPr id="13" name="Connecteur droit 12">
            <a:extLst>
              <a:ext uri="{FF2B5EF4-FFF2-40B4-BE49-F238E27FC236}">
                <a16:creationId xmlns:a16="http://schemas.microsoft.com/office/drawing/2014/main" id="{8B23DE0E-CF67-46B8-984A-E21B1FFEC40A}"/>
              </a:ext>
            </a:extLst>
          </p:cNvPr>
          <p:cNvCxnSpPr>
            <a:cxnSpLocks/>
            <a:stCxn id="12" idx="3"/>
            <a:endCxn id="7" idx="2"/>
          </p:cNvCxnSpPr>
          <p:nvPr/>
        </p:nvCxnSpPr>
        <p:spPr>
          <a:xfrm>
            <a:off x="4862571" y="277677"/>
            <a:ext cx="3327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 coins arrondis 13">
            <a:extLst>
              <a:ext uri="{FF2B5EF4-FFF2-40B4-BE49-F238E27FC236}">
                <a16:creationId xmlns:a16="http://schemas.microsoft.com/office/drawing/2014/main" id="{557B6687-1FC5-4802-B1D6-3B08928350D7}"/>
              </a:ext>
            </a:extLst>
          </p:cNvPr>
          <p:cNvSpPr/>
          <p:nvPr/>
        </p:nvSpPr>
        <p:spPr>
          <a:xfrm>
            <a:off x="7373643" y="97531"/>
            <a:ext cx="1535837" cy="3651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solidFill>
              </a:rPr>
              <a:t>Conclusion</a:t>
            </a:r>
          </a:p>
        </p:txBody>
      </p:sp>
      <p:cxnSp>
        <p:nvCxnSpPr>
          <p:cNvPr id="15" name="Connecteur droit 14">
            <a:extLst>
              <a:ext uri="{FF2B5EF4-FFF2-40B4-BE49-F238E27FC236}">
                <a16:creationId xmlns:a16="http://schemas.microsoft.com/office/drawing/2014/main" id="{4D64F33D-263E-47ED-B233-C48F692B900B}"/>
              </a:ext>
            </a:extLst>
          </p:cNvPr>
          <p:cNvCxnSpPr>
            <a:cxnSpLocks/>
            <a:stCxn id="10" idx="6"/>
            <a:endCxn id="14" idx="1"/>
          </p:cNvCxnSpPr>
          <p:nvPr/>
        </p:nvCxnSpPr>
        <p:spPr>
          <a:xfrm>
            <a:off x="6998493" y="280094"/>
            <a:ext cx="3751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86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869EE7-C142-4987-89E5-CB0F63FF2CD0}"/>
              </a:ext>
            </a:extLst>
          </p:cNvPr>
          <p:cNvSpPr>
            <a:spLocks noGrp="1"/>
          </p:cNvSpPr>
          <p:nvPr>
            <p:ph type="title"/>
          </p:nvPr>
        </p:nvSpPr>
        <p:spPr/>
        <p:txBody>
          <a:bodyPr/>
          <a:lstStyle/>
          <a:p>
            <a:r>
              <a:rPr lang="fr-FR"/>
              <a:t>Sommaire</a:t>
            </a:r>
          </a:p>
        </p:txBody>
      </p:sp>
      <p:sp>
        <p:nvSpPr>
          <p:cNvPr id="3" name="Espace réservé du contenu 2">
            <a:extLst>
              <a:ext uri="{FF2B5EF4-FFF2-40B4-BE49-F238E27FC236}">
                <a16:creationId xmlns:a16="http://schemas.microsoft.com/office/drawing/2014/main" id="{284F65AD-876C-4B39-A2AC-2474F5B68FBD}"/>
              </a:ext>
            </a:extLst>
          </p:cNvPr>
          <p:cNvSpPr>
            <a:spLocks noGrp="1"/>
          </p:cNvSpPr>
          <p:nvPr>
            <p:ph idx="1"/>
          </p:nvPr>
        </p:nvSpPr>
        <p:spPr/>
        <p:txBody>
          <a:bodyPr/>
          <a:lstStyle/>
          <a:p>
            <a:r>
              <a:rPr lang="fr-FR"/>
              <a:t>Introduction </a:t>
            </a:r>
          </a:p>
          <a:p>
            <a:r>
              <a:rPr lang="fr-FR"/>
              <a:t>Concept</a:t>
            </a:r>
          </a:p>
          <a:p>
            <a:r>
              <a:rPr lang="fr-FR"/>
              <a:t>Gestion de Projet </a:t>
            </a:r>
          </a:p>
          <a:p>
            <a:r>
              <a:rPr lang="fr-FR"/>
              <a:t>Structure du Projet </a:t>
            </a:r>
          </a:p>
          <a:p>
            <a:r>
              <a:rPr lang="fr-FR" err="1"/>
              <a:t>Language</a:t>
            </a:r>
            <a:r>
              <a:rPr lang="fr-FR"/>
              <a:t> de programmation </a:t>
            </a:r>
          </a:p>
          <a:p>
            <a:endParaRPr lang="fr-FR"/>
          </a:p>
        </p:txBody>
      </p:sp>
      <p:sp>
        <p:nvSpPr>
          <p:cNvPr id="4" name="Espace réservé du pied de page 3">
            <a:extLst>
              <a:ext uri="{FF2B5EF4-FFF2-40B4-BE49-F238E27FC236}">
                <a16:creationId xmlns:a16="http://schemas.microsoft.com/office/drawing/2014/main" id="{4CFCDA8B-54EE-4C55-80EF-0DA312F66AFD}"/>
              </a:ext>
            </a:extLst>
          </p:cNvPr>
          <p:cNvSpPr>
            <a:spLocks noGrp="1"/>
          </p:cNvSpPr>
          <p:nvPr>
            <p:ph type="ftr" sz="quarter" idx="11"/>
          </p:nvPr>
        </p:nvSpPr>
        <p:spPr/>
        <p:txBody>
          <a:bodyPr/>
          <a:lstStyle/>
          <a:p>
            <a:r>
              <a:rPr lang="fr-FR"/>
              <a:t>Hugo Demenez &amp; Brieuc Da1ndoy &amp; Guillaume Gulli &amp; Mohamed Amine Bennouna</a:t>
            </a:r>
          </a:p>
        </p:txBody>
      </p:sp>
      <p:sp>
        <p:nvSpPr>
          <p:cNvPr id="5" name="Espace réservé du numéro de diapositive 4">
            <a:extLst>
              <a:ext uri="{FF2B5EF4-FFF2-40B4-BE49-F238E27FC236}">
                <a16:creationId xmlns:a16="http://schemas.microsoft.com/office/drawing/2014/main" id="{61D873D3-864F-4963-B112-8CBAAC969FBD}"/>
              </a:ext>
            </a:extLst>
          </p:cNvPr>
          <p:cNvSpPr>
            <a:spLocks noGrp="1"/>
          </p:cNvSpPr>
          <p:nvPr>
            <p:ph type="sldNum" sz="quarter" idx="12"/>
          </p:nvPr>
        </p:nvSpPr>
        <p:spPr/>
        <p:txBody>
          <a:bodyPr/>
          <a:lstStyle/>
          <a:p>
            <a:fld id="{4663F8E7-E950-430D-880A-090F6311A6B2}" type="slidenum">
              <a:rPr lang="fr-FR" smtClean="0"/>
              <a:t>2</a:t>
            </a:fld>
            <a:endParaRPr lang="fr-FR"/>
          </a:p>
        </p:txBody>
      </p:sp>
    </p:spTree>
    <p:extLst>
      <p:ext uri="{BB962C8B-B14F-4D97-AF65-F5344CB8AC3E}">
        <p14:creationId xmlns:p14="http://schemas.microsoft.com/office/powerpoint/2010/main" val="137956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1B839-D4B0-4C35-92A4-4F66790EFC94}"/>
              </a:ext>
            </a:extLst>
          </p:cNvPr>
          <p:cNvSpPr>
            <a:spLocks noGrp="1"/>
          </p:cNvSpPr>
          <p:nvPr>
            <p:ph type="title"/>
          </p:nvPr>
        </p:nvSpPr>
        <p:spPr/>
        <p:txBody>
          <a:bodyPr>
            <a:normAutofit/>
          </a:bodyPr>
          <a:lstStyle/>
          <a:p>
            <a:r>
              <a:rPr lang="fr-FR"/>
              <a:t>Introduction </a:t>
            </a:r>
          </a:p>
        </p:txBody>
      </p:sp>
      <p:sp>
        <p:nvSpPr>
          <p:cNvPr id="3" name="Espace réservé du contenu 2">
            <a:extLst>
              <a:ext uri="{FF2B5EF4-FFF2-40B4-BE49-F238E27FC236}">
                <a16:creationId xmlns:a16="http://schemas.microsoft.com/office/drawing/2014/main" id="{1924C19D-2277-4EE6-BE20-FB4D88637296}"/>
              </a:ext>
            </a:extLst>
          </p:cNvPr>
          <p:cNvSpPr>
            <a:spLocks noGrp="1"/>
          </p:cNvSpPr>
          <p:nvPr>
            <p:ph idx="1"/>
          </p:nvPr>
        </p:nvSpPr>
        <p:spPr/>
        <p:txBody>
          <a:bodyPr/>
          <a:lstStyle/>
          <a:p>
            <a:endParaRPr lang="fr-FR"/>
          </a:p>
        </p:txBody>
      </p:sp>
      <p:sp>
        <p:nvSpPr>
          <p:cNvPr id="4" name="Espace réservé du pied de page 3">
            <a:extLst>
              <a:ext uri="{FF2B5EF4-FFF2-40B4-BE49-F238E27FC236}">
                <a16:creationId xmlns:a16="http://schemas.microsoft.com/office/drawing/2014/main" id="{CA539AFF-C216-4F49-AA33-93698282E4F9}"/>
              </a:ext>
            </a:extLst>
          </p:cNvPr>
          <p:cNvSpPr>
            <a:spLocks noGrp="1"/>
          </p:cNvSpPr>
          <p:nvPr>
            <p:ph type="ftr" sz="quarter" idx="11"/>
          </p:nvPr>
        </p:nvSpPr>
        <p:spPr/>
        <p:txBody>
          <a:bodyPr/>
          <a:lstStyle/>
          <a:p>
            <a:r>
              <a:rPr lang="fr-FR"/>
              <a:t>Hugo Demenez &amp; Brieuc Da1ndoy &amp; Guillaume Gulli &amp; Mohamed Amine Bennouna</a:t>
            </a:r>
          </a:p>
        </p:txBody>
      </p:sp>
      <p:sp>
        <p:nvSpPr>
          <p:cNvPr id="5" name="Espace réservé du numéro de diapositive 4">
            <a:extLst>
              <a:ext uri="{FF2B5EF4-FFF2-40B4-BE49-F238E27FC236}">
                <a16:creationId xmlns:a16="http://schemas.microsoft.com/office/drawing/2014/main" id="{EBC1F3B4-7E7E-4F07-BBFB-B5004D9A6CB5}"/>
              </a:ext>
            </a:extLst>
          </p:cNvPr>
          <p:cNvSpPr>
            <a:spLocks noGrp="1"/>
          </p:cNvSpPr>
          <p:nvPr>
            <p:ph type="sldNum" sz="quarter" idx="12"/>
          </p:nvPr>
        </p:nvSpPr>
        <p:spPr/>
        <p:txBody>
          <a:bodyPr/>
          <a:lstStyle/>
          <a:p>
            <a:fld id="{4663F8E7-E950-430D-880A-090F6311A6B2}" type="slidenum">
              <a:rPr lang="fr-FR" smtClean="0"/>
              <a:t>3</a:t>
            </a:fld>
            <a:endParaRPr lang="fr-FR"/>
          </a:p>
        </p:txBody>
      </p:sp>
    </p:spTree>
    <p:extLst>
      <p:ext uri="{BB962C8B-B14F-4D97-AF65-F5344CB8AC3E}">
        <p14:creationId xmlns:p14="http://schemas.microsoft.com/office/powerpoint/2010/main" val="302880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1A57CA-D00E-4510-B3FB-3649C5DEDBAA}"/>
              </a:ext>
            </a:extLst>
          </p:cNvPr>
          <p:cNvSpPr>
            <a:spLocks noGrp="1"/>
          </p:cNvSpPr>
          <p:nvPr>
            <p:ph type="title"/>
          </p:nvPr>
        </p:nvSpPr>
        <p:spPr/>
        <p:txBody>
          <a:bodyPr>
            <a:normAutofit fontScale="90000"/>
          </a:bodyPr>
          <a:lstStyle/>
          <a:p>
            <a:r>
              <a:rPr lang="fr-FR"/>
              <a:t>Concept</a:t>
            </a:r>
            <a:br>
              <a:rPr lang="fr-FR"/>
            </a:br>
            <a:endParaRPr lang="fr-FR"/>
          </a:p>
        </p:txBody>
      </p:sp>
      <p:sp>
        <p:nvSpPr>
          <p:cNvPr id="3" name="Espace réservé du contenu 2">
            <a:extLst>
              <a:ext uri="{FF2B5EF4-FFF2-40B4-BE49-F238E27FC236}">
                <a16:creationId xmlns:a16="http://schemas.microsoft.com/office/drawing/2014/main" id="{23660972-0F95-4D6E-AB4F-22BC004DEC03}"/>
              </a:ext>
            </a:extLst>
          </p:cNvPr>
          <p:cNvSpPr>
            <a:spLocks noGrp="1"/>
          </p:cNvSpPr>
          <p:nvPr>
            <p:ph idx="1"/>
          </p:nvPr>
        </p:nvSpPr>
        <p:spPr/>
        <p:txBody>
          <a:bodyPr>
            <a:normAutofit fontScale="92500"/>
          </a:bodyPr>
          <a:lstStyle/>
          <a:p>
            <a:r>
              <a:rPr lang="fr-FR"/>
              <a:t>Interface web qui envoie automatiquement un mail avec l'emploi du temps de la semaine et les nouvelles notes.</a:t>
            </a:r>
          </a:p>
          <a:p>
            <a:endParaRPr lang="fr-FR"/>
          </a:p>
          <a:p>
            <a:r>
              <a:rPr lang="fr-FR"/>
              <a:t>Alimente la base de données avec l'identifiant, le mot de passe, l'email, le planning et les notes.</a:t>
            </a:r>
          </a:p>
          <a:p>
            <a:endParaRPr lang="fr-FR"/>
          </a:p>
          <a:p>
            <a:r>
              <a:rPr lang="fr-FR"/>
              <a:t>Checking des informations tous les jours pour voir s'il y a des changements. </a:t>
            </a:r>
          </a:p>
          <a:p>
            <a:r>
              <a:rPr lang="fr-FR"/>
              <a:t>Créer un assistant vocal qui sera disponible sur la page web pour permettre de poser des questions concernant par exemple le nombre d'heures de cette semaine ou calculer la moyenne générale</a:t>
            </a:r>
          </a:p>
          <a:p>
            <a:endParaRPr lang="fr-FR"/>
          </a:p>
        </p:txBody>
      </p:sp>
      <p:sp>
        <p:nvSpPr>
          <p:cNvPr id="4" name="Espace réservé du pied de page 3">
            <a:extLst>
              <a:ext uri="{FF2B5EF4-FFF2-40B4-BE49-F238E27FC236}">
                <a16:creationId xmlns:a16="http://schemas.microsoft.com/office/drawing/2014/main" id="{F7546FD0-3463-42F1-B59A-856CB303514C}"/>
              </a:ext>
            </a:extLst>
          </p:cNvPr>
          <p:cNvSpPr>
            <a:spLocks noGrp="1"/>
          </p:cNvSpPr>
          <p:nvPr>
            <p:ph type="ftr" sz="quarter" idx="11"/>
          </p:nvPr>
        </p:nvSpPr>
        <p:spPr/>
        <p:txBody>
          <a:bodyPr/>
          <a:lstStyle/>
          <a:p>
            <a:r>
              <a:rPr lang="fr-FR"/>
              <a:t>Hugo Demenez &amp; Brieuc Da1ndoy &amp; Guillaume Gulli &amp; Mohamed Amine Bennouna</a:t>
            </a:r>
          </a:p>
        </p:txBody>
      </p:sp>
      <p:sp>
        <p:nvSpPr>
          <p:cNvPr id="5" name="Espace réservé du numéro de diapositive 4">
            <a:extLst>
              <a:ext uri="{FF2B5EF4-FFF2-40B4-BE49-F238E27FC236}">
                <a16:creationId xmlns:a16="http://schemas.microsoft.com/office/drawing/2014/main" id="{37108097-3ADA-42E8-B7E2-C352107CDCB6}"/>
              </a:ext>
            </a:extLst>
          </p:cNvPr>
          <p:cNvSpPr>
            <a:spLocks noGrp="1"/>
          </p:cNvSpPr>
          <p:nvPr>
            <p:ph type="sldNum" sz="quarter" idx="12"/>
          </p:nvPr>
        </p:nvSpPr>
        <p:spPr/>
        <p:txBody>
          <a:bodyPr/>
          <a:lstStyle/>
          <a:p>
            <a:fld id="{4663F8E7-E950-430D-880A-090F6311A6B2}" type="slidenum">
              <a:rPr lang="fr-FR" smtClean="0"/>
              <a:t>4</a:t>
            </a:fld>
            <a:endParaRPr lang="fr-FR"/>
          </a:p>
        </p:txBody>
      </p:sp>
    </p:spTree>
    <p:extLst>
      <p:ext uri="{BB962C8B-B14F-4D97-AF65-F5344CB8AC3E}">
        <p14:creationId xmlns:p14="http://schemas.microsoft.com/office/powerpoint/2010/main" val="372665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3B244E-5A97-4F94-9F40-8DF6174B9BA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033DF95-F0CA-46D5-8B13-0D32246C4985}"/>
              </a:ext>
            </a:extLst>
          </p:cNvPr>
          <p:cNvSpPr>
            <a:spLocks noGrp="1"/>
          </p:cNvSpPr>
          <p:nvPr>
            <p:ph idx="1"/>
          </p:nvPr>
        </p:nvSpPr>
        <p:spPr>
          <a:xfrm>
            <a:off x="838200" y="2820743"/>
            <a:ext cx="3535240" cy="1216513"/>
          </a:xfrm>
        </p:spPr>
        <p:txBody>
          <a:bodyPr>
            <a:normAutofit/>
          </a:bodyPr>
          <a:lstStyle/>
          <a:p>
            <a:r>
              <a:rPr lang="en-US" sz="3200"/>
              <a:t>Gestion de </a:t>
            </a:r>
            <a:r>
              <a:rPr lang="en-US" sz="3200" err="1"/>
              <a:t>Projet</a:t>
            </a:r>
            <a:r>
              <a:rPr lang="en-US" sz="3200"/>
              <a:t> </a:t>
            </a:r>
            <a:br>
              <a:rPr lang="en-US" sz="3200"/>
            </a:br>
            <a:endParaRPr lang="fr-FR" sz="3200"/>
          </a:p>
        </p:txBody>
      </p:sp>
      <p:sp>
        <p:nvSpPr>
          <p:cNvPr id="4" name="Espace réservé du pied de page 3">
            <a:extLst>
              <a:ext uri="{FF2B5EF4-FFF2-40B4-BE49-F238E27FC236}">
                <a16:creationId xmlns:a16="http://schemas.microsoft.com/office/drawing/2014/main" id="{1181ECC1-3D68-4FAF-ACC0-932CA2D6FFCC}"/>
              </a:ext>
            </a:extLst>
          </p:cNvPr>
          <p:cNvSpPr>
            <a:spLocks noGrp="1"/>
          </p:cNvSpPr>
          <p:nvPr>
            <p:ph type="ftr" sz="quarter" idx="11"/>
          </p:nvPr>
        </p:nvSpPr>
        <p:spPr/>
        <p:txBody>
          <a:bodyPr/>
          <a:lstStyle/>
          <a:p>
            <a:r>
              <a:rPr lang="fr-FR"/>
              <a:t>Hugo Demenez &amp; Brieuc Da1ndoy &amp; Guillaume Gulli &amp; Mohamed Amine Bennouna</a:t>
            </a:r>
          </a:p>
        </p:txBody>
      </p:sp>
      <p:sp>
        <p:nvSpPr>
          <p:cNvPr id="5" name="Espace réservé du numéro de diapositive 4">
            <a:extLst>
              <a:ext uri="{FF2B5EF4-FFF2-40B4-BE49-F238E27FC236}">
                <a16:creationId xmlns:a16="http://schemas.microsoft.com/office/drawing/2014/main" id="{AB9835CB-0EE6-4108-A4DD-AEC0DACC64CC}"/>
              </a:ext>
            </a:extLst>
          </p:cNvPr>
          <p:cNvSpPr>
            <a:spLocks noGrp="1"/>
          </p:cNvSpPr>
          <p:nvPr>
            <p:ph type="sldNum" sz="quarter" idx="12"/>
          </p:nvPr>
        </p:nvSpPr>
        <p:spPr/>
        <p:txBody>
          <a:bodyPr/>
          <a:lstStyle/>
          <a:p>
            <a:fld id="{4663F8E7-E950-430D-880A-090F6311A6B2}" type="slidenum">
              <a:rPr lang="fr-FR" smtClean="0"/>
              <a:t>5</a:t>
            </a:fld>
            <a:endParaRPr lang="fr-FR"/>
          </a:p>
        </p:txBody>
      </p:sp>
      <p:pic>
        <p:nvPicPr>
          <p:cNvPr id="6" name="Espace réservé du contenu 4">
            <a:extLst>
              <a:ext uri="{FF2B5EF4-FFF2-40B4-BE49-F238E27FC236}">
                <a16:creationId xmlns:a16="http://schemas.microsoft.com/office/drawing/2014/main" id="{F4703B74-42FC-464C-B96B-DD21331747BD}"/>
              </a:ext>
            </a:extLst>
          </p:cNvPr>
          <p:cNvPicPr>
            <a:picLocks noChangeAspect="1"/>
          </p:cNvPicPr>
          <p:nvPr/>
        </p:nvPicPr>
        <p:blipFill>
          <a:blip r:embed="rId3"/>
          <a:stretch>
            <a:fillRect/>
          </a:stretch>
        </p:blipFill>
        <p:spPr>
          <a:xfrm>
            <a:off x="4731040" y="616141"/>
            <a:ext cx="6630822" cy="565277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30778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71D382-8CBB-4737-95C0-0D704A6B9A6D}"/>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06FF635C-0A37-4CFA-AB27-40EA7DD9FDC8}"/>
              </a:ext>
            </a:extLst>
          </p:cNvPr>
          <p:cNvSpPr>
            <a:spLocks noGrp="1"/>
          </p:cNvSpPr>
          <p:nvPr>
            <p:ph idx="1"/>
          </p:nvPr>
        </p:nvSpPr>
        <p:spPr>
          <a:xfrm>
            <a:off x="662354" y="2927228"/>
            <a:ext cx="3461238" cy="820860"/>
          </a:xfrm>
        </p:spPr>
        <p:txBody>
          <a:bodyPr>
            <a:normAutofit lnSpcReduction="10000"/>
          </a:bodyPr>
          <a:lstStyle/>
          <a:p>
            <a:r>
              <a:rPr lang="en-US" sz="2800"/>
              <a:t>Structure du </a:t>
            </a:r>
            <a:r>
              <a:rPr lang="en-US" sz="2800" err="1"/>
              <a:t>Projet</a:t>
            </a:r>
            <a:r>
              <a:rPr lang="en-US" sz="2800"/>
              <a:t> </a:t>
            </a:r>
            <a:br>
              <a:rPr lang="en-US" sz="2800"/>
            </a:br>
            <a:endParaRPr lang="en-US"/>
          </a:p>
        </p:txBody>
      </p:sp>
      <p:sp>
        <p:nvSpPr>
          <p:cNvPr id="4" name="Espace réservé du pied de page 3">
            <a:extLst>
              <a:ext uri="{FF2B5EF4-FFF2-40B4-BE49-F238E27FC236}">
                <a16:creationId xmlns:a16="http://schemas.microsoft.com/office/drawing/2014/main" id="{9CBE7194-977A-469D-8FDA-3AB63790A773}"/>
              </a:ext>
            </a:extLst>
          </p:cNvPr>
          <p:cNvSpPr>
            <a:spLocks noGrp="1"/>
          </p:cNvSpPr>
          <p:nvPr>
            <p:ph type="ftr" sz="quarter" idx="11"/>
          </p:nvPr>
        </p:nvSpPr>
        <p:spPr/>
        <p:txBody>
          <a:bodyPr/>
          <a:lstStyle/>
          <a:p>
            <a:r>
              <a:rPr lang="fr-FR"/>
              <a:t>Hugo Demenez &amp; Brieuc Da1ndoy &amp; Guillaume Gulli &amp; Mohamed Amine Bennouna</a:t>
            </a:r>
          </a:p>
        </p:txBody>
      </p:sp>
      <p:sp>
        <p:nvSpPr>
          <p:cNvPr id="5" name="Espace réservé du numéro de diapositive 4">
            <a:extLst>
              <a:ext uri="{FF2B5EF4-FFF2-40B4-BE49-F238E27FC236}">
                <a16:creationId xmlns:a16="http://schemas.microsoft.com/office/drawing/2014/main" id="{C930148A-B12E-470D-9B3E-7DF38261397A}"/>
              </a:ext>
            </a:extLst>
          </p:cNvPr>
          <p:cNvSpPr>
            <a:spLocks noGrp="1"/>
          </p:cNvSpPr>
          <p:nvPr>
            <p:ph type="sldNum" sz="quarter" idx="12"/>
          </p:nvPr>
        </p:nvSpPr>
        <p:spPr/>
        <p:txBody>
          <a:bodyPr/>
          <a:lstStyle/>
          <a:p>
            <a:fld id="{4663F8E7-E950-430D-880A-090F6311A6B2}" type="slidenum">
              <a:rPr lang="fr-FR" smtClean="0"/>
              <a:t>6</a:t>
            </a:fld>
            <a:endParaRPr lang="fr-FR"/>
          </a:p>
        </p:txBody>
      </p:sp>
      <p:pic>
        <p:nvPicPr>
          <p:cNvPr id="6" name="Image 5">
            <a:extLst>
              <a:ext uri="{FF2B5EF4-FFF2-40B4-BE49-F238E27FC236}">
                <a16:creationId xmlns:a16="http://schemas.microsoft.com/office/drawing/2014/main" id="{0AEC5E1A-B153-4DC8-AE5B-FBD82E24284B}"/>
              </a:ext>
            </a:extLst>
          </p:cNvPr>
          <p:cNvPicPr>
            <a:picLocks noChangeAspect="1"/>
          </p:cNvPicPr>
          <p:nvPr/>
        </p:nvPicPr>
        <p:blipFill>
          <a:blip r:embed="rId2"/>
          <a:stretch>
            <a:fillRect/>
          </a:stretch>
        </p:blipFill>
        <p:spPr>
          <a:xfrm>
            <a:off x="5400146" y="909265"/>
            <a:ext cx="5953654" cy="334892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7" name="Image 6" descr="Une image contenant texte&#10;&#10;Description générée automatiquement">
            <a:extLst>
              <a:ext uri="{FF2B5EF4-FFF2-40B4-BE49-F238E27FC236}">
                <a16:creationId xmlns:a16="http://schemas.microsoft.com/office/drawing/2014/main" id="{5F90C6F4-9791-4EC2-A862-5FE64A92AA0C}"/>
              </a:ext>
            </a:extLst>
          </p:cNvPr>
          <p:cNvPicPr>
            <a:picLocks noChangeAspect="1"/>
          </p:cNvPicPr>
          <p:nvPr/>
        </p:nvPicPr>
        <p:blipFill>
          <a:blip r:embed="rId3"/>
          <a:stretch>
            <a:fillRect/>
          </a:stretch>
        </p:blipFill>
        <p:spPr>
          <a:xfrm>
            <a:off x="5400146" y="4444997"/>
            <a:ext cx="2733775" cy="153774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8" name="Espace réservé du contenu 3" descr="Une image contenant texte&#10;&#10;Description générée automatiquement">
            <a:extLst>
              <a:ext uri="{FF2B5EF4-FFF2-40B4-BE49-F238E27FC236}">
                <a16:creationId xmlns:a16="http://schemas.microsoft.com/office/drawing/2014/main" id="{2D6D4A3B-6F7B-442F-AD4C-4C877F45F73A}"/>
              </a:ext>
            </a:extLst>
          </p:cNvPr>
          <p:cNvPicPr>
            <a:picLocks noChangeAspect="1"/>
          </p:cNvPicPr>
          <p:nvPr/>
        </p:nvPicPr>
        <p:blipFill>
          <a:blip r:embed="rId4"/>
          <a:stretch>
            <a:fillRect/>
          </a:stretch>
        </p:blipFill>
        <p:spPr>
          <a:xfrm>
            <a:off x="8620024" y="4444997"/>
            <a:ext cx="2733776" cy="153774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22717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09C223-5A89-4E69-A824-70A91BC4C1F3}"/>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3BDB33B8-2D07-475C-A011-28EC58641F77}"/>
              </a:ext>
            </a:extLst>
          </p:cNvPr>
          <p:cNvSpPr>
            <a:spLocks noGrp="1"/>
          </p:cNvSpPr>
          <p:nvPr>
            <p:ph idx="1"/>
          </p:nvPr>
        </p:nvSpPr>
        <p:spPr>
          <a:xfrm>
            <a:off x="904875" y="3429000"/>
            <a:ext cx="4630615" cy="680183"/>
          </a:xfrm>
        </p:spPr>
        <p:txBody>
          <a:bodyPr>
            <a:normAutofit fontScale="92500" lnSpcReduction="20000"/>
          </a:bodyPr>
          <a:lstStyle/>
          <a:p>
            <a:r>
              <a:rPr lang="en-US" sz="2800"/>
              <a:t>Language de </a:t>
            </a:r>
            <a:r>
              <a:rPr lang="en-US" sz="2800" err="1"/>
              <a:t>programmation</a:t>
            </a:r>
            <a:r>
              <a:rPr lang="en-US" sz="2800"/>
              <a:t> </a:t>
            </a:r>
            <a:br>
              <a:rPr lang="en-US" sz="2800"/>
            </a:br>
            <a:endParaRPr lang="en-US"/>
          </a:p>
        </p:txBody>
      </p:sp>
      <p:sp>
        <p:nvSpPr>
          <p:cNvPr id="4" name="Espace réservé du pied de page 3">
            <a:extLst>
              <a:ext uri="{FF2B5EF4-FFF2-40B4-BE49-F238E27FC236}">
                <a16:creationId xmlns:a16="http://schemas.microsoft.com/office/drawing/2014/main" id="{5E1F077A-5777-47D3-A592-A33839B3B604}"/>
              </a:ext>
            </a:extLst>
          </p:cNvPr>
          <p:cNvSpPr>
            <a:spLocks noGrp="1"/>
          </p:cNvSpPr>
          <p:nvPr>
            <p:ph type="ftr" sz="quarter" idx="11"/>
          </p:nvPr>
        </p:nvSpPr>
        <p:spPr/>
        <p:txBody>
          <a:bodyPr/>
          <a:lstStyle/>
          <a:p>
            <a:r>
              <a:rPr lang="fr-FR"/>
              <a:t>Hugo Demenez &amp; Brieuc Da1ndoy &amp; Guillaume Gulli &amp; Mohamed Amine Bennouna</a:t>
            </a:r>
          </a:p>
        </p:txBody>
      </p:sp>
      <p:sp>
        <p:nvSpPr>
          <p:cNvPr id="5" name="Espace réservé du numéro de diapositive 4">
            <a:extLst>
              <a:ext uri="{FF2B5EF4-FFF2-40B4-BE49-F238E27FC236}">
                <a16:creationId xmlns:a16="http://schemas.microsoft.com/office/drawing/2014/main" id="{0BD3863F-E863-4363-AC48-30D703869D14}"/>
              </a:ext>
            </a:extLst>
          </p:cNvPr>
          <p:cNvSpPr>
            <a:spLocks noGrp="1"/>
          </p:cNvSpPr>
          <p:nvPr>
            <p:ph type="sldNum" sz="quarter" idx="12"/>
          </p:nvPr>
        </p:nvSpPr>
        <p:spPr/>
        <p:txBody>
          <a:bodyPr/>
          <a:lstStyle/>
          <a:p>
            <a:fld id="{4663F8E7-E950-430D-880A-090F6311A6B2}" type="slidenum">
              <a:rPr lang="fr-FR" smtClean="0"/>
              <a:t>7</a:t>
            </a:fld>
            <a:endParaRPr lang="fr-FR"/>
          </a:p>
        </p:txBody>
      </p:sp>
      <p:pic>
        <p:nvPicPr>
          <p:cNvPr id="6" name="Picture 4">
            <a:extLst>
              <a:ext uri="{FF2B5EF4-FFF2-40B4-BE49-F238E27FC236}">
                <a16:creationId xmlns:a16="http://schemas.microsoft.com/office/drawing/2014/main" id="{68A5440A-7450-4384-BA06-4A0DD7FB95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6478" y="900720"/>
            <a:ext cx="5297322" cy="2856399"/>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079CB277-25C4-4B07-B0EC-B81EE757EB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56478" y="4068754"/>
            <a:ext cx="2133569" cy="2133569"/>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pic>
        <p:nvPicPr>
          <p:cNvPr id="8" name="Picture 6" descr="Un Logo en CSS3 sans images - Les Carnets de Byfeel">
            <a:extLst>
              <a:ext uri="{FF2B5EF4-FFF2-40B4-BE49-F238E27FC236}">
                <a16:creationId xmlns:a16="http://schemas.microsoft.com/office/drawing/2014/main" id="{CE09DEF6-E164-4C32-BC27-08575302601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66005" y="4068754"/>
            <a:ext cx="2487795" cy="1613945"/>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985870"/>
      </p:ext>
    </p:extLst>
  </p:cSld>
  <p:clrMapOvr>
    <a:masterClrMapping/>
  </p:clrMapOvr>
</p:sld>
</file>

<file path=ppt/theme/theme1.xml><?xml version="1.0" encoding="utf-8"?>
<a:theme xmlns:a="http://schemas.openxmlformats.org/drawingml/2006/main" name="Thème Office">
  <a:themeElements>
    <a:clrScheme name="Personnalisé 2">
      <a:dk1>
        <a:sysClr val="windowText" lastClr="000000"/>
      </a:dk1>
      <a:lt1>
        <a:sysClr val="window" lastClr="FFFFFF"/>
      </a:lt1>
      <a:dk2>
        <a:srgbClr val="44546A"/>
      </a:dk2>
      <a:lt2>
        <a:srgbClr val="E7E6E6"/>
      </a:lt2>
      <a:accent1>
        <a:srgbClr val="4AA8FF"/>
      </a:accent1>
      <a:accent2>
        <a:srgbClr val="EC9AC2"/>
      </a:accent2>
      <a:accent3>
        <a:srgbClr val="A5A5A5"/>
      </a:accent3>
      <a:accent4>
        <a:srgbClr val="FDD3BA"/>
      </a:accent4>
      <a:accent5>
        <a:srgbClr val="5B9BD5"/>
      </a:accent5>
      <a:accent6>
        <a:srgbClr val="995CFF"/>
      </a:accent6>
      <a:hlink>
        <a:srgbClr val="0563C1"/>
      </a:hlink>
      <a:folHlink>
        <a:srgbClr val="7E30D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Thème Office</vt:lpstr>
      <vt:lpstr>ISEN INFO</vt:lpstr>
      <vt:lpstr>Sommaire</vt:lpstr>
      <vt:lpstr>Introduction </vt:lpstr>
      <vt:lpstr>Concept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Hugo DEMENEZ</dc:creator>
  <cp:revision>1</cp:revision>
  <dcterms:created xsi:type="dcterms:W3CDTF">2021-06-16T15:13:14Z</dcterms:created>
  <dcterms:modified xsi:type="dcterms:W3CDTF">2021-06-25T09:33:06Z</dcterms:modified>
</cp:coreProperties>
</file>