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1F06F6-6EC9-494F-A6A2-4357964A6C19}">
          <p14:sldIdLst>
            <p14:sldId id="259"/>
          </p14:sldIdLst>
        </p14:section>
        <p14:section name="Première partie" id="{4AA07A40-5265-4799-BF88-168218E6357D}">
          <p14:sldIdLst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A8ECF-B9FA-4FA8-839B-D9B55B3C70EB}" v="24" dt="2021-06-23T13:20:34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DB6A8ECF-B9FA-4FA8-839B-D9B55B3C70EB}"/>
    <pc:docChg chg="undo custSel addSld delSld modSld modMainMaster addSection modSection">
      <pc:chgData name="Hugo DEMENEZ" userId="167f3b24-aa49-4d1b-b001-4f9180dfa13d" providerId="ADAL" clId="{DB6A8ECF-B9FA-4FA8-839B-D9B55B3C70EB}" dt="2021-06-23T13:23:23.704" v="353" actId="478"/>
      <pc:docMkLst>
        <pc:docMk/>
      </pc:docMkLst>
      <pc:sldChg chg="addSp delSp modSp del mod modClrScheme chgLayout">
        <pc:chgData name="Hugo DEMENEZ" userId="167f3b24-aa49-4d1b-b001-4f9180dfa13d" providerId="ADAL" clId="{DB6A8ECF-B9FA-4FA8-839B-D9B55B3C70EB}" dt="2021-06-23T11:34:28.350" v="56" actId="47"/>
        <pc:sldMkLst>
          <pc:docMk/>
          <pc:sldMk cId="3808120713" sldId="256"/>
        </pc:sldMkLst>
        <pc:spChg chg="del">
          <ac:chgData name="Hugo DEMENEZ" userId="167f3b24-aa49-4d1b-b001-4f9180dfa13d" providerId="ADAL" clId="{DB6A8ECF-B9FA-4FA8-839B-D9B55B3C70EB}" dt="2021-06-23T11:34:14.769" v="52" actId="700"/>
          <ac:spMkLst>
            <pc:docMk/>
            <pc:sldMk cId="3808120713" sldId="256"/>
            <ac:spMk id="2" creationId="{0AC49710-8884-4C2A-A993-79564E0B3434}"/>
          </ac:spMkLst>
        </pc:spChg>
        <pc:spChg chg="del">
          <ac:chgData name="Hugo DEMENEZ" userId="167f3b24-aa49-4d1b-b001-4f9180dfa13d" providerId="ADAL" clId="{DB6A8ECF-B9FA-4FA8-839B-D9B55B3C70EB}" dt="2021-06-23T11:34:14.769" v="52" actId="700"/>
          <ac:spMkLst>
            <pc:docMk/>
            <pc:sldMk cId="3808120713" sldId="256"/>
            <ac:spMk id="3" creationId="{0137D63B-8455-4521-B425-2C78231D83B3}"/>
          </ac:spMkLst>
        </pc:spChg>
        <pc:spChg chg="add del mod ord">
          <ac:chgData name="Hugo DEMENEZ" userId="167f3b24-aa49-4d1b-b001-4f9180dfa13d" providerId="ADAL" clId="{DB6A8ECF-B9FA-4FA8-839B-D9B55B3C70EB}" dt="2021-06-23T11:34:16.955" v="53" actId="700"/>
          <ac:spMkLst>
            <pc:docMk/>
            <pc:sldMk cId="3808120713" sldId="256"/>
            <ac:spMk id="4" creationId="{A127B87F-DD46-486F-AB8C-360D0C620584}"/>
          </ac:spMkLst>
        </pc:spChg>
        <pc:spChg chg="add del mod ord">
          <ac:chgData name="Hugo DEMENEZ" userId="167f3b24-aa49-4d1b-b001-4f9180dfa13d" providerId="ADAL" clId="{DB6A8ECF-B9FA-4FA8-839B-D9B55B3C70EB}" dt="2021-06-23T11:34:16.955" v="53" actId="700"/>
          <ac:spMkLst>
            <pc:docMk/>
            <pc:sldMk cId="3808120713" sldId="256"/>
            <ac:spMk id="5" creationId="{419A97D1-E5CD-4C1A-9521-D6E04F8EC825}"/>
          </ac:spMkLst>
        </pc:spChg>
        <pc:spChg chg="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6" creationId="{E7A0F088-494F-4099-9EBB-F480D6A43E26}"/>
          </ac:spMkLst>
        </pc:spChg>
        <pc:spChg chg="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7" creationId="{FD937429-E13C-45D8-898D-A726521CCC43}"/>
          </ac:spMkLst>
        </pc:spChg>
        <pc:spChg chg="add del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8" creationId="{300F3BE4-ABAA-4EE5-A1DF-A4D47509ADA4}"/>
          </ac:spMkLst>
        </pc:spChg>
        <pc:spChg chg="add del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9" creationId="{E28A7749-71EE-4A0F-93E3-355618F8781B}"/>
          </ac:spMkLst>
        </pc:spChg>
        <pc:spChg chg="add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10" creationId="{1E844D9D-97DD-4A6E-BD28-964201F0AF9E}"/>
          </ac:spMkLst>
        </pc:spChg>
        <pc:spChg chg="add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11" creationId="{18E86241-ADFD-41D4-8CB8-4BCD5214284F}"/>
          </ac:spMkLst>
        </pc:spChg>
      </pc:sldChg>
      <pc:sldChg chg="del">
        <pc:chgData name="Hugo DEMENEZ" userId="167f3b24-aa49-4d1b-b001-4f9180dfa13d" providerId="ADAL" clId="{DB6A8ECF-B9FA-4FA8-839B-D9B55B3C70EB}" dt="2021-06-23T11:34:29.143" v="58" actId="47"/>
        <pc:sldMkLst>
          <pc:docMk/>
          <pc:sldMk cId="3283699238" sldId="257"/>
        </pc:sldMkLst>
      </pc:sldChg>
      <pc:sldChg chg="addSp delSp new del">
        <pc:chgData name="Hugo DEMENEZ" userId="167f3b24-aa49-4d1b-b001-4f9180dfa13d" providerId="ADAL" clId="{DB6A8ECF-B9FA-4FA8-839B-D9B55B3C70EB}" dt="2021-06-23T11:34:28.624" v="57" actId="47"/>
        <pc:sldMkLst>
          <pc:docMk/>
          <pc:sldMk cId="2390795875" sldId="258"/>
        </pc:sldMkLst>
        <pc:picChg chg="add del">
          <ac:chgData name="Hugo DEMENEZ" userId="167f3b24-aa49-4d1b-b001-4f9180dfa13d" providerId="ADAL" clId="{DB6A8ECF-B9FA-4FA8-839B-D9B55B3C70EB}" dt="2021-06-23T11:30:10.293" v="2" actId="478"/>
          <ac:picMkLst>
            <pc:docMk/>
            <pc:sldMk cId="2390795875" sldId="258"/>
            <ac:picMk id="1026" creationId="{0785226C-0967-4739-9B5A-59779D904733}"/>
          </ac:picMkLst>
        </pc:picChg>
      </pc:sldChg>
      <pc:sldChg chg="addSp delSp modSp new mod">
        <pc:chgData name="Hugo DEMENEZ" userId="167f3b24-aa49-4d1b-b001-4f9180dfa13d" providerId="ADAL" clId="{DB6A8ECF-B9FA-4FA8-839B-D9B55B3C70EB}" dt="2021-06-23T13:23:23.704" v="353" actId="478"/>
        <pc:sldMkLst>
          <pc:docMk/>
          <pc:sldMk cId="1841864826" sldId="259"/>
        </pc:sldMkLst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6" creationId="{ECB9B133-C54F-4840-8BA1-1C3CA47722B6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9" creationId="{AE54C766-320E-4906-980F-5E47E1F4BAF1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12" creationId="{0BC40EE1-AF69-48B6-A1CB-286814F37DDA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19" creationId="{B6FAD356-836F-43F7-BD03-51DC87C2A94F}"/>
          </ac:spMkLst>
        </pc:spChg>
        <pc:grpChg chg="add del mod">
          <ac:chgData name="Hugo DEMENEZ" userId="167f3b24-aa49-4d1b-b001-4f9180dfa13d" providerId="ADAL" clId="{DB6A8ECF-B9FA-4FA8-839B-D9B55B3C70EB}" dt="2021-06-23T11:40:55.741" v="149" actId="21"/>
          <ac:grpSpMkLst>
            <pc:docMk/>
            <pc:sldMk cId="1841864826" sldId="259"/>
            <ac:grpSpMk id="24" creationId="{058558A5-E4E4-4D28-90B7-53D3F89303A6}"/>
          </ac:grpSpMkLst>
        </pc:grpChg>
        <pc:graphicFrameChg chg="add del modGraphic">
          <ac:chgData name="Hugo DEMENEZ" userId="167f3b24-aa49-4d1b-b001-4f9180dfa13d" providerId="ADAL" clId="{DB6A8ECF-B9FA-4FA8-839B-D9B55B3C70EB}" dt="2021-06-23T13:23:23.704" v="353" actId="478"/>
          <ac:graphicFrameMkLst>
            <pc:docMk/>
            <pc:sldMk cId="1841864826" sldId="259"/>
            <ac:graphicFrameMk id="7" creationId="{B8E5B1B0-5AC9-4540-A3C5-357426A8DC82}"/>
          </ac:graphicFrameMkLst>
        </pc:graphicFrameChg>
        <pc:graphicFrameChg chg="add del modGraphic">
          <ac:chgData name="Hugo DEMENEZ" userId="167f3b24-aa49-4d1b-b001-4f9180dfa13d" providerId="ADAL" clId="{DB6A8ECF-B9FA-4FA8-839B-D9B55B3C70EB}" dt="2021-06-23T13:23:21.974" v="352" actId="478"/>
          <ac:graphicFrameMkLst>
            <pc:docMk/>
            <pc:sldMk cId="1841864826" sldId="259"/>
            <ac:graphicFrameMk id="9" creationId="{93F28242-C62B-4431-9E90-20B553372F00}"/>
          </ac:graphicFrameMkLst>
        </pc:graphicFrameChg>
        <pc:cxnChg chg="add del mod">
          <ac:chgData name="Hugo DEMENEZ" userId="167f3b24-aa49-4d1b-b001-4f9180dfa13d" providerId="ADAL" clId="{DB6A8ECF-B9FA-4FA8-839B-D9B55B3C70EB}" dt="2021-06-23T11:36:48.915" v="71" actId="11529"/>
          <ac:cxnSpMkLst>
            <pc:docMk/>
            <pc:sldMk cId="1841864826" sldId="259"/>
            <ac:cxnSpMk id="8" creationId="{3C5DE30F-5A46-4BD2-895B-50BCCD375B49}"/>
          </ac:cxnSpMkLst>
        </pc:cxnChg>
        <pc:cxnChg chg="add mod">
          <ac:chgData name="Hugo DEMENEZ" userId="167f3b24-aa49-4d1b-b001-4f9180dfa13d" providerId="ADAL" clId="{DB6A8ECF-B9FA-4FA8-839B-D9B55B3C70EB}" dt="2021-06-23T11:40:55.741" v="149" actId="21"/>
          <ac:cxnSpMkLst>
            <pc:docMk/>
            <pc:sldMk cId="1841864826" sldId="259"/>
            <ac:cxnSpMk id="11" creationId="{08A4DE18-1D65-4717-B581-18861337222E}"/>
          </ac:cxnSpMkLst>
        </pc:cxnChg>
        <pc:cxnChg chg="add mod">
          <ac:chgData name="Hugo DEMENEZ" userId="167f3b24-aa49-4d1b-b001-4f9180dfa13d" providerId="ADAL" clId="{DB6A8ECF-B9FA-4FA8-839B-D9B55B3C70EB}" dt="2021-06-23T11:40:55.741" v="149" actId="21"/>
          <ac:cxnSpMkLst>
            <pc:docMk/>
            <pc:sldMk cId="1841864826" sldId="259"/>
            <ac:cxnSpMk id="13" creationId="{749C20C8-7777-4705-98EF-9B82D1D74892}"/>
          </ac:cxnSpMkLst>
        </pc:cxnChg>
        <pc:cxnChg chg="add mod">
          <ac:chgData name="Hugo DEMENEZ" userId="167f3b24-aa49-4d1b-b001-4f9180dfa13d" providerId="ADAL" clId="{DB6A8ECF-B9FA-4FA8-839B-D9B55B3C70EB}" dt="2021-06-23T11:40:55.741" v="149" actId="21"/>
          <ac:cxnSpMkLst>
            <pc:docMk/>
            <pc:sldMk cId="1841864826" sldId="259"/>
            <ac:cxnSpMk id="20" creationId="{D06F2670-D309-4CA6-9856-2EA3ADA7C1EE}"/>
          </ac:cxnSpMkLst>
        </pc:cxnChg>
      </pc:sldChg>
      <pc:sldChg chg="new">
        <pc:chgData name="Hugo DEMENEZ" userId="167f3b24-aa49-4d1b-b001-4f9180dfa13d" providerId="ADAL" clId="{DB6A8ECF-B9FA-4FA8-839B-D9B55B3C70EB}" dt="2021-06-23T11:41:38.238" v="155" actId="680"/>
        <pc:sldMkLst>
          <pc:docMk/>
          <pc:sldMk cId="1379568114" sldId="260"/>
        </pc:sldMkLst>
      </pc:sldChg>
      <pc:sldChg chg="new">
        <pc:chgData name="Hugo DEMENEZ" userId="167f3b24-aa49-4d1b-b001-4f9180dfa13d" providerId="ADAL" clId="{DB6A8ECF-B9FA-4FA8-839B-D9B55B3C70EB}" dt="2021-06-23T13:21:08.772" v="348" actId="680"/>
        <pc:sldMkLst>
          <pc:docMk/>
          <pc:sldMk cId="3028807577" sldId="261"/>
        </pc:sldMkLst>
      </pc:sldChg>
      <pc:sldChg chg="new">
        <pc:chgData name="Hugo DEMENEZ" userId="167f3b24-aa49-4d1b-b001-4f9180dfa13d" providerId="ADAL" clId="{DB6A8ECF-B9FA-4FA8-839B-D9B55B3C70EB}" dt="2021-06-23T13:21:09.577" v="349" actId="680"/>
        <pc:sldMkLst>
          <pc:docMk/>
          <pc:sldMk cId="3726656491" sldId="262"/>
        </pc:sldMkLst>
      </pc:sldChg>
      <pc:sldChg chg="new">
        <pc:chgData name="Hugo DEMENEZ" userId="167f3b24-aa49-4d1b-b001-4f9180dfa13d" providerId="ADAL" clId="{DB6A8ECF-B9FA-4FA8-839B-D9B55B3C70EB}" dt="2021-06-23T13:21:10.940" v="350" actId="680"/>
        <pc:sldMkLst>
          <pc:docMk/>
          <pc:sldMk cId="2307786320" sldId="263"/>
        </pc:sldMkLst>
      </pc:sldChg>
      <pc:sldMasterChg chg="addSp delSp modSp mod modSldLayout">
        <pc:chgData name="Hugo DEMENEZ" userId="167f3b24-aa49-4d1b-b001-4f9180dfa13d" providerId="ADAL" clId="{DB6A8ECF-B9FA-4FA8-839B-D9B55B3C70EB}" dt="2021-06-23T13:20:52.835" v="347" actId="207"/>
        <pc:sldMasterMkLst>
          <pc:docMk/>
          <pc:sldMasterMk cId="1039608128" sldId="2147483648"/>
        </pc:sldMasterMkLst>
        <pc:spChg chg="mod">
          <ac:chgData name="Hugo DEMENEZ" userId="167f3b24-aa49-4d1b-b001-4f9180dfa13d" providerId="ADAL" clId="{DB6A8ECF-B9FA-4FA8-839B-D9B55B3C70EB}" dt="2021-06-23T11:41:11.748" v="153" actId="14100"/>
          <ac:spMkLst>
            <pc:docMk/>
            <pc:sldMasterMk cId="1039608128" sldId="2147483648"/>
            <ac:spMk id="2" creationId="{FB3E52CC-48DA-44C3-88E5-9314CB368629}"/>
          </ac:spMkLst>
        </pc:spChg>
        <pc:spChg chg="del">
          <ac:chgData name="Hugo DEMENEZ" userId="167f3b24-aa49-4d1b-b001-4f9180dfa13d" providerId="ADAL" clId="{DB6A8ECF-B9FA-4FA8-839B-D9B55B3C70EB}" dt="2021-06-23T11:33:50.910" v="46" actId="478"/>
          <ac:spMkLst>
            <pc:docMk/>
            <pc:sldMasterMk cId="1039608128" sldId="2147483648"/>
            <ac:spMk id="4" creationId="{3CF60A45-434E-4E1E-9A40-647F86D4909D}"/>
          </ac:spMkLst>
        </pc:spChg>
        <pc:spChg chg="mod">
          <ac:chgData name="Hugo DEMENEZ" userId="167f3b24-aa49-4d1b-b001-4f9180dfa13d" providerId="ADAL" clId="{DB6A8ECF-B9FA-4FA8-839B-D9B55B3C70EB}" dt="2021-06-23T11:31:52.542" v="17" actId="20577"/>
          <ac:spMkLst>
            <pc:docMk/>
            <pc:sldMasterMk cId="1039608128" sldId="2147483648"/>
            <ac:spMk id="5" creationId="{003F51C4-9187-44AE-9060-4498E8B32737}"/>
          </ac:spMkLst>
        </pc:spChg>
        <pc:spChg chg="add del mod">
          <ac:chgData name="Hugo DEMENEZ" userId="167f3b24-aa49-4d1b-b001-4f9180dfa13d" providerId="ADAL" clId="{DB6A8ECF-B9FA-4FA8-839B-D9B55B3C70EB}" dt="2021-06-23T11:36:21.051" v="67" actId="478"/>
          <ac:spMkLst>
            <pc:docMk/>
            <pc:sldMasterMk cId="1039608128" sldId="2147483648"/>
            <ac:spMk id="8" creationId="{3263A285-D97A-4281-A985-789BE771F96B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0" creationId="{05104B38-979D-4CA7-963B-118AE58AF840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1" creationId="{2ABBCDDF-5533-4EE7-8244-6B7BB8011259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3" creationId="{80F54A84-0C75-464A-AC82-A8E917E7C313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5" creationId="{B9373C20-186C-45BA-BA3E-5E412DB64D28}"/>
          </ac:spMkLst>
        </pc:spChg>
        <pc:spChg chg="add mod ord">
          <ac:chgData name="Hugo DEMENEZ" userId="167f3b24-aa49-4d1b-b001-4f9180dfa13d" providerId="ADAL" clId="{DB6A8ECF-B9FA-4FA8-839B-D9B55B3C70EB}" dt="2021-06-23T13:20:52.835" v="347" actId="207"/>
          <ac:spMkLst>
            <pc:docMk/>
            <pc:sldMasterMk cId="1039608128" sldId="2147483648"/>
            <ac:spMk id="17" creationId="{68B68FC8-6345-4890-951A-1B36C279AFD5}"/>
          </ac:spMkLst>
        </pc:spChg>
        <pc:grpChg chg="add mod">
          <ac:chgData name="Hugo DEMENEZ" userId="167f3b24-aa49-4d1b-b001-4f9180dfa13d" providerId="ADAL" clId="{DB6A8ECF-B9FA-4FA8-839B-D9B55B3C70EB}" dt="2021-06-23T13:20:19.095" v="290" actId="1076"/>
          <ac:grpSpMkLst>
            <pc:docMk/>
            <pc:sldMasterMk cId="1039608128" sldId="2147483648"/>
            <ac:grpSpMk id="9" creationId="{3D00BE95-D509-48FB-AED1-3A73734CE197}"/>
          </ac:grpSpMkLst>
        </pc:grpChg>
        <pc:cxnChg chg="mod">
          <ac:chgData name="Hugo DEMENEZ" userId="167f3b24-aa49-4d1b-b001-4f9180dfa13d" providerId="ADAL" clId="{DB6A8ECF-B9FA-4FA8-839B-D9B55B3C70EB}" dt="2021-06-23T11:41:13.525" v="154"/>
          <ac:cxnSpMkLst>
            <pc:docMk/>
            <pc:sldMasterMk cId="1039608128" sldId="2147483648"/>
            <ac:cxnSpMk id="12" creationId="{2A356A1E-72F3-4A7F-A8A8-B113BB7ECBDB}"/>
          </ac:cxnSpMkLst>
        </pc:cxnChg>
        <pc:cxnChg chg="mod">
          <ac:chgData name="Hugo DEMENEZ" userId="167f3b24-aa49-4d1b-b001-4f9180dfa13d" providerId="ADAL" clId="{DB6A8ECF-B9FA-4FA8-839B-D9B55B3C70EB}" dt="2021-06-23T11:41:13.525" v="154"/>
          <ac:cxnSpMkLst>
            <pc:docMk/>
            <pc:sldMasterMk cId="1039608128" sldId="2147483648"/>
            <ac:cxnSpMk id="14" creationId="{B545FD13-20B8-4E0A-BD35-E5CC903604B9}"/>
          </ac:cxnSpMkLst>
        </pc:cxnChg>
        <pc:cxnChg chg="mod">
          <ac:chgData name="Hugo DEMENEZ" userId="167f3b24-aa49-4d1b-b001-4f9180dfa13d" providerId="ADAL" clId="{DB6A8ECF-B9FA-4FA8-839B-D9B55B3C70EB}" dt="2021-06-23T11:41:13.525" v="154"/>
          <ac:cxnSpMkLst>
            <pc:docMk/>
            <pc:sldMasterMk cId="1039608128" sldId="2147483648"/>
            <ac:cxnSpMk id="16" creationId="{D044EABE-995E-4C22-8F4A-FAB8320C318C}"/>
          </ac:cxnSpMkLst>
        </pc:cxnChg>
        <pc:sldLayoutChg chg="addSp delSp modSp mod">
          <pc:chgData name="Hugo DEMENEZ" userId="167f3b24-aa49-4d1b-b001-4f9180dfa13d" providerId="ADAL" clId="{DB6A8ECF-B9FA-4FA8-839B-D9B55B3C70EB}" dt="2021-06-23T11:33:53.138" v="47" actId="478"/>
          <pc:sldLayoutMkLst>
            <pc:docMk/>
            <pc:sldMasterMk cId="1039608128" sldId="2147483648"/>
            <pc:sldLayoutMk cId="3835352208" sldId="2147483649"/>
          </pc:sldLayoutMkLst>
          <pc:spChg chg="del">
            <ac:chgData name="Hugo DEMENEZ" userId="167f3b24-aa49-4d1b-b001-4f9180dfa13d" providerId="ADAL" clId="{DB6A8ECF-B9FA-4FA8-839B-D9B55B3C70EB}" dt="2021-06-23T11:33:53.138" v="47" actId="478"/>
            <ac:spMkLst>
              <pc:docMk/>
              <pc:sldMasterMk cId="1039608128" sldId="2147483648"/>
              <pc:sldLayoutMk cId="3835352208" sldId="2147483649"/>
              <ac:spMk id="4" creationId="{AA26186E-E995-4213-B9DB-45759E6238AB}"/>
            </ac:spMkLst>
          </pc:spChg>
          <pc:spChg chg="del">
            <ac:chgData name="Hugo DEMENEZ" userId="167f3b24-aa49-4d1b-b001-4f9180dfa13d" providerId="ADAL" clId="{DB6A8ECF-B9FA-4FA8-839B-D9B55B3C70EB}" dt="2021-06-23T11:32:51.396" v="20" actId="478"/>
            <ac:spMkLst>
              <pc:docMk/>
              <pc:sldMasterMk cId="1039608128" sldId="2147483648"/>
              <pc:sldLayoutMk cId="3835352208" sldId="2147483649"/>
              <ac:spMk id="5" creationId="{1540C100-62BD-44FF-B57D-73D7DA294B11}"/>
            </ac:spMkLst>
          </pc:spChg>
          <pc:spChg chg="add mod">
            <ac:chgData name="Hugo DEMENEZ" userId="167f3b24-aa49-4d1b-b001-4f9180dfa13d" providerId="ADAL" clId="{DB6A8ECF-B9FA-4FA8-839B-D9B55B3C70EB}" dt="2021-06-23T11:32:54.773" v="21"/>
            <ac:spMkLst>
              <pc:docMk/>
              <pc:sldMasterMk cId="1039608128" sldId="2147483648"/>
              <pc:sldLayoutMk cId="3835352208" sldId="2147483649"/>
              <ac:spMk id="7" creationId="{4CC72462-E67F-4216-8A53-B0F4120C6E27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3:16:55.527" v="167" actId="21"/>
          <pc:sldLayoutMkLst>
            <pc:docMk/>
            <pc:sldMasterMk cId="1039608128" sldId="2147483648"/>
            <pc:sldLayoutMk cId="1523239298" sldId="2147483650"/>
          </pc:sldLayoutMkLst>
          <pc:spChg chg="mod">
            <ac:chgData name="Hugo DEMENEZ" userId="167f3b24-aa49-4d1b-b001-4f9180dfa13d" providerId="ADAL" clId="{DB6A8ECF-B9FA-4FA8-839B-D9B55B3C70EB}" dt="2021-06-23T11:41:05.060" v="150" actId="14100"/>
            <ac:spMkLst>
              <pc:docMk/>
              <pc:sldMasterMk cId="1039608128" sldId="2147483648"/>
              <pc:sldLayoutMk cId="1523239298" sldId="2147483650"/>
              <ac:spMk id="2" creationId="{84415567-6E50-4157-994B-A2B8A0A5A7BD}"/>
            </ac:spMkLst>
          </pc:spChg>
          <pc:spChg chg="add del mod ord">
            <ac:chgData name="Hugo DEMENEZ" userId="167f3b24-aa49-4d1b-b001-4f9180dfa13d" providerId="ADAL" clId="{DB6A8ECF-B9FA-4FA8-839B-D9B55B3C70EB}" dt="2021-06-23T13:16:55.527" v="167" actId="21"/>
            <ac:spMkLst>
              <pc:docMk/>
              <pc:sldMasterMk cId="1039608128" sldId="2147483648"/>
              <pc:sldLayoutMk cId="1523239298" sldId="2147483650"/>
              <ac:spMk id="4" creationId="{11BA7632-CBAA-4B3D-9A06-C290906ED647}"/>
            </ac:spMkLst>
          </pc:spChg>
          <pc:spChg chg="del">
            <ac:chgData name="Hugo DEMENEZ" userId="167f3b24-aa49-4d1b-b001-4f9180dfa13d" providerId="ADAL" clId="{DB6A8ECF-B9FA-4FA8-839B-D9B55B3C70EB}" dt="2021-06-23T11:33:54.827" v="48" actId="478"/>
            <ac:spMkLst>
              <pc:docMk/>
              <pc:sldMasterMk cId="1039608128" sldId="2147483648"/>
              <pc:sldLayoutMk cId="1523239298" sldId="2147483650"/>
              <ac:spMk id="4" creationId="{BC4B16FC-53CD-480F-8BA2-E806F48BA97E}"/>
            </ac:spMkLst>
          </pc:spChg>
          <pc:spChg chg="mod">
            <ac:chgData name="Hugo DEMENEZ" userId="167f3b24-aa49-4d1b-b001-4f9180dfa13d" providerId="ADAL" clId="{DB6A8ECF-B9FA-4FA8-839B-D9B55B3C70EB}" dt="2021-06-23T11:31:25.538" v="11" actId="20577"/>
            <ac:spMkLst>
              <pc:docMk/>
              <pc:sldMasterMk cId="1039608128" sldId="2147483648"/>
              <pc:sldLayoutMk cId="1523239298" sldId="2147483650"/>
              <ac:spMk id="5" creationId="{8924A547-5EA1-4B9A-959D-6CF3724D424C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8" creationId="{703400BF-6BE9-4711-9283-99D81C857DDC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9" creationId="{8EA3262B-E368-4CA8-96F5-C1012EEEF86E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11" creationId="{EFFA7C47-B415-4AB2-9DFC-F98BE532FE1D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13" creationId="{C5CD0031-7BED-4808-8CD5-E8ACAF26BC36}"/>
            </ac:spMkLst>
          </pc:spChg>
          <pc:grpChg chg="add del mod">
            <ac:chgData name="Hugo DEMENEZ" userId="167f3b24-aa49-4d1b-b001-4f9180dfa13d" providerId="ADAL" clId="{DB6A8ECF-B9FA-4FA8-839B-D9B55B3C70EB}" dt="2021-06-23T11:41:07.814" v="152"/>
            <ac:grpSpMkLst>
              <pc:docMk/>
              <pc:sldMasterMk cId="1039608128" sldId="2147483648"/>
              <pc:sldLayoutMk cId="1523239298" sldId="2147483650"/>
              <ac:grpSpMk id="7" creationId="{20FB52B2-01BE-4C30-B027-FA1997717BD1}"/>
            </ac:grpSpMkLst>
          </pc:grpChg>
          <pc:cxnChg chg="mod">
            <ac:chgData name="Hugo DEMENEZ" userId="167f3b24-aa49-4d1b-b001-4f9180dfa13d" providerId="ADAL" clId="{DB6A8ECF-B9FA-4FA8-839B-D9B55B3C70EB}" dt="2021-06-23T11:41:05.406" v="151"/>
            <ac:cxnSpMkLst>
              <pc:docMk/>
              <pc:sldMasterMk cId="1039608128" sldId="2147483648"/>
              <pc:sldLayoutMk cId="1523239298" sldId="2147483650"/>
              <ac:cxnSpMk id="10" creationId="{284E7774-0DB3-45BF-A121-E135A3C80259}"/>
            </ac:cxnSpMkLst>
          </pc:cxnChg>
          <pc:cxnChg chg="mod">
            <ac:chgData name="Hugo DEMENEZ" userId="167f3b24-aa49-4d1b-b001-4f9180dfa13d" providerId="ADAL" clId="{DB6A8ECF-B9FA-4FA8-839B-D9B55B3C70EB}" dt="2021-06-23T11:41:05.406" v="151"/>
            <ac:cxnSpMkLst>
              <pc:docMk/>
              <pc:sldMasterMk cId="1039608128" sldId="2147483648"/>
              <pc:sldLayoutMk cId="1523239298" sldId="2147483650"/>
              <ac:cxnSpMk id="12" creationId="{9FBC23F6-70CE-45E1-99D4-0CE6CAAFF46B}"/>
            </ac:cxnSpMkLst>
          </pc:cxnChg>
          <pc:cxnChg chg="mod">
            <ac:chgData name="Hugo DEMENEZ" userId="167f3b24-aa49-4d1b-b001-4f9180dfa13d" providerId="ADAL" clId="{DB6A8ECF-B9FA-4FA8-839B-D9B55B3C70EB}" dt="2021-06-23T11:41:05.406" v="151"/>
            <ac:cxnSpMkLst>
              <pc:docMk/>
              <pc:sldMasterMk cId="1039608128" sldId="2147483648"/>
              <pc:sldLayoutMk cId="1523239298" sldId="2147483650"/>
              <ac:cxnSpMk id="14" creationId="{D36D668F-F492-4F3E-9F18-D1AFF82A0989}"/>
            </ac:cxnSpMkLst>
          </pc:cxnChg>
        </pc:sldLayoutChg>
        <pc:sldLayoutChg chg="addSp delSp modSp mod">
          <pc:chgData name="Hugo DEMENEZ" userId="167f3b24-aa49-4d1b-b001-4f9180dfa13d" providerId="ADAL" clId="{DB6A8ECF-B9FA-4FA8-839B-D9B55B3C70EB}" dt="2021-06-23T11:33:56.123" v="49" actId="478"/>
          <pc:sldLayoutMkLst>
            <pc:docMk/>
            <pc:sldMasterMk cId="1039608128" sldId="2147483648"/>
            <pc:sldLayoutMk cId="2359533501" sldId="2147483651"/>
          </pc:sldLayoutMkLst>
          <pc:spChg chg="del">
            <ac:chgData name="Hugo DEMENEZ" userId="167f3b24-aa49-4d1b-b001-4f9180dfa13d" providerId="ADAL" clId="{DB6A8ECF-B9FA-4FA8-839B-D9B55B3C70EB}" dt="2021-06-23T11:33:56.123" v="49" actId="478"/>
            <ac:spMkLst>
              <pc:docMk/>
              <pc:sldMasterMk cId="1039608128" sldId="2147483648"/>
              <pc:sldLayoutMk cId="2359533501" sldId="2147483651"/>
              <ac:spMk id="4" creationId="{9AB9B9C3-E9AA-4844-B13F-465EBD6E2B3E}"/>
            </ac:spMkLst>
          </pc:spChg>
          <pc:spChg chg="del">
            <ac:chgData name="Hugo DEMENEZ" userId="167f3b24-aa49-4d1b-b001-4f9180dfa13d" providerId="ADAL" clId="{DB6A8ECF-B9FA-4FA8-839B-D9B55B3C70EB}" dt="2021-06-23T11:32:59.713" v="22" actId="478"/>
            <ac:spMkLst>
              <pc:docMk/>
              <pc:sldMasterMk cId="1039608128" sldId="2147483648"/>
              <pc:sldLayoutMk cId="2359533501" sldId="2147483651"/>
              <ac:spMk id="5" creationId="{63C744EB-343B-47B3-A6DA-36733D2404B7}"/>
            </ac:spMkLst>
          </pc:spChg>
          <pc:spChg chg="add mod">
            <ac:chgData name="Hugo DEMENEZ" userId="167f3b24-aa49-4d1b-b001-4f9180dfa13d" providerId="ADAL" clId="{DB6A8ECF-B9FA-4FA8-839B-D9B55B3C70EB}" dt="2021-06-23T11:33:00.082" v="23"/>
            <ac:spMkLst>
              <pc:docMk/>
              <pc:sldMasterMk cId="1039608128" sldId="2147483648"/>
              <pc:sldLayoutMk cId="2359533501" sldId="2147483651"/>
              <ac:spMk id="7" creationId="{ED255B64-9343-42BA-A21D-19EC478847F3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57.470" v="50" actId="478"/>
          <pc:sldLayoutMkLst>
            <pc:docMk/>
            <pc:sldMasterMk cId="1039608128" sldId="2147483648"/>
            <pc:sldLayoutMk cId="1988406153" sldId="2147483652"/>
          </pc:sldLayoutMkLst>
          <pc:spChg chg="del">
            <ac:chgData name="Hugo DEMENEZ" userId="167f3b24-aa49-4d1b-b001-4f9180dfa13d" providerId="ADAL" clId="{DB6A8ECF-B9FA-4FA8-839B-D9B55B3C70EB}" dt="2021-06-23T11:33:57.470" v="50" actId="478"/>
            <ac:spMkLst>
              <pc:docMk/>
              <pc:sldMasterMk cId="1039608128" sldId="2147483648"/>
              <pc:sldLayoutMk cId="1988406153" sldId="2147483652"/>
              <ac:spMk id="5" creationId="{84D1A56E-BBF2-498B-8EBF-90D8368850D6}"/>
            </ac:spMkLst>
          </pc:spChg>
          <pc:spChg chg="del">
            <ac:chgData name="Hugo DEMENEZ" userId="167f3b24-aa49-4d1b-b001-4f9180dfa13d" providerId="ADAL" clId="{DB6A8ECF-B9FA-4FA8-839B-D9B55B3C70EB}" dt="2021-06-23T11:33:02.933" v="24" actId="478"/>
            <ac:spMkLst>
              <pc:docMk/>
              <pc:sldMasterMk cId="1039608128" sldId="2147483648"/>
              <pc:sldLayoutMk cId="1988406153" sldId="2147483652"/>
              <ac:spMk id="6" creationId="{55969DFD-A9FB-44FE-8884-C3E98386E834}"/>
            </ac:spMkLst>
          </pc:spChg>
          <pc:spChg chg="add mod">
            <ac:chgData name="Hugo DEMENEZ" userId="167f3b24-aa49-4d1b-b001-4f9180dfa13d" providerId="ADAL" clId="{DB6A8ECF-B9FA-4FA8-839B-D9B55B3C70EB}" dt="2021-06-23T11:33:03.165" v="25"/>
            <ac:spMkLst>
              <pc:docMk/>
              <pc:sldMasterMk cId="1039608128" sldId="2147483648"/>
              <pc:sldLayoutMk cId="1988406153" sldId="2147483652"/>
              <ac:spMk id="8" creationId="{246FAF24-874A-4FC6-990D-5E024307ABBC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59.737" v="51" actId="478"/>
          <pc:sldLayoutMkLst>
            <pc:docMk/>
            <pc:sldMasterMk cId="1039608128" sldId="2147483648"/>
            <pc:sldLayoutMk cId="436969485" sldId="2147483653"/>
          </pc:sldLayoutMkLst>
          <pc:spChg chg="del">
            <ac:chgData name="Hugo DEMENEZ" userId="167f3b24-aa49-4d1b-b001-4f9180dfa13d" providerId="ADAL" clId="{DB6A8ECF-B9FA-4FA8-839B-D9B55B3C70EB}" dt="2021-06-23T11:33:59.737" v="51" actId="478"/>
            <ac:spMkLst>
              <pc:docMk/>
              <pc:sldMasterMk cId="1039608128" sldId="2147483648"/>
              <pc:sldLayoutMk cId="436969485" sldId="2147483653"/>
              <ac:spMk id="7" creationId="{E4E2907E-F5B4-4E11-8A1E-3663F23D8992}"/>
            </ac:spMkLst>
          </pc:spChg>
          <pc:spChg chg="del">
            <ac:chgData name="Hugo DEMENEZ" userId="167f3b24-aa49-4d1b-b001-4f9180dfa13d" providerId="ADAL" clId="{DB6A8ECF-B9FA-4FA8-839B-D9B55B3C70EB}" dt="2021-06-23T11:33:06.040" v="26" actId="478"/>
            <ac:spMkLst>
              <pc:docMk/>
              <pc:sldMasterMk cId="1039608128" sldId="2147483648"/>
              <pc:sldLayoutMk cId="436969485" sldId="2147483653"/>
              <ac:spMk id="8" creationId="{D8D4452B-7628-4154-850D-98F422B52299}"/>
            </ac:spMkLst>
          </pc:spChg>
          <pc:spChg chg="add mod">
            <ac:chgData name="Hugo DEMENEZ" userId="167f3b24-aa49-4d1b-b001-4f9180dfa13d" providerId="ADAL" clId="{DB6A8ECF-B9FA-4FA8-839B-D9B55B3C70EB}" dt="2021-06-23T11:33:06.726" v="27"/>
            <ac:spMkLst>
              <pc:docMk/>
              <pc:sldMasterMk cId="1039608128" sldId="2147483648"/>
              <pc:sldLayoutMk cId="436969485" sldId="2147483653"/>
              <ac:spMk id="10" creationId="{4C322685-9D31-4194-875B-7D14DB59A4E1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44.374" v="45" actId="478"/>
          <pc:sldLayoutMkLst>
            <pc:docMk/>
            <pc:sldMasterMk cId="1039608128" sldId="2147483648"/>
            <pc:sldLayoutMk cId="702507338" sldId="2147483654"/>
          </pc:sldLayoutMkLst>
          <pc:spChg chg="del">
            <ac:chgData name="Hugo DEMENEZ" userId="167f3b24-aa49-4d1b-b001-4f9180dfa13d" providerId="ADAL" clId="{DB6A8ECF-B9FA-4FA8-839B-D9B55B3C70EB}" dt="2021-06-23T11:33:44.374" v="45" actId="478"/>
            <ac:spMkLst>
              <pc:docMk/>
              <pc:sldMasterMk cId="1039608128" sldId="2147483648"/>
              <pc:sldLayoutMk cId="702507338" sldId="2147483654"/>
              <ac:spMk id="3" creationId="{1394FD96-7C04-457C-95BC-72CCAB9B97E2}"/>
            </ac:spMkLst>
          </pc:spChg>
          <pc:spChg chg="del">
            <ac:chgData name="Hugo DEMENEZ" userId="167f3b24-aa49-4d1b-b001-4f9180dfa13d" providerId="ADAL" clId="{DB6A8ECF-B9FA-4FA8-839B-D9B55B3C70EB}" dt="2021-06-23T11:33:09.376" v="28" actId="478"/>
            <ac:spMkLst>
              <pc:docMk/>
              <pc:sldMasterMk cId="1039608128" sldId="2147483648"/>
              <pc:sldLayoutMk cId="702507338" sldId="2147483654"/>
              <ac:spMk id="4" creationId="{31CAF8D6-6F1F-48F8-B2CE-0FB314F049E6}"/>
            </ac:spMkLst>
          </pc:spChg>
          <pc:spChg chg="add mod">
            <ac:chgData name="Hugo DEMENEZ" userId="167f3b24-aa49-4d1b-b001-4f9180dfa13d" providerId="ADAL" clId="{DB6A8ECF-B9FA-4FA8-839B-D9B55B3C70EB}" dt="2021-06-23T11:33:10.099" v="29"/>
            <ac:spMkLst>
              <pc:docMk/>
              <pc:sldMasterMk cId="1039608128" sldId="2147483648"/>
              <pc:sldLayoutMk cId="702507338" sldId="2147483654"/>
              <ac:spMk id="6" creationId="{4C4B1963-710C-4211-8B18-C5EE55E31C65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42.038" v="44" actId="478"/>
          <pc:sldLayoutMkLst>
            <pc:docMk/>
            <pc:sldMasterMk cId="1039608128" sldId="2147483648"/>
            <pc:sldLayoutMk cId="1460100503" sldId="2147483655"/>
          </pc:sldLayoutMkLst>
          <pc:spChg chg="del">
            <ac:chgData name="Hugo DEMENEZ" userId="167f3b24-aa49-4d1b-b001-4f9180dfa13d" providerId="ADAL" clId="{DB6A8ECF-B9FA-4FA8-839B-D9B55B3C70EB}" dt="2021-06-23T11:33:42.038" v="44" actId="478"/>
            <ac:spMkLst>
              <pc:docMk/>
              <pc:sldMasterMk cId="1039608128" sldId="2147483648"/>
              <pc:sldLayoutMk cId="1460100503" sldId="2147483655"/>
              <ac:spMk id="2" creationId="{9C00A495-B6CE-4219-B1BB-1235910CA5FD}"/>
            </ac:spMkLst>
          </pc:spChg>
          <pc:spChg chg="del">
            <ac:chgData name="Hugo DEMENEZ" userId="167f3b24-aa49-4d1b-b001-4f9180dfa13d" providerId="ADAL" clId="{DB6A8ECF-B9FA-4FA8-839B-D9B55B3C70EB}" dt="2021-06-23T11:33:12.013" v="30" actId="478"/>
            <ac:spMkLst>
              <pc:docMk/>
              <pc:sldMasterMk cId="1039608128" sldId="2147483648"/>
              <pc:sldLayoutMk cId="1460100503" sldId="2147483655"/>
              <ac:spMk id="3" creationId="{98FD121A-5125-4CFE-B300-DE2CF7C85AAE}"/>
            </ac:spMkLst>
          </pc:spChg>
          <pc:spChg chg="add mod">
            <ac:chgData name="Hugo DEMENEZ" userId="167f3b24-aa49-4d1b-b001-4f9180dfa13d" providerId="ADAL" clId="{DB6A8ECF-B9FA-4FA8-839B-D9B55B3C70EB}" dt="2021-06-23T11:33:12.804" v="31"/>
            <ac:spMkLst>
              <pc:docMk/>
              <pc:sldMasterMk cId="1039608128" sldId="2147483648"/>
              <pc:sldLayoutMk cId="1460100503" sldId="2147483655"/>
              <ac:spMk id="5" creationId="{FF1155E8-85DA-4A3A-BAFB-12E91DA1F01D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39.078" v="43" actId="478"/>
          <pc:sldLayoutMkLst>
            <pc:docMk/>
            <pc:sldMasterMk cId="1039608128" sldId="2147483648"/>
            <pc:sldLayoutMk cId="689312746" sldId="2147483656"/>
          </pc:sldLayoutMkLst>
          <pc:spChg chg="del">
            <ac:chgData name="Hugo DEMENEZ" userId="167f3b24-aa49-4d1b-b001-4f9180dfa13d" providerId="ADAL" clId="{DB6A8ECF-B9FA-4FA8-839B-D9B55B3C70EB}" dt="2021-06-23T11:33:39.078" v="43" actId="478"/>
            <ac:spMkLst>
              <pc:docMk/>
              <pc:sldMasterMk cId="1039608128" sldId="2147483648"/>
              <pc:sldLayoutMk cId="689312746" sldId="2147483656"/>
              <ac:spMk id="5" creationId="{E6F2F45D-B179-40AD-9855-50FEAC523946}"/>
            </ac:spMkLst>
          </pc:spChg>
          <pc:spChg chg="del">
            <ac:chgData name="Hugo DEMENEZ" userId="167f3b24-aa49-4d1b-b001-4f9180dfa13d" providerId="ADAL" clId="{DB6A8ECF-B9FA-4FA8-839B-D9B55B3C70EB}" dt="2021-06-23T11:33:15.343" v="32" actId="478"/>
            <ac:spMkLst>
              <pc:docMk/>
              <pc:sldMasterMk cId="1039608128" sldId="2147483648"/>
              <pc:sldLayoutMk cId="689312746" sldId="2147483656"/>
              <ac:spMk id="6" creationId="{D9345345-8210-4912-A719-95AE5F84F32F}"/>
            </ac:spMkLst>
          </pc:spChg>
          <pc:spChg chg="add mod">
            <ac:chgData name="Hugo DEMENEZ" userId="167f3b24-aa49-4d1b-b001-4f9180dfa13d" providerId="ADAL" clId="{DB6A8ECF-B9FA-4FA8-839B-D9B55B3C70EB}" dt="2021-06-23T11:33:16.073" v="33"/>
            <ac:spMkLst>
              <pc:docMk/>
              <pc:sldMasterMk cId="1039608128" sldId="2147483648"/>
              <pc:sldLayoutMk cId="689312746" sldId="2147483656"/>
              <ac:spMk id="8" creationId="{84E050D1-BBAF-45AD-81DF-39BB85419916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35.703" v="42" actId="478"/>
          <pc:sldLayoutMkLst>
            <pc:docMk/>
            <pc:sldMasterMk cId="1039608128" sldId="2147483648"/>
            <pc:sldLayoutMk cId="4051348629" sldId="2147483657"/>
          </pc:sldLayoutMkLst>
          <pc:spChg chg="del">
            <ac:chgData name="Hugo DEMENEZ" userId="167f3b24-aa49-4d1b-b001-4f9180dfa13d" providerId="ADAL" clId="{DB6A8ECF-B9FA-4FA8-839B-D9B55B3C70EB}" dt="2021-06-23T11:33:35.703" v="42" actId="478"/>
            <ac:spMkLst>
              <pc:docMk/>
              <pc:sldMasterMk cId="1039608128" sldId="2147483648"/>
              <pc:sldLayoutMk cId="4051348629" sldId="2147483657"/>
              <ac:spMk id="5" creationId="{78E3CF3F-F790-4CA0-BD4F-28C2A5718B32}"/>
            </ac:spMkLst>
          </pc:spChg>
          <pc:spChg chg="del">
            <ac:chgData name="Hugo DEMENEZ" userId="167f3b24-aa49-4d1b-b001-4f9180dfa13d" providerId="ADAL" clId="{DB6A8ECF-B9FA-4FA8-839B-D9B55B3C70EB}" dt="2021-06-23T11:33:18.109" v="34" actId="478"/>
            <ac:spMkLst>
              <pc:docMk/>
              <pc:sldMasterMk cId="1039608128" sldId="2147483648"/>
              <pc:sldLayoutMk cId="4051348629" sldId="2147483657"/>
              <ac:spMk id="6" creationId="{9F4DDD1D-071A-4D3A-8D95-5A38D6A3205E}"/>
            </ac:spMkLst>
          </pc:spChg>
          <pc:spChg chg="add mod">
            <ac:chgData name="Hugo DEMENEZ" userId="167f3b24-aa49-4d1b-b001-4f9180dfa13d" providerId="ADAL" clId="{DB6A8ECF-B9FA-4FA8-839B-D9B55B3C70EB}" dt="2021-06-23T11:33:18.819" v="35"/>
            <ac:spMkLst>
              <pc:docMk/>
              <pc:sldMasterMk cId="1039608128" sldId="2147483648"/>
              <pc:sldLayoutMk cId="4051348629" sldId="2147483657"/>
              <ac:spMk id="8" creationId="{882DA949-306D-4A83-A7E6-41780F23A09A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33.429" v="41" actId="478"/>
          <pc:sldLayoutMkLst>
            <pc:docMk/>
            <pc:sldMasterMk cId="1039608128" sldId="2147483648"/>
            <pc:sldLayoutMk cId="3262409696" sldId="2147483658"/>
          </pc:sldLayoutMkLst>
          <pc:spChg chg="del">
            <ac:chgData name="Hugo DEMENEZ" userId="167f3b24-aa49-4d1b-b001-4f9180dfa13d" providerId="ADAL" clId="{DB6A8ECF-B9FA-4FA8-839B-D9B55B3C70EB}" dt="2021-06-23T11:33:33.429" v="41" actId="478"/>
            <ac:spMkLst>
              <pc:docMk/>
              <pc:sldMasterMk cId="1039608128" sldId="2147483648"/>
              <pc:sldLayoutMk cId="3262409696" sldId="2147483658"/>
              <ac:spMk id="4" creationId="{81D64D70-FD29-493A-8336-A1E83FA982BF}"/>
            </ac:spMkLst>
          </pc:spChg>
          <pc:spChg chg="del">
            <ac:chgData name="Hugo DEMENEZ" userId="167f3b24-aa49-4d1b-b001-4f9180dfa13d" providerId="ADAL" clId="{DB6A8ECF-B9FA-4FA8-839B-D9B55B3C70EB}" dt="2021-06-23T11:33:21.698" v="36" actId="478"/>
            <ac:spMkLst>
              <pc:docMk/>
              <pc:sldMasterMk cId="1039608128" sldId="2147483648"/>
              <pc:sldLayoutMk cId="3262409696" sldId="2147483658"/>
              <ac:spMk id="5" creationId="{813550A5-7147-471B-9350-11D71834BF4A}"/>
            </ac:spMkLst>
          </pc:spChg>
          <pc:spChg chg="add mod">
            <ac:chgData name="Hugo DEMENEZ" userId="167f3b24-aa49-4d1b-b001-4f9180dfa13d" providerId="ADAL" clId="{DB6A8ECF-B9FA-4FA8-839B-D9B55B3C70EB}" dt="2021-06-23T11:33:22.489" v="37"/>
            <ac:spMkLst>
              <pc:docMk/>
              <pc:sldMasterMk cId="1039608128" sldId="2147483648"/>
              <pc:sldLayoutMk cId="3262409696" sldId="2147483658"/>
              <ac:spMk id="7" creationId="{2BDB4774-053E-4E42-9DBA-AA884EBC0015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30.274" v="40" actId="478"/>
          <pc:sldLayoutMkLst>
            <pc:docMk/>
            <pc:sldMasterMk cId="1039608128" sldId="2147483648"/>
            <pc:sldLayoutMk cId="4280657137" sldId="2147483659"/>
          </pc:sldLayoutMkLst>
          <pc:spChg chg="del">
            <ac:chgData name="Hugo DEMENEZ" userId="167f3b24-aa49-4d1b-b001-4f9180dfa13d" providerId="ADAL" clId="{DB6A8ECF-B9FA-4FA8-839B-D9B55B3C70EB}" dt="2021-06-23T11:33:30.274" v="40" actId="478"/>
            <ac:spMkLst>
              <pc:docMk/>
              <pc:sldMasterMk cId="1039608128" sldId="2147483648"/>
              <pc:sldLayoutMk cId="4280657137" sldId="2147483659"/>
              <ac:spMk id="4" creationId="{F34E488E-DC31-42C5-9FC9-6DE7FFC28966}"/>
            </ac:spMkLst>
          </pc:spChg>
          <pc:spChg chg="del">
            <ac:chgData name="Hugo DEMENEZ" userId="167f3b24-aa49-4d1b-b001-4f9180dfa13d" providerId="ADAL" clId="{DB6A8ECF-B9FA-4FA8-839B-D9B55B3C70EB}" dt="2021-06-23T11:33:24.778" v="38" actId="478"/>
            <ac:spMkLst>
              <pc:docMk/>
              <pc:sldMasterMk cId="1039608128" sldId="2147483648"/>
              <pc:sldLayoutMk cId="4280657137" sldId="2147483659"/>
              <ac:spMk id="5" creationId="{D0CAB967-5BE5-4BA5-941B-FE3D1499E0C3}"/>
            </ac:spMkLst>
          </pc:spChg>
          <pc:spChg chg="add mod">
            <ac:chgData name="Hugo DEMENEZ" userId="167f3b24-aa49-4d1b-b001-4f9180dfa13d" providerId="ADAL" clId="{DB6A8ECF-B9FA-4FA8-839B-D9B55B3C70EB}" dt="2021-06-23T11:33:25.827" v="39"/>
            <ac:spMkLst>
              <pc:docMk/>
              <pc:sldMasterMk cId="1039608128" sldId="2147483648"/>
              <pc:sldLayoutMk cId="4280657137" sldId="2147483659"/>
              <ac:spMk id="7" creationId="{9869D894-1C76-4F87-A059-CCBC975B687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891960E-94BD-4C59-BE59-C6EEA03D49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93A1B1-CE77-412F-B0BF-294D3CB623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182E2-C940-4C35-A7DD-F6EBC87620C4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235D36-B0C6-4380-9A90-9B7A0F5EB9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F53EC6-AB92-464D-8419-2DA17F84B6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5104-7BE3-409A-8852-4F84AC162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69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CDD98-001E-424E-9FA0-BF5531BB92B0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199E9-ECEC-4B25-AB7C-EC3678CC99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23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07DE1-9C1A-41E4-B690-189EAC632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85269B-1513-4E8F-A887-00DBC7702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91C6D-E813-4B8A-84D3-82A2390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CC72462-E67F-4216-8A53-B0F4120C6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35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46DAD-5537-498A-B9D3-F4067D5C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67933F-8B16-45D8-96D7-0AEB59AE6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1BFD1-E3EE-4723-885D-D018F215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2BDB4774-053E-4E42-9DBA-AA884EBC0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40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E1D9A9-D0D3-405C-B317-1029834D3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B91493-2049-44B6-A4EB-7DD9305A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A312A-FA9E-4FB2-AD18-3E2C4823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9869D894-1C76-4F87-A059-CCBC975B6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65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15567-6E50-4157-994B-A2B8A0A5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085"/>
            <a:ext cx="10515600" cy="110160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DCE34-B045-4A7B-B6C0-8F0CEB78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4A547-5EA1-4B9A-959D-6CF3724D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15BBED-D1A1-4CC7-8FF6-A0742075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D1245-83C6-4B9F-B3AF-81AEA693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056501-1616-4E5C-82BD-246E8337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4AF0-863E-4EA9-B0A2-0DEFA518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ED255B64-9343-42BA-A21D-19EC47884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53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64517-4B5F-4DF1-803B-86B2B7A6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436CB3-0771-4AE2-B08A-4FD562CB3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62C0D3-762D-448D-8377-040F6CDE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20B554-42B4-4ACA-9A3D-DA205DAC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246FAF24-874A-4FC6-990D-5E024307A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40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EADA6-6004-4E1F-A9D7-EEA82370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843F97-77FC-4AF2-BADA-870A0098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A2FF22-26EA-4AC2-A093-8CD408BAE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697178-12AF-4CD7-815D-6066C2092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8C8655-894A-4F80-9115-0EF3D80B9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CC38E5-8AB0-4361-B72E-38451EA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4C322685-9D31-4194-875B-7D14DB59A4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9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C0D2D-2C95-458C-8953-B8A6783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769F43-50EA-4874-909A-9DFA5998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C4B1963-710C-4211-8B18-C5EE55E31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250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D3BF3A-19A4-40E7-BCCB-C8CA437D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155E8-85DA-4A3A-BAFB-12E91DA1F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1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6F6D8-1BEF-4362-B5FF-63685B96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5E5D4-EA77-401C-A47D-88CDFB84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A40449-F6E1-49FB-B0C3-3F8F46DB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7C6F86-54BE-480D-9E7C-C75D8A40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84E050D1-BBAF-45AD-81DF-39BB85419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31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4C453-FBE0-4C8A-BDA3-1647F15C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6AAFCE-E49C-4AD6-823B-B52F707A1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2C49CE-52FE-465A-A56C-DD6A48C4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88EF41-7030-4C03-A0AC-376F44E4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882DA949-306D-4A83-A7E6-41780F23A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3E52CC-48DA-44C3-88E5-9314CB36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708"/>
            <a:ext cx="10515600" cy="11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2EAE91-5DB9-4D25-9F72-1D4FAED1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3F51C4-9187-44AE-9060-4498E8B32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123C3-F921-4A76-8A7C-3D8B24C21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663F8E7-E950-430D-880A-090F6311A6B2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A5DE3A-6590-4C01-A3A2-8CA6C4ACB4F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7413"/>
            <a:ext cx="1353826" cy="5629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B68FC8-6345-4890-951A-1B36C279AFD5}"/>
              </a:ext>
            </a:extLst>
          </p:cNvPr>
          <p:cNvSpPr/>
          <p:nvPr userDrawn="1"/>
        </p:nvSpPr>
        <p:spPr>
          <a:xfrm flipV="1">
            <a:off x="-1" y="0"/>
            <a:ext cx="12192001" cy="5275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3D00BE95-D509-48FB-AED1-3A73734CE197}"/>
              </a:ext>
            </a:extLst>
          </p:cNvPr>
          <p:cNvGrpSpPr/>
          <p:nvPr userDrawn="1"/>
        </p:nvGrpSpPr>
        <p:grpSpPr>
          <a:xfrm>
            <a:off x="4431421" y="81205"/>
            <a:ext cx="3329155" cy="365127"/>
            <a:chOff x="54241" y="-2"/>
            <a:chExt cx="3329155" cy="365127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5104B38-979D-4CA7-963B-118AE58AF840}"/>
                </a:ext>
              </a:extLst>
            </p:cNvPr>
            <p:cNvSpPr/>
            <p:nvPr/>
          </p:nvSpPr>
          <p:spPr>
            <a:xfrm>
              <a:off x="1745673" y="0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ABBCDDF-5533-4EE7-8244-6B7BB8011259}"/>
                </a:ext>
              </a:extLst>
            </p:cNvPr>
            <p:cNvSpPr/>
            <p:nvPr/>
          </p:nvSpPr>
          <p:spPr>
            <a:xfrm>
              <a:off x="2341956" y="0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A356A1E-72F3-4A7F-A8A8-B113BB7ECBDB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2110798" y="182563"/>
              <a:ext cx="23115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0F54A84-0C75-464A-AC82-A8E917E7C313}"/>
                </a:ext>
              </a:extLst>
            </p:cNvPr>
            <p:cNvSpPr/>
            <p:nvPr/>
          </p:nvSpPr>
          <p:spPr>
            <a:xfrm>
              <a:off x="3018271" y="-1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3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B545FD13-20B8-4E0A-BD35-E5CC903604B9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2707081" y="182562"/>
              <a:ext cx="31119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B9373C20-186C-45BA-BA3E-5E412DB64D28}"/>
                </a:ext>
              </a:extLst>
            </p:cNvPr>
            <p:cNvSpPr/>
            <p:nvPr/>
          </p:nvSpPr>
          <p:spPr>
            <a:xfrm>
              <a:off x="54241" y="-2"/>
              <a:ext cx="1535837" cy="3651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Introduction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044EABE-995E-4C22-8F4A-FAB8320C318C}"/>
                </a:ext>
              </a:extLst>
            </p:cNvPr>
            <p:cNvCxnSpPr>
              <a:cxnSpLocks/>
              <a:stCxn id="15" idx="3"/>
              <a:endCxn id="10" idx="2"/>
            </p:cNvCxnSpPr>
            <p:nvPr/>
          </p:nvCxnSpPr>
          <p:spPr>
            <a:xfrm>
              <a:off x="1590078" y="182561"/>
              <a:ext cx="155595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6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B7E1C-C3F5-4725-9F3E-E49C4C6A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EF494F-48EF-41E5-A109-85CCFCF0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1AC214-18DF-4624-8523-87245B93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&amp; Brieuc Da1ndoy &amp; Guillaume Gulli &amp; Mohamed Amine Bennouna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8BAE91-90EB-414F-9F3F-4C9F1EA4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86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69EE7-C142-4987-89E5-CB0F63F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F65AD-876C-4B39-A2AC-2474F5B6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FCDA8B-54EE-4C55-80EF-0DA312F6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&amp; Brieuc Da1ndoy &amp; Guillaume Gulli &amp; Mohamed Amine Bennouna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D873D3-864F-4963-B112-8CBAAC96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56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1B839-D4B0-4C35-92A4-4F66790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24C19D-2277-4EE6-BE20-FB4D8863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539AFF-C216-4F49-AA33-93698282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&amp; Brieuc Da1ndoy &amp; Guillaume Gulli &amp; Mohamed Amine Bennouna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C1F3B4-7E7E-4F07-BBFB-B5004D9A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80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A57CA-D00E-4510-B3FB-3649C5DE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660972-0F95-4D6E-AB4F-22BC004DE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546FD0-3463-42F1-B59A-856CB303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&amp; Brieuc Da1ndoy &amp; Guillaume Gulli &amp; Mohamed Amine Bennouna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108097-3ADA-42E8-B7E2-C352107C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65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3DF95-F0CA-46D5-8B13-0D32246C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&amp; Brieuc Da1ndoy &amp; Guillaume Gulli &amp; Mohamed Amine Bennouna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863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A8FF"/>
      </a:accent1>
      <a:accent2>
        <a:srgbClr val="EC9AC2"/>
      </a:accent2>
      <a:accent3>
        <a:srgbClr val="A5A5A5"/>
      </a:accent3>
      <a:accent4>
        <a:srgbClr val="FDD3BA"/>
      </a:accent4>
      <a:accent5>
        <a:srgbClr val="5B9BD5"/>
      </a:accent5>
      <a:accent6>
        <a:srgbClr val="995CFF"/>
      </a:accent6>
      <a:hlink>
        <a:srgbClr val="0563C1"/>
      </a:hlink>
      <a:folHlink>
        <a:srgbClr val="7E30D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66</Words>
  <Application>Microsoft Office PowerPoint</Application>
  <PresentationFormat>Grand écran</PresentationFormat>
  <Paragraphs>11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Poppins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2021-06-16T15:13:14Z</dcterms:created>
  <dcterms:modified xsi:type="dcterms:W3CDTF">2021-06-23T13:23:35Z</dcterms:modified>
</cp:coreProperties>
</file>