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4CB1B-AEA6-45B1-B6A9-0ABF08811AEC}" v="24" dt="2021-05-18T14:03:08.661"/>
    <p1510:client id="{79D5928A-EE29-4AD3-9172-6B1EF59BCF67}" v="1" dt="2021-05-18T08:06:49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79D5928A-EE29-4AD3-9172-6B1EF59BCF67}"/>
    <pc:docChg chg="custSel modSld">
      <pc:chgData name="Hugo DEMENEZ" userId="167f3b24-aa49-4d1b-b001-4f9180dfa13d" providerId="ADAL" clId="{79D5928A-EE29-4AD3-9172-6B1EF59BCF67}" dt="2021-05-18T08:07:50.820" v="7" actId="207"/>
      <pc:docMkLst>
        <pc:docMk/>
      </pc:docMkLst>
      <pc:sldChg chg="addSp delSp modSp mod">
        <pc:chgData name="Hugo DEMENEZ" userId="167f3b24-aa49-4d1b-b001-4f9180dfa13d" providerId="ADAL" clId="{79D5928A-EE29-4AD3-9172-6B1EF59BCF67}" dt="2021-05-18T08:07:50.820" v="7" actId="207"/>
        <pc:sldMkLst>
          <pc:docMk/>
          <pc:sldMk cId="4092722930" sldId="256"/>
        </pc:sldMkLst>
        <pc:picChg chg="del">
          <ac:chgData name="Hugo DEMENEZ" userId="167f3b24-aa49-4d1b-b001-4f9180dfa13d" providerId="ADAL" clId="{79D5928A-EE29-4AD3-9172-6B1EF59BCF67}" dt="2021-05-18T08:06:34.797" v="0" actId="478"/>
          <ac:picMkLst>
            <pc:docMk/>
            <pc:sldMk cId="4092722930" sldId="256"/>
            <ac:picMk id="38" creationId="{868F965F-21D9-4A84-AE2B-080DD48DBCEA}"/>
          </ac:picMkLst>
        </pc:picChg>
        <pc:picChg chg="add mod">
          <ac:chgData name="Hugo DEMENEZ" userId="167f3b24-aa49-4d1b-b001-4f9180dfa13d" providerId="ADAL" clId="{79D5928A-EE29-4AD3-9172-6B1EF59BCF67}" dt="2021-05-18T08:07:50.820" v="7" actId="207"/>
          <ac:picMkLst>
            <pc:docMk/>
            <pc:sldMk cId="4092722930" sldId="256"/>
            <ac:picMk id="43" creationId="{729CF695-B528-4406-93E9-13742C2B904D}"/>
          </ac:picMkLst>
        </pc:picChg>
      </pc:sldChg>
    </pc:docChg>
  </pc:docChgLst>
  <pc:docChgLst>
    <pc:chgData name="Hugo Demenez" userId="d9cfc3e2c6849f9d" providerId="LiveId" clId="{3184CB1B-AEA6-45B1-B6A9-0ABF08811AEC}"/>
    <pc:docChg chg="custSel addSld modSld">
      <pc:chgData name="Hugo Demenez" userId="d9cfc3e2c6849f9d" providerId="LiveId" clId="{3184CB1B-AEA6-45B1-B6A9-0ABF08811AEC}" dt="2021-05-18T14:03:25.058" v="579" actId="207"/>
      <pc:docMkLst>
        <pc:docMk/>
      </pc:docMkLst>
      <pc:sldChg chg="addSp delSp modSp new mod">
        <pc:chgData name="Hugo Demenez" userId="d9cfc3e2c6849f9d" providerId="LiveId" clId="{3184CB1B-AEA6-45B1-B6A9-0ABF08811AEC}" dt="2021-05-18T14:03:25.058" v="579" actId="207"/>
        <pc:sldMkLst>
          <pc:docMk/>
          <pc:sldMk cId="2640128254" sldId="258"/>
        </pc:sldMkLst>
        <pc:spChg chg="del">
          <ac:chgData name="Hugo Demenez" userId="d9cfc3e2c6849f9d" providerId="LiveId" clId="{3184CB1B-AEA6-45B1-B6A9-0ABF08811AEC}" dt="2021-05-18T13:47:56.168" v="1" actId="478"/>
          <ac:spMkLst>
            <pc:docMk/>
            <pc:sldMk cId="2640128254" sldId="258"/>
            <ac:spMk id="2" creationId="{10E0C0B1-2FD3-4285-9821-4E2684FC25BC}"/>
          </ac:spMkLst>
        </pc:spChg>
        <pc:spChg chg="del">
          <ac:chgData name="Hugo Demenez" userId="d9cfc3e2c6849f9d" providerId="LiveId" clId="{3184CB1B-AEA6-45B1-B6A9-0ABF08811AEC}" dt="2021-05-18T13:47:57.338" v="2" actId="478"/>
          <ac:spMkLst>
            <pc:docMk/>
            <pc:sldMk cId="2640128254" sldId="258"/>
            <ac:spMk id="3" creationId="{E150AB4F-F540-4F5A-B3A6-2E162D8B39FB}"/>
          </ac:spMkLst>
        </pc:spChg>
        <pc:spChg chg="add mod">
          <ac:chgData name="Hugo Demenez" userId="d9cfc3e2c6849f9d" providerId="LiveId" clId="{3184CB1B-AEA6-45B1-B6A9-0ABF08811AEC}" dt="2021-05-18T13:54:18.841" v="463" actId="20577"/>
          <ac:spMkLst>
            <pc:docMk/>
            <pc:sldMk cId="2640128254" sldId="258"/>
            <ac:spMk id="14" creationId="{58BCBBC0-2414-4567-8327-95474463946F}"/>
          </ac:spMkLst>
        </pc:spChg>
        <pc:spChg chg="add mod">
          <ac:chgData name="Hugo Demenez" userId="d9cfc3e2c6849f9d" providerId="LiveId" clId="{3184CB1B-AEA6-45B1-B6A9-0ABF08811AEC}" dt="2021-05-18T13:52:49.911" v="351" actId="20577"/>
          <ac:spMkLst>
            <pc:docMk/>
            <pc:sldMk cId="2640128254" sldId="258"/>
            <ac:spMk id="15" creationId="{0A278963-E5E5-46EE-A983-0B76BF41BD09}"/>
          </ac:spMkLst>
        </pc:spChg>
        <pc:spChg chg="add mod">
          <ac:chgData name="Hugo Demenez" userId="d9cfc3e2c6849f9d" providerId="LiveId" clId="{3184CB1B-AEA6-45B1-B6A9-0ABF08811AEC}" dt="2021-05-18T13:52:05.123" v="297" actId="1076"/>
          <ac:spMkLst>
            <pc:docMk/>
            <pc:sldMk cId="2640128254" sldId="258"/>
            <ac:spMk id="16" creationId="{D4E4183B-F45A-4F5F-833C-E55547C671A4}"/>
          </ac:spMkLst>
        </pc:spChg>
        <pc:spChg chg="add del mod">
          <ac:chgData name="Hugo Demenez" userId="d9cfc3e2c6849f9d" providerId="LiveId" clId="{3184CB1B-AEA6-45B1-B6A9-0ABF08811AEC}" dt="2021-05-18T13:55:48.690" v="515" actId="478"/>
          <ac:spMkLst>
            <pc:docMk/>
            <pc:sldMk cId="2640128254" sldId="258"/>
            <ac:spMk id="21" creationId="{E5A7CE48-A5E2-4A63-935E-FAF701605FD3}"/>
          </ac:spMkLst>
        </pc:spChg>
        <pc:spChg chg="add del">
          <ac:chgData name="Hugo Demenez" userId="d9cfc3e2c6849f9d" providerId="LiveId" clId="{3184CB1B-AEA6-45B1-B6A9-0ABF08811AEC}" dt="2021-05-18T13:58:12.020" v="521" actId="478"/>
          <ac:spMkLst>
            <pc:docMk/>
            <pc:sldMk cId="2640128254" sldId="258"/>
            <ac:spMk id="24" creationId="{9206693F-6CFE-4003-90C1-7956BF78A9C5}"/>
          </ac:spMkLst>
        </pc:spChg>
        <pc:spChg chg="add del">
          <ac:chgData name="Hugo Demenez" userId="d9cfc3e2c6849f9d" providerId="LiveId" clId="{3184CB1B-AEA6-45B1-B6A9-0ABF08811AEC}" dt="2021-05-18T13:58:20.444" v="523" actId="478"/>
          <ac:spMkLst>
            <pc:docMk/>
            <pc:sldMk cId="2640128254" sldId="258"/>
            <ac:spMk id="25" creationId="{8F0A574E-7CF6-4219-B1FE-466B8D486C2D}"/>
          </ac:spMkLst>
        </pc:spChg>
        <pc:spChg chg="add mod ord">
          <ac:chgData name="Hugo Demenez" userId="d9cfc3e2c6849f9d" providerId="LiveId" clId="{3184CB1B-AEA6-45B1-B6A9-0ABF08811AEC}" dt="2021-05-18T14:03:25.058" v="579" actId="207"/>
          <ac:spMkLst>
            <pc:docMk/>
            <pc:sldMk cId="2640128254" sldId="258"/>
            <ac:spMk id="28" creationId="{A8799BA1-07E6-41FA-AE8C-27B589A64FFE}"/>
          </ac:spMkLst>
        </pc:spChg>
        <pc:picChg chg="add mod">
          <ac:chgData name="Hugo Demenez" userId="d9cfc3e2c6849f9d" providerId="LiveId" clId="{3184CB1B-AEA6-45B1-B6A9-0ABF08811AEC}" dt="2021-05-18T13:49:41.770" v="14" actId="1076"/>
          <ac:picMkLst>
            <pc:docMk/>
            <pc:sldMk cId="2640128254" sldId="258"/>
            <ac:picMk id="5" creationId="{61E54776-7C41-495A-AB40-548DB1D8F089}"/>
          </ac:picMkLst>
        </pc:picChg>
        <pc:picChg chg="add mod">
          <ac:chgData name="Hugo Demenez" userId="d9cfc3e2c6849f9d" providerId="LiveId" clId="{3184CB1B-AEA6-45B1-B6A9-0ABF08811AEC}" dt="2021-05-18T13:49:36.103" v="12" actId="1076"/>
          <ac:picMkLst>
            <pc:docMk/>
            <pc:sldMk cId="2640128254" sldId="258"/>
            <ac:picMk id="7" creationId="{2B623938-BEEB-4FF3-9F4E-3F192C1071CB}"/>
          </ac:picMkLst>
        </pc:picChg>
        <pc:picChg chg="add mod">
          <ac:chgData name="Hugo Demenez" userId="d9cfc3e2c6849f9d" providerId="LiveId" clId="{3184CB1B-AEA6-45B1-B6A9-0ABF08811AEC}" dt="2021-05-18T13:49:40.305" v="13" actId="1076"/>
          <ac:picMkLst>
            <pc:docMk/>
            <pc:sldMk cId="2640128254" sldId="258"/>
            <ac:picMk id="9" creationId="{D4D97865-B934-4C78-8262-F2C6F9777D0C}"/>
          </ac:picMkLst>
        </pc:picChg>
        <pc:picChg chg="add del mod">
          <ac:chgData name="Hugo Demenez" userId="d9cfc3e2c6849f9d" providerId="LiveId" clId="{3184CB1B-AEA6-45B1-B6A9-0ABF08811AEC}" dt="2021-05-18T14:00:35.286" v="545" actId="478"/>
          <ac:picMkLst>
            <pc:docMk/>
            <pc:sldMk cId="2640128254" sldId="258"/>
            <ac:picMk id="18" creationId="{F7760B47-03B5-4028-BBDA-5597D7D67536}"/>
          </ac:picMkLst>
        </pc:picChg>
        <pc:picChg chg="add del mod">
          <ac:chgData name="Hugo Demenez" userId="d9cfc3e2c6849f9d" providerId="LiveId" clId="{3184CB1B-AEA6-45B1-B6A9-0ABF08811AEC}" dt="2021-05-18T13:56:54.705" v="519" actId="478"/>
          <ac:picMkLst>
            <pc:docMk/>
            <pc:sldMk cId="2640128254" sldId="258"/>
            <ac:picMk id="23" creationId="{A19AFCB1-16FD-41E4-BD59-24DAC1CE7A78}"/>
          </ac:picMkLst>
        </pc:picChg>
        <pc:picChg chg="add del mod">
          <ac:chgData name="Hugo Demenez" userId="d9cfc3e2c6849f9d" providerId="LiveId" clId="{3184CB1B-AEA6-45B1-B6A9-0ABF08811AEC}" dt="2021-05-18T13:58:39.885" v="529" actId="21"/>
          <ac:picMkLst>
            <pc:docMk/>
            <pc:sldMk cId="2640128254" sldId="258"/>
            <ac:picMk id="27" creationId="{0D96649F-8BCB-4547-B6F4-3A4D7D82A5D1}"/>
          </ac:picMkLst>
        </pc:picChg>
        <pc:picChg chg="add del mod">
          <ac:chgData name="Hugo Demenez" userId="d9cfc3e2c6849f9d" providerId="LiveId" clId="{3184CB1B-AEA6-45B1-B6A9-0ABF08811AEC}" dt="2021-05-18T14:01:31.316" v="552" actId="478"/>
          <ac:picMkLst>
            <pc:docMk/>
            <pc:sldMk cId="2640128254" sldId="258"/>
            <ac:picMk id="1030" creationId="{5A440021-4FFE-416F-B681-28FEA6297253}"/>
          </ac:picMkLst>
        </pc:picChg>
        <pc:picChg chg="add mod">
          <ac:chgData name="Hugo Demenez" userId="d9cfc3e2c6849f9d" providerId="LiveId" clId="{3184CB1B-AEA6-45B1-B6A9-0ABF08811AEC}" dt="2021-05-18T14:03:08.660" v="578" actId="1076"/>
          <ac:picMkLst>
            <pc:docMk/>
            <pc:sldMk cId="2640128254" sldId="258"/>
            <ac:picMk id="1032" creationId="{99B97B8A-BDE6-4529-B739-5FC37EDBDAEC}"/>
          </ac:picMkLst>
        </pc:pic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1" creationId="{B04DCE85-A0C4-45A2-B46F-4B2760F92F52}"/>
          </ac:cxnSpMkLst>
        </pc:cxn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3" creationId="{0121C585-36E9-4E04-A970-8D2234D280B2}"/>
          </ac:cxnSpMkLst>
        </pc:cxnChg>
        <pc:cxnChg chg="add del mod">
          <ac:chgData name="Hugo Demenez" userId="d9cfc3e2c6849f9d" providerId="LiveId" clId="{3184CB1B-AEA6-45B1-B6A9-0ABF08811AEC}" dt="2021-05-18T14:01:15.505" v="551" actId="478"/>
          <ac:cxnSpMkLst>
            <pc:docMk/>
            <pc:sldMk cId="2640128254" sldId="258"/>
            <ac:cxnSpMk id="20" creationId="{5FCFB0B4-F1A3-42A5-8FCD-27FE427E315A}"/>
          </ac:cxnSpMkLst>
        </pc:cxnChg>
      </pc:sldChg>
      <pc:sldChg chg="addSp delSp modSp new mod">
        <pc:chgData name="Hugo Demenez" userId="d9cfc3e2c6849f9d" providerId="LiveId" clId="{3184CB1B-AEA6-45B1-B6A9-0ABF08811AEC}" dt="2021-05-18T14:00:21.948" v="544" actId="1076"/>
        <pc:sldMkLst>
          <pc:docMk/>
          <pc:sldMk cId="3364322071" sldId="259"/>
        </pc:sldMkLst>
        <pc:spChg chg="mod">
          <ac:chgData name="Hugo Demenez" userId="d9cfc3e2c6849f9d" providerId="LiveId" clId="{3184CB1B-AEA6-45B1-B6A9-0ABF08811AEC}" dt="2021-05-18T13:58:43.031" v="534" actId="20577"/>
          <ac:spMkLst>
            <pc:docMk/>
            <pc:sldMk cId="3364322071" sldId="259"/>
            <ac:spMk id="2" creationId="{664399CC-AB57-4A0F-A714-E16C09B45603}"/>
          </ac:spMkLst>
        </pc:spChg>
        <pc:spChg chg="del">
          <ac:chgData name="Hugo Demenez" userId="d9cfc3e2c6849f9d" providerId="LiveId" clId="{3184CB1B-AEA6-45B1-B6A9-0ABF08811AEC}" dt="2021-05-18T13:58:45.049" v="535" actId="478"/>
          <ac:spMkLst>
            <pc:docMk/>
            <pc:sldMk cId="3364322071" sldId="259"/>
            <ac:spMk id="3" creationId="{C62EDC9F-B190-47E6-9377-898C4A8BC058}"/>
          </ac:spMkLst>
        </pc:spChg>
        <pc:picChg chg="add mod modCrop">
          <ac:chgData name="Hugo Demenez" userId="d9cfc3e2c6849f9d" providerId="LiveId" clId="{3184CB1B-AEA6-45B1-B6A9-0ABF08811AEC}" dt="2021-05-18T14:00:21.948" v="544" actId="1076"/>
          <ac:picMkLst>
            <pc:docMk/>
            <pc:sldMk cId="3364322071" sldId="259"/>
            <ac:picMk id="4" creationId="{DB67005D-21FB-4068-AD58-26B0924E05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835E9-E39A-4216-9802-89F159F7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BBE25-4D73-4257-823A-E5373E9C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31747-A15D-4C73-A89B-0F4E7BC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AFD78-E1DB-4CAB-9231-D2D15A0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39E95-3A27-466B-AAAE-59C5EB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71C2F-0611-4509-8F67-03265C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9E22B-CD83-4219-8EFD-488EBE3F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A9FAB-EFC9-4F07-8F01-D911FD2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A9DAA-F2EC-42F6-B008-9A1275E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142FF-8125-4622-B0EE-F87EEB1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53F321-0D0F-40B9-BA30-C0BCA6BA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720D6-422C-4BA4-9984-CFD6686D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50888-A73F-4E94-92BB-ED2F09EB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28A5B-E34D-4B60-936C-2AECCD0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0F27-BDDC-435C-97DC-6748D2D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4AEAF-DEBF-4A68-946D-9C4B9BC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6BF5-1289-4788-A323-01E998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22BCD-F578-4060-ABCD-8450ABBC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A0C0E-87B1-4F0F-9FA1-891F0DEB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544B8-C17C-45E3-9A7C-BF742243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9F21-E7EB-4358-8B0C-3DA3A24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520C58-36B5-4FF5-825C-04C0D169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F8F80-1A65-4D79-AD22-029268B5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4C897-F465-4BE7-9A6D-8BF8D1F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040A-5772-4509-AD1C-B165460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6428C-4AE7-4313-B1C0-C9EF4FD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0BDE5-7175-4580-80FE-ACDAB4BB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AC38-D14A-4501-AEBA-C818DD14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4B20D-28A4-42E2-A7E9-9A489DF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317E7-DA36-4065-B94A-D9EFE8EA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45DDB-76F9-41DC-A968-517AFB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A8CDE-7062-4EAB-92F5-25331803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9F04E-707C-407F-8995-D8CFB72F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4F0E5-43F9-42BB-B7A8-87CD1A45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18E4CB-8B21-493F-BED2-9492EFBB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49614-C792-4221-9EBB-8BF5EC09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4E312-DBE3-4965-9E54-16034989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84C17-26E5-4649-840E-8660C5EE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7F1ED5-FEF8-48AD-A229-CFF4F47A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8CCE4-7602-457E-BFB3-B743851F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C49EE2-1851-45D9-8EDF-C4D5429A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5D3CB-6346-4B14-B323-B51601C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1DC93B-B9DB-4EC1-96EC-0121333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4D585-FB81-465F-9919-97ED43B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A8ACF-DF33-4811-8864-3AC29A6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7B8-EF1B-4774-8F08-69FF0D7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0FB75-72FD-4026-A690-4D01F785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D5F27-9C79-4EE0-9E56-EDA889F6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198CD7-3E8C-47F1-B5DA-56955BA9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C3BE8-A08B-4CF1-AC56-E7EDD29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DB638-A34B-4244-A83D-CFCDDDC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FE9A9-B142-45C9-8C54-D252934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3CC8-2524-4C7E-82E2-A401BD0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EA868-E8D5-4683-8CCC-54C07031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445DD-CB7C-4617-9F01-099616A8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1B35B-7A55-4DF5-95B1-6124F4F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CA005-5AA6-46BE-85A5-56559E3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D5801-76BD-4FD1-A8D2-4B85ACE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6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5A1287-13DF-4DAD-9585-79AD5A6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CDE70-7559-46A1-89FE-00118499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7C38A-3BF2-42EC-8C94-B42A41DA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52D34-EBC6-4849-9A04-32918E22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E2D3A-44F9-4DC0-A626-C1F05A4D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>
            <a:extLst>
              <a:ext uri="{FF2B5EF4-FFF2-40B4-BE49-F238E27FC236}">
                <a16:creationId xmlns:a16="http://schemas.microsoft.com/office/drawing/2014/main" id="{A1BFF3A5-26FC-4704-A51F-B924072706C1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2500745" y="91440"/>
            <a:chExt cx="7190510" cy="433924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07E6DC0-0077-4729-8DF2-C384615C8D79}"/>
                </a:ext>
              </a:extLst>
            </p:cNvPr>
            <p:cNvSpPr/>
            <p:nvPr/>
          </p:nvSpPr>
          <p:spPr>
            <a:xfrm>
              <a:off x="2500745" y="91440"/>
              <a:ext cx="7190510" cy="4339243"/>
            </a:xfrm>
            <a:prstGeom prst="roundRect">
              <a:avLst>
                <a:gd name="adj" fmla="val 3831"/>
              </a:avLst>
            </a:prstGeom>
            <a:solidFill>
              <a:srgbClr val="3AB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3DDBB08A-3545-42FD-A31E-9735D388A1EC}"/>
                </a:ext>
              </a:extLst>
            </p:cNvPr>
            <p:cNvGrpSpPr/>
            <p:nvPr/>
          </p:nvGrpSpPr>
          <p:grpSpPr>
            <a:xfrm>
              <a:off x="2586641" y="793864"/>
              <a:ext cx="3442855" cy="3466408"/>
              <a:chOff x="2653144" y="527857"/>
              <a:chExt cx="3442855" cy="3466408"/>
            </a:xfrm>
          </p:grpSpPr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A5557395-889E-4AB5-9EA2-FB609C6B2656}"/>
                  </a:ext>
                </a:extLst>
              </p:cNvPr>
              <p:cNvSpPr/>
              <p:nvPr/>
            </p:nvSpPr>
            <p:spPr>
              <a:xfrm>
                <a:off x="2653144" y="527857"/>
                <a:ext cx="3442855" cy="346640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5E93C8-3108-4120-8AC8-88957A3FCA17}"/>
                  </a:ext>
                </a:extLst>
              </p:cNvPr>
              <p:cNvSpPr/>
              <p:nvPr/>
            </p:nvSpPr>
            <p:spPr>
              <a:xfrm>
                <a:off x="3148444" y="1878676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bg1">
                        <a:lumMod val="75000"/>
                      </a:schemeClr>
                    </a:solidFill>
                  </a:rPr>
                  <a:t>username</a:t>
                </a:r>
                <a:endParaRPr lang="fr-F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1C78053-9475-4A00-9265-EAF5B17FCCE6}"/>
                  </a:ext>
                </a:extLst>
              </p:cNvPr>
              <p:cNvSpPr/>
              <p:nvPr/>
            </p:nvSpPr>
            <p:spPr>
              <a:xfrm>
                <a:off x="3148444" y="2567249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bg1">
                        <a:lumMod val="75000"/>
                      </a:schemeClr>
                    </a:solidFill>
                  </a:rPr>
                  <a:t>password</a:t>
                </a:r>
                <a:endParaRPr lang="fr-F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A4504FF-DF9A-4E0D-8595-72D2456EF3FF}"/>
                  </a:ext>
                </a:extLst>
              </p:cNvPr>
              <p:cNvSpPr txBox="1"/>
              <p:nvPr/>
            </p:nvSpPr>
            <p:spPr>
              <a:xfrm>
                <a:off x="3526673" y="1059873"/>
                <a:ext cx="1695796" cy="38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rgbClr val="3AB395"/>
                    </a:solidFill>
                  </a:rPr>
                  <a:t>Connexion</a:t>
                </a:r>
              </a:p>
            </p:txBody>
          </p:sp>
          <p:pic>
            <p:nvPicPr>
              <p:cNvPr id="14" name="Graphique 13" descr="Utilisateur contour">
                <a:extLst>
                  <a:ext uri="{FF2B5EF4-FFF2-40B4-BE49-F238E27FC236}">
                    <a16:creationId xmlns:a16="http://schemas.microsoft.com/office/drawing/2014/main" id="{0FA89914-0255-4AA8-AAA7-D443F0799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76442" y="197986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16" name="Graphique 15" descr="Verrou contour">
                <a:extLst>
                  <a:ext uri="{FF2B5EF4-FFF2-40B4-BE49-F238E27FC236}">
                    <a16:creationId xmlns:a16="http://schemas.microsoft.com/office/drawing/2014/main" id="{B42C5914-F0BC-4B92-BD90-4567652CC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76442" y="2672594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B2ED70E-15B8-4D30-8ECD-98FC9B8AEEBD}"/>
                </a:ext>
              </a:extLst>
            </p:cNvPr>
            <p:cNvGrpSpPr/>
            <p:nvPr/>
          </p:nvGrpSpPr>
          <p:grpSpPr>
            <a:xfrm>
              <a:off x="6129256" y="793864"/>
              <a:ext cx="3442855" cy="3466408"/>
              <a:chOff x="6145881" y="527857"/>
              <a:chExt cx="3442855" cy="3466408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995A93D-58E1-4CD2-8E9D-916A87AFD514}"/>
                  </a:ext>
                </a:extLst>
              </p:cNvPr>
              <p:cNvGrpSpPr/>
              <p:nvPr/>
            </p:nvGrpSpPr>
            <p:grpSpPr>
              <a:xfrm>
                <a:off x="6145881" y="527857"/>
                <a:ext cx="3442855" cy="3466408"/>
                <a:chOff x="2653144" y="527857"/>
                <a:chExt cx="3442855" cy="3466408"/>
              </a:xfrm>
            </p:grpSpPr>
            <p:sp>
              <p:nvSpPr>
                <p:cNvPr id="23" name="Rectangle : coins arrondis 22">
                  <a:extLst>
                    <a:ext uri="{FF2B5EF4-FFF2-40B4-BE49-F238E27FC236}">
                      <a16:creationId xmlns:a16="http://schemas.microsoft.com/office/drawing/2014/main" id="{833CB771-3743-4F60-9072-D80360A6E38C}"/>
                    </a:ext>
                  </a:extLst>
                </p:cNvPr>
                <p:cNvSpPr/>
                <p:nvPr/>
              </p:nvSpPr>
              <p:spPr>
                <a:xfrm>
                  <a:off x="2653144" y="527857"/>
                  <a:ext cx="3442855" cy="346640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7F65341-5CE9-418F-B7E7-C4AD72EACE78}"/>
                    </a:ext>
                  </a:extLst>
                </p:cNvPr>
                <p:cNvSpPr/>
                <p:nvPr/>
              </p:nvSpPr>
              <p:spPr>
                <a:xfrm>
                  <a:off x="3148444" y="1547603"/>
                  <a:ext cx="2452254" cy="3823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>
                      <a:solidFill>
                        <a:schemeClr val="bg1">
                          <a:lumMod val="75000"/>
                        </a:schemeClr>
                      </a:solidFill>
                    </a:rPr>
                    <a:t>username</a:t>
                  </a:r>
                  <a:endParaRPr lang="fr-FR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DC82917-4936-4CA4-B139-92C38D664252}"/>
                    </a:ext>
                  </a:extLst>
                </p:cNvPr>
                <p:cNvSpPr/>
                <p:nvPr/>
              </p:nvSpPr>
              <p:spPr>
                <a:xfrm>
                  <a:off x="3148444" y="1984020"/>
                  <a:ext cx="2452254" cy="3823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>
                      <a:solidFill>
                        <a:schemeClr val="bg1">
                          <a:lumMod val="75000"/>
                        </a:schemeClr>
                      </a:solidFill>
                    </a:rPr>
                    <a:t>password</a:t>
                  </a:r>
                  <a:endParaRPr lang="fr-FR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3B4838B2-A3E0-4F8D-A697-C077D0933615}"/>
                    </a:ext>
                  </a:extLst>
                </p:cNvPr>
                <p:cNvSpPr txBox="1"/>
                <p:nvPr/>
              </p:nvSpPr>
              <p:spPr>
                <a:xfrm>
                  <a:off x="3526673" y="1059873"/>
                  <a:ext cx="1695796" cy="38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rgbClr val="3AB395"/>
                      </a:solidFill>
                    </a:rPr>
                    <a:t>Inscription</a:t>
                  </a:r>
                </a:p>
              </p:txBody>
            </p:sp>
            <p:pic>
              <p:nvPicPr>
                <p:cNvPr id="27" name="Graphique 26" descr="Utilisateur contour">
                  <a:extLst>
                    <a:ext uri="{FF2B5EF4-FFF2-40B4-BE49-F238E27FC236}">
                      <a16:creationId xmlns:a16="http://schemas.microsoft.com/office/drawing/2014/main" id="{FE214C85-E928-4F1C-A42A-9EE18A3077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6442" y="164879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8" name="Graphique 27" descr="Verrou contour">
                  <a:extLst>
                    <a:ext uri="{FF2B5EF4-FFF2-40B4-BE49-F238E27FC236}">
                      <a16:creationId xmlns:a16="http://schemas.microsoft.com/office/drawing/2014/main" id="{D6504AD9-83DD-42D7-A11F-C670F811CC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6442" y="2089365"/>
                  <a:ext cx="180000" cy="180000"/>
                </a:xfrm>
                <a:prstGeom prst="rect">
                  <a:avLst/>
                </a:prstGeom>
              </p:spPr>
            </p:pic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5FE2278-E684-4E6A-A03E-1CDE52BC2EF9}"/>
                  </a:ext>
                </a:extLst>
              </p:cNvPr>
              <p:cNvSpPr/>
              <p:nvPr/>
            </p:nvSpPr>
            <p:spPr>
              <a:xfrm>
                <a:off x="6641181" y="2417007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email</a:t>
                </a:r>
              </a:p>
            </p:txBody>
          </p:sp>
          <p:pic>
            <p:nvPicPr>
              <p:cNvPr id="32" name="Graphique 31" descr="Adresse de courrier contour">
                <a:extLst>
                  <a:ext uri="{FF2B5EF4-FFF2-40B4-BE49-F238E27FC236}">
                    <a16:creationId xmlns:a16="http://schemas.microsoft.com/office/drawing/2014/main" id="{883744CB-5781-4F9D-BDA9-7A7E6FC39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9179" y="2518199"/>
                <a:ext cx="180000" cy="180000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B0BE9C-C7B5-4BE1-827F-E11BB83E2D54}"/>
                  </a:ext>
                </a:extLst>
              </p:cNvPr>
              <p:cNvSpPr/>
              <p:nvPr/>
            </p:nvSpPr>
            <p:spPr>
              <a:xfrm>
                <a:off x="6641181" y="2859019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niveau</a:t>
                </a:r>
              </a:p>
            </p:txBody>
          </p:sp>
          <p:pic>
            <p:nvPicPr>
              <p:cNvPr id="36" name="Graphique 35" descr="Classe contour">
                <a:extLst>
                  <a:ext uri="{FF2B5EF4-FFF2-40B4-BE49-F238E27FC236}">
                    <a16:creationId xmlns:a16="http://schemas.microsoft.com/office/drawing/2014/main" id="{D860043F-B0C0-43B4-97EB-A5C5837C9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179" y="2960211"/>
                <a:ext cx="180000" cy="180000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5F446E-3A27-4538-83CD-BA848FA89E0D}"/>
                  </a:ext>
                </a:extLst>
              </p:cNvPr>
              <p:cNvSpPr/>
              <p:nvPr/>
            </p:nvSpPr>
            <p:spPr>
              <a:xfrm>
                <a:off x="6641181" y="3301031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spécialité</a:t>
                </a:r>
              </a:p>
            </p:txBody>
          </p:sp>
        </p:grp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4719F2AD-89CB-458D-BA7D-5D3894934DF5}"/>
                </a:ext>
              </a:extLst>
            </p:cNvPr>
            <p:cNvSpPr txBox="1"/>
            <p:nvPr/>
          </p:nvSpPr>
          <p:spPr>
            <a:xfrm>
              <a:off x="4985210" y="172780"/>
              <a:ext cx="22215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err="1">
                  <a:solidFill>
                    <a:schemeClr val="bg1"/>
                  </a:solidFill>
                </a:rPr>
                <a:t>Aurion</a:t>
              </a:r>
              <a:r>
                <a:rPr lang="fr-FR" sz="3200" dirty="0">
                  <a:solidFill>
                    <a:schemeClr val="bg1"/>
                  </a:solidFill>
                </a:rPr>
                <a:t> Pro</a:t>
              </a:r>
            </a:p>
          </p:txBody>
        </p:sp>
      </p:grpSp>
      <p:pic>
        <p:nvPicPr>
          <p:cNvPr id="43" name="Graphique 42" descr="Atome avec un remplissage uni">
            <a:extLst>
              <a:ext uri="{FF2B5EF4-FFF2-40B4-BE49-F238E27FC236}">
                <a16:creationId xmlns:a16="http://schemas.microsoft.com/office/drawing/2014/main" id="{729CF695-B528-4406-93E9-13742C2B90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17903" y="5642215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2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avec un remplissage uni">
            <a:extLst>
              <a:ext uri="{FF2B5EF4-FFF2-40B4-BE49-F238E27FC236}">
                <a16:creationId xmlns:a16="http://schemas.microsoft.com/office/drawing/2014/main" id="{95FE15F4-47FC-4B29-A393-FC4D86AA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2992" y="0"/>
            <a:ext cx="1946016" cy="1946016"/>
          </a:xfrm>
          <a:prstGeom prst="rect">
            <a:avLst/>
          </a:prstGeom>
        </p:spPr>
      </p:pic>
      <p:sp>
        <p:nvSpPr>
          <p:cNvPr id="6" name="Zone de texte 2">
            <a:extLst>
              <a:ext uri="{FF2B5EF4-FFF2-40B4-BE49-F238E27FC236}">
                <a16:creationId xmlns:a16="http://schemas.microsoft.com/office/drawing/2014/main" id="{D4307DF5-609A-4D7B-8D44-CBCABCA0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000" y="1959213"/>
            <a:ext cx="1440000" cy="12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Utilisateur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 de passe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Adresse mail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B4A434F-B354-48CA-A03C-EB0D6F76D4FF}"/>
              </a:ext>
            </a:extLst>
          </p:cNvPr>
          <p:cNvSpPr/>
          <p:nvPr/>
        </p:nvSpPr>
        <p:spPr>
          <a:xfrm>
            <a:off x="3431342" y="2053214"/>
            <a:ext cx="1715947" cy="1066165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Appartenir</a:t>
            </a:r>
          </a:p>
          <a:p>
            <a:pPr algn="ctr">
              <a:spcAft>
                <a:spcPts val="800"/>
              </a:spcAft>
            </a:pPr>
            <a:r>
              <a:rPr lang="fr-FR" sz="800" u="heavy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endParaRPr lang="fr-FR" sz="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Zone de texte 2">
            <a:extLst>
              <a:ext uri="{FF2B5EF4-FFF2-40B4-BE49-F238E27FC236}">
                <a16:creationId xmlns:a16="http://schemas.microsoft.com/office/drawing/2014/main" id="{37DFE03D-5ACA-4A84-B936-B202CF6F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82" y="1959212"/>
            <a:ext cx="1440000" cy="12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Spécialités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u="dotte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A6DDB8-187E-4007-B353-1816C9EB5C3E}"/>
              </a:ext>
            </a:extLst>
          </p:cNvPr>
          <p:cNvSpPr/>
          <p:nvPr/>
        </p:nvSpPr>
        <p:spPr>
          <a:xfrm>
            <a:off x="1200647" y="3545637"/>
            <a:ext cx="2225472" cy="1433021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Niveau d’</a:t>
            </a:r>
            <a:r>
              <a:rPr lang="fr-FR" sz="800" u="dotte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etude</a:t>
            </a: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800" u="dotte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800" u="dotte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Zone de texte 2">
            <a:extLst>
              <a:ext uri="{FF2B5EF4-FFF2-40B4-BE49-F238E27FC236}">
                <a16:creationId xmlns:a16="http://schemas.microsoft.com/office/drawing/2014/main" id="{3558A7B8-4247-4D45-ABF5-71929F896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70" y="5405924"/>
            <a:ext cx="1399954" cy="858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Coefficients matière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Matière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11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2">
            <a:extLst>
              <a:ext uri="{FF2B5EF4-FFF2-40B4-BE49-F238E27FC236}">
                <a16:creationId xmlns:a16="http://schemas.microsoft.com/office/drawing/2014/main" id="{C5F334BB-7441-42F0-8B39-4825EAA9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141" y="5405924"/>
            <a:ext cx="1399955" cy="858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Coefficients type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11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Zone de texte 2">
            <a:extLst>
              <a:ext uri="{FF2B5EF4-FFF2-40B4-BE49-F238E27FC236}">
                <a16:creationId xmlns:a16="http://schemas.microsoft.com/office/drawing/2014/main" id="{99F759E2-7D6F-454E-AA45-B325A2D1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3665" y="1956297"/>
            <a:ext cx="1440000" cy="12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heav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Intitulé note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Matière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FCBCCD-E9B7-41E5-8F7B-3EFFE4B0FB3D}"/>
              </a:ext>
            </a:extLst>
          </p:cNvPr>
          <p:cNvSpPr/>
          <p:nvPr/>
        </p:nvSpPr>
        <p:spPr>
          <a:xfrm>
            <a:off x="7216947" y="2033598"/>
            <a:ext cx="1715770" cy="1105398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Obtenir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heavy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sz="800" u="dotted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Intitulé note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E7D5622-2E45-4381-8324-2BBFC4EF86F3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1200647" y="4978658"/>
            <a:ext cx="1112736" cy="427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A943EAA-3C66-429E-9349-4731B79D603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313383" y="4978658"/>
            <a:ext cx="1112736" cy="427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3AE9604-BBA6-48E3-94B0-98D39E5173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313382" y="3219212"/>
            <a:ext cx="1" cy="326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705A84C-01B4-43B8-9CBB-8F320A0FFF8F}"/>
              </a:ext>
            </a:extLst>
          </p:cNvPr>
          <p:cNvCxnSpPr>
            <a:stCxn id="7" idx="2"/>
            <a:endCxn id="8" idx="3"/>
          </p:cNvCxnSpPr>
          <p:nvPr/>
        </p:nvCxnSpPr>
        <p:spPr>
          <a:xfrm flipH="1">
            <a:off x="3033382" y="2586297"/>
            <a:ext cx="397960" cy="2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895134B-C5A5-4890-A0CB-501227B9F46C}"/>
              </a:ext>
            </a:extLst>
          </p:cNvPr>
          <p:cNvCxnSpPr>
            <a:stCxn id="6" idx="1"/>
            <a:endCxn id="7" idx="6"/>
          </p:cNvCxnSpPr>
          <p:nvPr/>
        </p:nvCxnSpPr>
        <p:spPr>
          <a:xfrm flipH="1" flipV="1">
            <a:off x="5147289" y="2586297"/>
            <a:ext cx="228711" cy="2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913E1D6-1CEF-4989-8622-125D94207BC1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6816000" y="2586297"/>
            <a:ext cx="400947" cy="2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C7489DC-DB75-4D48-8267-6C8E5B69928F}"/>
              </a:ext>
            </a:extLst>
          </p:cNvPr>
          <p:cNvCxnSpPr>
            <a:stCxn id="15" idx="6"/>
            <a:endCxn id="13" idx="1"/>
          </p:cNvCxnSpPr>
          <p:nvPr/>
        </p:nvCxnSpPr>
        <p:spPr>
          <a:xfrm>
            <a:off x="8932717" y="2586297"/>
            <a:ext cx="400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BADCC5D3-4593-4743-BAB7-64163A3C870E}"/>
              </a:ext>
            </a:extLst>
          </p:cNvPr>
          <p:cNvSpPr/>
          <p:nvPr/>
        </p:nvSpPr>
        <p:spPr>
          <a:xfrm>
            <a:off x="6882531" y="4068814"/>
            <a:ext cx="2225472" cy="988702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Coefficients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D05362C2-8531-42C6-BFC5-0C1C56BEA35B}"/>
              </a:ext>
            </a:extLst>
          </p:cNvPr>
          <p:cNvCxnSpPr>
            <a:stCxn id="10" idx="2"/>
            <a:endCxn id="59" idx="4"/>
          </p:cNvCxnSpPr>
          <p:nvPr/>
        </p:nvCxnSpPr>
        <p:spPr>
          <a:xfrm rot="5400000" flipH="1" flipV="1">
            <a:off x="3994496" y="2263667"/>
            <a:ext cx="1206921" cy="6794620"/>
          </a:xfrm>
          <a:prstGeom prst="bentConnector3">
            <a:avLst>
              <a:gd name="adj1" fmla="val -189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1419AC39-FD38-4E9B-B257-E3DE608AE39C}"/>
              </a:ext>
            </a:extLst>
          </p:cNvPr>
          <p:cNvCxnSpPr>
            <a:stCxn id="12" idx="3"/>
            <a:endCxn id="59" idx="4"/>
          </p:cNvCxnSpPr>
          <p:nvPr/>
        </p:nvCxnSpPr>
        <p:spPr>
          <a:xfrm flipV="1">
            <a:off x="4126096" y="5057516"/>
            <a:ext cx="3869171" cy="77766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8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8799BA1-07E6-41FA-AE8C-27B589A64FFE}"/>
              </a:ext>
            </a:extLst>
          </p:cNvPr>
          <p:cNvSpPr/>
          <p:nvPr/>
        </p:nvSpPr>
        <p:spPr>
          <a:xfrm>
            <a:off x="622068" y="2069868"/>
            <a:ext cx="10947861" cy="3325091"/>
          </a:xfrm>
          <a:prstGeom prst="roundRect">
            <a:avLst/>
          </a:prstGeom>
          <a:noFill/>
          <a:ln w="38100">
            <a:solidFill>
              <a:srgbClr val="3AB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61E54776-7C41-495A-AB40-548DB1D8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793" y="2529000"/>
            <a:ext cx="1800000" cy="1800000"/>
          </a:xfrm>
          <a:prstGeom prst="rect">
            <a:avLst/>
          </a:prstGeom>
        </p:spPr>
      </p:pic>
      <p:pic>
        <p:nvPicPr>
          <p:cNvPr id="7" name="Graphique 6" descr="Terminal Cmd contour">
            <a:extLst>
              <a:ext uri="{FF2B5EF4-FFF2-40B4-BE49-F238E27FC236}">
                <a16:creationId xmlns:a16="http://schemas.microsoft.com/office/drawing/2014/main" id="{2B623938-BEEB-4FF3-9F4E-3F192C107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9" name="Graphique 8" descr="Internet contour">
            <a:extLst>
              <a:ext uri="{FF2B5EF4-FFF2-40B4-BE49-F238E27FC236}">
                <a16:creationId xmlns:a16="http://schemas.microsoft.com/office/drawing/2014/main" id="{D4D97865-B934-4C78-8262-F2C6F977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207" y="2529000"/>
            <a:ext cx="1800000" cy="1800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04DCE85-A0C4-45A2-B46F-4B2760F92F5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01207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21C585-36E9-4E04-A970-8D2234D280B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996000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8BCBBC0-2414-4567-8327-95474463946F}"/>
              </a:ext>
            </a:extLst>
          </p:cNvPr>
          <p:cNvSpPr txBox="1"/>
          <p:nvPr/>
        </p:nvSpPr>
        <p:spPr>
          <a:xfrm>
            <a:off x="851129" y="4282833"/>
            <a:ext cx="33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 sur </a:t>
            </a:r>
            <a:r>
              <a:rPr lang="fr-FR" dirty="0" err="1"/>
              <a:t>Aurion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278963-E5E5-46EE-A983-0B76BF41BD09}"/>
              </a:ext>
            </a:extLst>
          </p:cNvPr>
          <p:cNvSpPr txBox="1"/>
          <p:nvPr/>
        </p:nvSpPr>
        <p:spPr>
          <a:xfrm>
            <a:off x="4445923" y="4190500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Récupération et traitement des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E4183B-F45A-4F5F-833C-E55547C671A4}"/>
              </a:ext>
            </a:extLst>
          </p:cNvPr>
          <p:cNvSpPr txBox="1"/>
          <p:nvPr/>
        </p:nvSpPr>
        <p:spPr>
          <a:xfrm>
            <a:off x="8040716" y="4144333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Enregistrement de ces dernières dans la base de données</a:t>
            </a:r>
          </a:p>
        </p:txBody>
      </p:sp>
      <p:pic>
        <p:nvPicPr>
          <p:cNvPr id="1032" name="Picture 8" descr="Icône Python - Téléchargement gratuit en PNG et vecteurs">
            <a:extLst>
              <a:ext uri="{FF2B5EF4-FFF2-40B4-BE49-F238E27FC236}">
                <a16:creationId xmlns:a16="http://schemas.microsoft.com/office/drawing/2014/main" id="{99B97B8A-BDE6-4529-B739-5FC37EDB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4" y="9132"/>
            <a:ext cx="2069868" cy="20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2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399CC-AB57-4A0F-A714-E16C09B4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67005D-21FB-4068-AD58-26B0924E0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 t="17413" r="63792" b="12965"/>
          <a:stretch/>
        </p:blipFill>
        <p:spPr>
          <a:xfrm>
            <a:off x="5209592" y="2458616"/>
            <a:ext cx="1772816" cy="19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220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89</Words>
  <Application>Microsoft Office PowerPoint</Application>
  <PresentationFormat>Grand écran</PresentationFormat>
  <Paragraphs>50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Thème Office</vt:lpstr>
      <vt:lpstr>Présentation PowerPoint</vt:lpstr>
      <vt:lpstr>Présentation PowerPoint</vt:lpstr>
      <vt:lpstr>Présentation PowerPoint</vt:lpstr>
      <vt:lpstr>Logo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5</cp:revision>
  <dcterms:created xsi:type="dcterms:W3CDTF">2021-05-18T07:16:03Z</dcterms:created>
  <dcterms:modified xsi:type="dcterms:W3CDTF">2021-05-18T14:03:36Z</dcterms:modified>
</cp:coreProperties>
</file>