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  <p:sldId id="262" r:id="rId5"/>
    <p:sldId id="258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B395"/>
    <a:srgbClr val="FFFFFF"/>
    <a:srgbClr val="509EFF"/>
    <a:srgbClr val="31D9FF"/>
    <a:srgbClr val="7F24FF"/>
    <a:srgbClr val="94D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131F86-5835-4106-9139-BC7AD26F85E4}" v="58" dt="2021-06-22T13:42:33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DEMENEZ" userId="167f3b24-aa49-4d1b-b001-4f9180dfa13d" providerId="ADAL" clId="{7F131F86-5835-4106-9139-BC7AD26F85E4}"/>
    <pc:docChg chg="undo custSel addSld delSld modSld sldOrd">
      <pc:chgData name="Hugo DEMENEZ" userId="167f3b24-aa49-4d1b-b001-4f9180dfa13d" providerId="ADAL" clId="{7F131F86-5835-4106-9139-BC7AD26F85E4}" dt="2021-06-22T13:44:04.039" v="205" actId="14861"/>
      <pc:docMkLst>
        <pc:docMk/>
      </pc:docMkLst>
      <pc:sldChg chg="addSp delSp modSp del mod">
        <pc:chgData name="Hugo DEMENEZ" userId="167f3b24-aa49-4d1b-b001-4f9180dfa13d" providerId="ADAL" clId="{7F131F86-5835-4106-9139-BC7AD26F85E4}" dt="2021-06-22T13:27:18.713" v="51" actId="47"/>
        <pc:sldMkLst>
          <pc:docMk/>
          <pc:sldMk cId="4092722930" sldId="256"/>
        </pc:sldMkLst>
        <pc:spChg chg="mod">
          <ac:chgData name="Hugo DEMENEZ" userId="167f3b24-aa49-4d1b-b001-4f9180dfa13d" providerId="ADAL" clId="{7F131F86-5835-4106-9139-BC7AD26F85E4}" dt="2021-06-22T13:24:51.591" v="23" actId="207"/>
          <ac:spMkLst>
            <pc:docMk/>
            <pc:sldMk cId="4092722930" sldId="256"/>
            <ac:spMk id="8" creationId="{A5557395-889E-4AB5-9EA2-FB609C6B2656}"/>
          </ac:spMkLst>
        </pc:spChg>
        <pc:spChg chg="add mod">
          <ac:chgData name="Hugo DEMENEZ" userId="167f3b24-aa49-4d1b-b001-4f9180dfa13d" providerId="ADAL" clId="{7F131F86-5835-4106-9139-BC7AD26F85E4}" dt="2021-06-22T13:25:29.549" v="38" actId="20577"/>
          <ac:spMkLst>
            <pc:docMk/>
            <pc:sldMk cId="4092722930" sldId="256"/>
            <ac:spMk id="17" creationId="{5EE35456-7882-4CC5-A3C2-F5052B16B234}"/>
          </ac:spMkLst>
        </pc:spChg>
        <pc:spChg chg="add del mod">
          <ac:chgData name="Hugo DEMENEZ" userId="167f3b24-aa49-4d1b-b001-4f9180dfa13d" providerId="ADAL" clId="{7F131F86-5835-4106-9139-BC7AD26F85E4}" dt="2021-06-22T13:27:10.017" v="49"/>
          <ac:spMkLst>
            <pc:docMk/>
            <pc:sldMk cId="4092722930" sldId="256"/>
            <ac:spMk id="18" creationId="{0BB3E784-9F65-41A3-889B-87DE2F2F2EB2}"/>
          </ac:spMkLst>
        </pc:spChg>
        <pc:spChg chg="mod">
          <ac:chgData name="Hugo DEMENEZ" userId="167f3b24-aa49-4d1b-b001-4f9180dfa13d" providerId="ADAL" clId="{7F131F86-5835-4106-9139-BC7AD26F85E4}" dt="2021-06-22T13:26:13.640" v="42" actId="207"/>
          <ac:spMkLst>
            <pc:docMk/>
            <pc:sldMk cId="4092722930" sldId="256"/>
            <ac:spMk id="45" creationId="{1ED02859-4A3C-4222-942B-8A0BBC6ACFF2}"/>
          </ac:spMkLst>
        </pc:spChg>
        <pc:grpChg chg="del">
          <ac:chgData name="Hugo DEMENEZ" userId="167f3b24-aa49-4d1b-b001-4f9180dfa13d" providerId="ADAL" clId="{7F131F86-5835-4106-9139-BC7AD26F85E4}" dt="2021-06-22T13:25:23.091" v="25" actId="478"/>
          <ac:grpSpMkLst>
            <pc:docMk/>
            <pc:sldMk cId="4092722930" sldId="256"/>
            <ac:grpSpMk id="47" creationId="{FE373D9D-B6CF-4E4E-8B09-BF9B01E560D5}"/>
          </ac:grpSpMkLst>
        </pc:grpChg>
        <pc:picChg chg="add del mod ord">
          <ac:chgData name="Hugo DEMENEZ" userId="167f3b24-aa49-4d1b-b001-4f9180dfa13d" providerId="ADAL" clId="{7F131F86-5835-4106-9139-BC7AD26F85E4}" dt="2021-06-22T13:26:16.907" v="43" actId="478"/>
          <ac:picMkLst>
            <pc:docMk/>
            <pc:sldMk cId="4092722930" sldId="256"/>
            <ac:picMk id="3" creationId="{06433BE9-BC01-4EF5-94F9-7E59956E10DA}"/>
          </ac:picMkLst>
        </pc:picChg>
      </pc:sldChg>
      <pc:sldChg chg="del">
        <pc:chgData name="Hugo DEMENEZ" userId="167f3b24-aa49-4d1b-b001-4f9180dfa13d" providerId="ADAL" clId="{7F131F86-5835-4106-9139-BC7AD26F85E4}" dt="2021-06-18T13:00:42.025" v="3" actId="47"/>
        <pc:sldMkLst>
          <pc:docMk/>
          <pc:sldMk cId="751187635" sldId="257"/>
        </pc:sldMkLst>
      </pc:sldChg>
      <pc:sldChg chg="delSp modSp mod">
        <pc:chgData name="Hugo DEMENEZ" userId="167f3b24-aa49-4d1b-b001-4f9180dfa13d" providerId="ADAL" clId="{7F131F86-5835-4106-9139-BC7AD26F85E4}" dt="2021-06-22T13:35:41.197" v="80" actId="170"/>
        <pc:sldMkLst>
          <pc:docMk/>
          <pc:sldMk cId="3053268203" sldId="260"/>
        </pc:sldMkLst>
        <pc:spChg chg="mod">
          <ac:chgData name="Hugo DEMENEZ" userId="167f3b24-aa49-4d1b-b001-4f9180dfa13d" providerId="ADAL" clId="{7F131F86-5835-4106-9139-BC7AD26F85E4}" dt="2021-06-22T13:26:59.186" v="47" actId="207"/>
          <ac:spMkLst>
            <pc:docMk/>
            <pc:sldMk cId="3053268203" sldId="260"/>
            <ac:spMk id="8" creationId="{A5557395-889E-4AB5-9EA2-FB609C6B2656}"/>
          </ac:spMkLst>
        </pc:spChg>
        <pc:spChg chg="mod">
          <ac:chgData name="Hugo DEMENEZ" userId="167f3b24-aa49-4d1b-b001-4f9180dfa13d" providerId="ADAL" clId="{7F131F86-5835-4106-9139-BC7AD26F85E4}" dt="2021-06-22T13:28:09.224" v="76" actId="20577"/>
          <ac:spMkLst>
            <pc:docMk/>
            <pc:sldMk cId="3053268203" sldId="260"/>
            <ac:spMk id="12" creationId="{CA4504FF-DF9A-4E0D-8595-72D2456EF3FF}"/>
          </ac:spMkLst>
        </pc:spChg>
        <pc:spChg chg="mod">
          <ac:chgData name="Hugo DEMENEZ" userId="167f3b24-aa49-4d1b-b001-4f9180dfa13d" providerId="ADAL" clId="{7F131F86-5835-4106-9139-BC7AD26F85E4}" dt="2021-06-22T13:28:00.844" v="62" actId="1076"/>
          <ac:spMkLst>
            <pc:docMk/>
            <pc:sldMk cId="3053268203" sldId="260"/>
            <ac:spMk id="13" creationId="{1B665DDA-3F0F-40BE-96C5-43CCB6710CFA}"/>
          </ac:spMkLst>
        </pc:spChg>
        <pc:spChg chg="mod">
          <ac:chgData name="Hugo DEMENEZ" userId="167f3b24-aa49-4d1b-b001-4f9180dfa13d" providerId="ADAL" clId="{7F131F86-5835-4106-9139-BC7AD26F85E4}" dt="2021-06-22T13:28:00.844" v="62" actId="1076"/>
          <ac:spMkLst>
            <pc:docMk/>
            <pc:sldMk cId="3053268203" sldId="260"/>
            <ac:spMk id="15" creationId="{FC9910A7-5689-4DDD-80E5-7189CC26F466}"/>
          </ac:spMkLst>
        </pc:spChg>
        <pc:spChg chg="del">
          <ac:chgData name="Hugo DEMENEZ" userId="167f3b24-aa49-4d1b-b001-4f9180dfa13d" providerId="ADAL" clId="{7F131F86-5835-4106-9139-BC7AD26F85E4}" dt="2021-06-22T13:27:46.342" v="56" actId="478"/>
          <ac:spMkLst>
            <pc:docMk/>
            <pc:sldMk cId="3053268203" sldId="260"/>
            <ac:spMk id="19" creationId="{4DC5CA95-7605-4ABC-A634-C65AD5BDAEB3}"/>
          </ac:spMkLst>
        </pc:spChg>
        <pc:spChg chg="del">
          <ac:chgData name="Hugo DEMENEZ" userId="167f3b24-aa49-4d1b-b001-4f9180dfa13d" providerId="ADAL" clId="{7F131F86-5835-4106-9139-BC7AD26F85E4}" dt="2021-06-22T13:27:48.453" v="59" actId="478"/>
          <ac:spMkLst>
            <pc:docMk/>
            <pc:sldMk cId="3053268203" sldId="260"/>
            <ac:spMk id="21" creationId="{F4941490-B1EC-4428-8F5F-23466CEE1865}"/>
          </ac:spMkLst>
        </pc:spChg>
        <pc:spChg chg="del">
          <ac:chgData name="Hugo DEMENEZ" userId="167f3b24-aa49-4d1b-b001-4f9180dfa13d" providerId="ADAL" clId="{7F131F86-5835-4106-9139-BC7AD26F85E4}" dt="2021-06-22T13:27:49.781" v="60" actId="478"/>
          <ac:spMkLst>
            <pc:docMk/>
            <pc:sldMk cId="3053268203" sldId="260"/>
            <ac:spMk id="23" creationId="{047D96FF-63C9-4DF4-BBA9-1C1E09D5A169}"/>
          </ac:spMkLst>
        </pc:spChg>
        <pc:spChg chg="mod ord">
          <ac:chgData name="Hugo DEMENEZ" userId="167f3b24-aa49-4d1b-b001-4f9180dfa13d" providerId="ADAL" clId="{7F131F86-5835-4106-9139-BC7AD26F85E4}" dt="2021-06-22T13:35:41.197" v="80" actId="170"/>
          <ac:spMkLst>
            <pc:docMk/>
            <pc:sldMk cId="3053268203" sldId="260"/>
            <ac:spMk id="31" creationId="{E4A8307C-6066-4BFA-BE33-A85D757BBC0C}"/>
          </ac:spMkLst>
        </pc:spChg>
        <pc:spChg chg="mod">
          <ac:chgData name="Hugo DEMENEZ" userId="167f3b24-aa49-4d1b-b001-4f9180dfa13d" providerId="ADAL" clId="{7F131F86-5835-4106-9139-BC7AD26F85E4}" dt="2021-06-22T13:35:24.114" v="77" actId="207"/>
          <ac:spMkLst>
            <pc:docMk/>
            <pc:sldMk cId="3053268203" sldId="260"/>
            <ac:spMk id="42" creationId="{1A4F141D-E10E-49CC-AFE8-184CDA0C64A7}"/>
          </ac:spMkLst>
        </pc:spChg>
        <pc:picChg chg="mod">
          <ac:chgData name="Hugo DEMENEZ" userId="167f3b24-aa49-4d1b-b001-4f9180dfa13d" providerId="ADAL" clId="{7F131F86-5835-4106-9139-BC7AD26F85E4}" dt="2021-06-22T13:28:00.844" v="62" actId="1076"/>
          <ac:picMkLst>
            <pc:docMk/>
            <pc:sldMk cId="3053268203" sldId="260"/>
            <ac:picMk id="17" creationId="{F97D8BD5-418B-4E31-9687-C70ADEC4F9DD}"/>
          </ac:picMkLst>
        </pc:picChg>
        <pc:picChg chg="mod">
          <ac:chgData name="Hugo DEMENEZ" userId="167f3b24-aa49-4d1b-b001-4f9180dfa13d" providerId="ADAL" clId="{7F131F86-5835-4106-9139-BC7AD26F85E4}" dt="2021-06-22T13:28:00.844" v="62" actId="1076"/>
          <ac:picMkLst>
            <pc:docMk/>
            <pc:sldMk cId="3053268203" sldId="260"/>
            <ac:picMk id="18" creationId="{90D83C12-3346-4FB5-8B3D-064FA42FA2B2}"/>
          </ac:picMkLst>
        </pc:picChg>
        <pc:picChg chg="del">
          <ac:chgData name="Hugo DEMENEZ" userId="167f3b24-aa49-4d1b-b001-4f9180dfa13d" providerId="ADAL" clId="{7F131F86-5835-4106-9139-BC7AD26F85E4}" dt="2021-06-22T13:27:47.268" v="57" actId="478"/>
          <ac:picMkLst>
            <pc:docMk/>
            <pc:sldMk cId="3053268203" sldId="260"/>
            <ac:picMk id="20" creationId="{81704D7D-F2FE-45EF-8C19-4C94F63E561A}"/>
          </ac:picMkLst>
        </pc:picChg>
        <pc:picChg chg="del">
          <ac:chgData name="Hugo DEMENEZ" userId="167f3b24-aa49-4d1b-b001-4f9180dfa13d" providerId="ADAL" clId="{7F131F86-5835-4106-9139-BC7AD26F85E4}" dt="2021-06-22T13:27:47.908" v="58" actId="478"/>
          <ac:picMkLst>
            <pc:docMk/>
            <pc:sldMk cId="3053268203" sldId="260"/>
            <ac:picMk id="22" creationId="{A9FBD39D-577F-47B1-946F-7877EA553771}"/>
          </ac:picMkLst>
        </pc:picChg>
        <pc:picChg chg="del">
          <ac:chgData name="Hugo DEMENEZ" userId="167f3b24-aa49-4d1b-b001-4f9180dfa13d" providerId="ADAL" clId="{7F131F86-5835-4106-9139-BC7AD26F85E4}" dt="2021-06-22T13:27:50.349" v="61" actId="478"/>
          <ac:picMkLst>
            <pc:docMk/>
            <pc:sldMk cId="3053268203" sldId="260"/>
            <ac:picMk id="24" creationId="{B338AA48-5A8D-474A-9A78-3DB675D5D57E}"/>
          </ac:picMkLst>
        </pc:picChg>
      </pc:sldChg>
      <pc:sldChg chg="modSp add mod ord">
        <pc:chgData name="Hugo DEMENEZ" userId="167f3b24-aa49-4d1b-b001-4f9180dfa13d" providerId="ADAL" clId="{7F131F86-5835-4106-9139-BC7AD26F85E4}" dt="2021-06-22T13:22:29.696" v="17" actId="14100"/>
        <pc:sldMkLst>
          <pc:docMk/>
          <pc:sldMk cId="2802110099" sldId="262"/>
        </pc:sldMkLst>
        <pc:spChg chg="mod">
          <ac:chgData name="Hugo DEMENEZ" userId="167f3b24-aa49-4d1b-b001-4f9180dfa13d" providerId="ADAL" clId="{7F131F86-5835-4106-9139-BC7AD26F85E4}" dt="2021-06-22T13:21:41.046" v="8" actId="14861"/>
          <ac:spMkLst>
            <pc:docMk/>
            <pc:sldMk cId="2802110099" sldId="262"/>
            <ac:spMk id="2" creationId="{249F7FEC-8147-4BC8-B597-4CB454C7AB92}"/>
          </ac:spMkLst>
        </pc:spChg>
        <pc:spChg chg="mod">
          <ac:chgData name="Hugo DEMENEZ" userId="167f3b24-aa49-4d1b-b001-4f9180dfa13d" providerId="ADAL" clId="{7F131F86-5835-4106-9139-BC7AD26F85E4}" dt="2021-06-22T13:22:11.624" v="14" actId="11530"/>
          <ac:spMkLst>
            <pc:docMk/>
            <pc:sldMk cId="2802110099" sldId="262"/>
            <ac:spMk id="6" creationId="{D4307DF5-609A-4D7B-8D44-CBCABCA0B100}"/>
          </ac:spMkLst>
        </pc:spChg>
        <pc:spChg chg="mod">
          <ac:chgData name="Hugo DEMENEZ" userId="167f3b24-aa49-4d1b-b001-4f9180dfa13d" providerId="ADAL" clId="{7F131F86-5835-4106-9139-BC7AD26F85E4}" dt="2021-06-22T13:21:45.466" v="9" actId="14861"/>
          <ac:spMkLst>
            <pc:docMk/>
            <pc:sldMk cId="2802110099" sldId="262"/>
            <ac:spMk id="10" creationId="{45469E6A-666F-4096-83B5-99CDA6392B53}"/>
          </ac:spMkLst>
        </pc:spChg>
        <pc:spChg chg="mod">
          <ac:chgData name="Hugo DEMENEZ" userId="167f3b24-aa49-4d1b-b001-4f9180dfa13d" providerId="ADAL" clId="{7F131F86-5835-4106-9139-BC7AD26F85E4}" dt="2021-06-22T13:22:29.696" v="17" actId="14100"/>
          <ac:spMkLst>
            <pc:docMk/>
            <pc:sldMk cId="2802110099" sldId="262"/>
            <ac:spMk id="13" creationId="{99F759E2-7D6F-454E-AA45-B325A2D14F02}"/>
          </ac:spMkLst>
        </pc:spChg>
        <pc:spChg chg="mod">
          <ac:chgData name="Hugo DEMENEZ" userId="167f3b24-aa49-4d1b-b001-4f9180dfa13d" providerId="ADAL" clId="{7F131F86-5835-4106-9139-BC7AD26F85E4}" dt="2021-06-22T13:22:04.089" v="12" actId="11530"/>
          <ac:spMkLst>
            <pc:docMk/>
            <pc:sldMk cId="2802110099" sldId="262"/>
            <ac:spMk id="16" creationId="{81428290-8AB6-4E96-87C3-502EA0DEE789}"/>
          </ac:spMkLst>
        </pc:spChg>
        <pc:spChg chg="mod">
          <ac:chgData name="Hugo DEMENEZ" userId="167f3b24-aa49-4d1b-b001-4f9180dfa13d" providerId="ADAL" clId="{7F131F86-5835-4106-9139-BC7AD26F85E4}" dt="2021-06-22T13:22:24.439" v="16" actId="14100"/>
          <ac:spMkLst>
            <pc:docMk/>
            <pc:sldMk cId="2802110099" sldId="262"/>
            <ac:spMk id="36" creationId="{DA762878-CDC5-4812-AD82-2AEEBA59F550}"/>
          </ac:spMkLst>
        </pc:spChg>
      </pc:sldChg>
      <pc:sldChg chg="modSp add mod">
        <pc:chgData name="Hugo DEMENEZ" userId="167f3b24-aa49-4d1b-b001-4f9180dfa13d" providerId="ADAL" clId="{7F131F86-5835-4106-9139-BC7AD26F85E4}" dt="2021-06-22T13:27:41.851" v="55" actId="207"/>
        <pc:sldMkLst>
          <pc:docMk/>
          <pc:sldMk cId="853865037" sldId="263"/>
        </pc:sldMkLst>
        <pc:spChg chg="mod">
          <ac:chgData name="Hugo DEMENEZ" userId="167f3b24-aa49-4d1b-b001-4f9180dfa13d" providerId="ADAL" clId="{7F131F86-5835-4106-9139-BC7AD26F85E4}" dt="2021-06-22T13:27:37.907" v="54" actId="207"/>
          <ac:spMkLst>
            <pc:docMk/>
            <pc:sldMk cId="853865037" sldId="263"/>
            <ac:spMk id="31" creationId="{E4A8307C-6066-4BFA-BE33-A85D757BBC0C}"/>
          </ac:spMkLst>
        </pc:spChg>
        <pc:spChg chg="mod">
          <ac:chgData name="Hugo DEMENEZ" userId="167f3b24-aa49-4d1b-b001-4f9180dfa13d" providerId="ADAL" clId="{7F131F86-5835-4106-9139-BC7AD26F85E4}" dt="2021-06-22T13:27:41.851" v="55" actId="207"/>
          <ac:spMkLst>
            <pc:docMk/>
            <pc:sldMk cId="853865037" sldId="263"/>
            <ac:spMk id="42" creationId="{1A4F141D-E10E-49CC-AFE8-184CDA0C64A7}"/>
          </ac:spMkLst>
        </pc:spChg>
        <pc:grpChg chg="mod">
          <ac:chgData name="Hugo DEMENEZ" userId="167f3b24-aa49-4d1b-b001-4f9180dfa13d" providerId="ADAL" clId="{7F131F86-5835-4106-9139-BC7AD26F85E4}" dt="2021-06-22T13:27:37.907" v="54" actId="207"/>
          <ac:grpSpMkLst>
            <pc:docMk/>
            <pc:sldMk cId="853865037" sldId="263"/>
            <ac:grpSpMk id="3" creationId="{54D0732E-91E3-41F7-8271-92BD22AD150B}"/>
          </ac:grpSpMkLst>
        </pc:grpChg>
      </pc:sldChg>
      <pc:sldChg chg="add del">
        <pc:chgData name="Hugo DEMENEZ" userId="167f3b24-aa49-4d1b-b001-4f9180dfa13d" providerId="ADAL" clId="{7F131F86-5835-4106-9139-BC7AD26F85E4}" dt="2021-06-22T13:26:35.017" v="45" actId="47"/>
        <pc:sldMkLst>
          <pc:docMk/>
          <pc:sldMk cId="3712739349" sldId="263"/>
        </pc:sldMkLst>
      </pc:sldChg>
      <pc:sldChg chg="addSp delSp modSp new mod">
        <pc:chgData name="Hugo DEMENEZ" userId="167f3b24-aa49-4d1b-b001-4f9180dfa13d" providerId="ADAL" clId="{7F131F86-5835-4106-9139-BC7AD26F85E4}" dt="2021-06-22T13:44:04.039" v="205" actId="14861"/>
        <pc:sldMkLst>
          <pc:docMk/>
          <pc:sldMk cId="1683770341" sldId="264"/>
        </pc:sldMkLst>
        <pc:spChg chg="del">
          <ac:chgData name="Hugo DEMENEZ" userId="167f3b24-aa49-4d1b-b001-4f9180dfa13d" providerId="ADAL" clId="{7F131F86-5835-4106-9139-BC7AD26F85E4}" dt="2021-06-22T13:37:41.969" v="82" actId="478"/>
          <ac:spMkLst>
            <pc:docMk/>
            <pc:sldMk cId="1683770341" sldId="264"/>
            <ac:spMk id="2" creationId="{62E4CD56-9734-4060-9390-B97648A826B3}"/>
          </ac:spMkLst>
        </pc:spChg>
        <pc:spChg chg="del">
          <ac:chgData name="Hugo DEMENEZ" userId="167f3b24-aa49-4d1b-b001-4f9180dfa13d" providerId="ADAL" clId="{7F131F86-5835-4106-9139-BC7AD26F85E4}" dt="2021-06-22T13:37:42.793" v="83" actId="478"/>
          <ac:spMkLst>
            <pc:docMk/>
            <pc:sldMk cId="1683770341" sldId="264"/>
            <ac:spMk id="3" creationId="{62BC0EA5-E363-42FE-BF22-E2124F9CAC5B}"/>
          </ac:spMkLst>
        </pc:spChg>
        <pc:spChg chg="add mod">
          <ac:chgData name="Hugo DEMENEZ" userId="167f3b24-aa49-4d1b-b001-4f9180dfa13d" providerId="ADAL" clId="{7F131F86-5835-4106-9139-BC7AD26F85E4}" dt="2021-06-22T13:38:03.018" v="85" actId="13822"/>
          <ac:spMkLst>
            <pc:docMk/>
            <pc:sldMk cId="1683770341" sldId="264"/>
            <ac:spMk id="4" creationId="{CB3616D0-9F07-4458-9993-4468DF52766F}"/>
          </ac:spMkLst>
        </pc:spChg>
        <pc:spChg chg="add mod">
          <ac:chgData name="Hugo DEMENEZ" userId="167f3b24-aa49-4d1b-b001-4f9180dfa13d" providerId="ADAL" clId="{7F131F86-5835-4106-9139-BC7AD26F85E4}" dt="2021-06-22T13:38:35.990" v="94" actId="1076"/>
          <ac:spMkLst>
            <pc:docMk/>
            <pc:sldMk cId="1683770341" sldId="264"/>
            <ac:spMk id="5" creationId="{4C58413D-A6FF-4572-9B35-1EF169079D94}"/>
          </ac:spMkLst>
        </pc:spChg>
        <pc:spChg chg="add mod">
          <ac:chgData name="Hugo DEMENEZ" userId="167f3b24-aa49-4d1b-b001-4f9180dfa13d" providerId="ADAL" clId="{7F131F86-5835-4106-9139-BC7AD26F85E4}" dt="2021-06-22T13:43:37.792" v="200" actId="14861"/>
          <ac:spMkLst>
            <pc:docMk/>
            <pc:sldMk cId="1683770341" sldId="264"/>
            <ac:spMk id="15" creationId="{C4DAF09E-B347-45F9-8209-514551EFCDBA}"/>
          </ac:spMkLst>
        </pc:spChg>
        <pc:graphicFrameChg chg="add mod">
          <ac:chgData name="Hugo DEMENEZ" userId="167f3b24-aa49-4d1b-b001-4f9180dfa13d" providerId="ADAL" clId="{7F131F86-5835-4106-9139-BC7AD26F85E4}" dt="2021-06-22T13:42:33.726" v="179"/>
          <ac:graphicFrameMkLst>
            <pc:docMk/>
            <pc:sldMk cId="1683770341" sldId="264"/>
            <ac:graphicFrameMk id="14" creationId="{EA39CE18-E0FE-4A90-A546-015707CC6810}"/>
          </ac:graphicFrameMkLst>
        </pc:graphicFrameChg>
        <pc:picChg chg="add mod">
          <ac:chgData name="Hugo DEMENEZ" userId="167f3b24-aa49-4d1b-b001-4f9180dfa13d" providerId="ADAL" clId="{7F131F86-5835-4106-9139-BC7AD26F85E4}" dt="2021-06-22T13:43:57.560" v="204" actId="14861"/>
          <ac:picMkLst>
            <pc:docMk/>
            <pc:sldMk cId="1683770341" sldId="264"/>
            <ac:picMk id="7" creationId="{CA379CB7-4232-4DA6-8013-A8A636DD1A42}"/>
          </ac:picMkLst>
        </pc:picChg>
        <pc:picChg chg="add mod">
          <ac:chgData name="Hugo DEMENEZ" userId="167f3b24-aa49-4d1b-b001-4f9180dfa13d" providerId="ADAL" clId="{7F131F86-5835-4106-9139-BC7AD26F85E4}" dt="2021-06-22T13:44:04.039" v="205" actId="14861"/>
          <ac:picMkLst>
            <pc:docMk/>
            <pc:sldMk cId="1683770341" sldId="264"/>
            <ac:picMk id="9" creationId="{41667D38-5E9B-4BBE-AE64-6A2C93ABE8F5}"/>
          </ac:picMkLst>
        </pc:picChg>
        <pc:picChg chg="add del mod">
          <ac:chgData name="Hugo DEMENEZ" userId="167f3b24-aa49-4d1b-b001-4f9180dfa13d" providerId="ADAL" clId="{7F131F86-5835-4106-9139-BC7AD26F85E4}" dt="2021-06-22T13:39:29.830" v="102" actId="478"/>
          <ac:picMkLst>
            <pc:docMk/>
            <pc:sldMk cId="1683770341" sldId="264"/>
            <ac:picMk id="11" creationId="{4AD488EC-0DBF-4800-BEFA-A4A5BA4BC8B7}"/>
          </ac:picMkLst>
        </pc:picChg>
      </pc:sldChg>
    </pc:docChg>
  </pc:docChgLst>
  <pc:docChgLst>
    <pc:chgData name="Guillaume GULLI" userId="S::guillaume.gulli@isen.yncrea.fr::1981c500-0edc-45d4-907a-9f77f1a48351" providerId="AD" clId="Web-{BE397840-2AE7-8A76-A020-1CD67F023FA0}"/>
    <pc:docChg chg="addSld modSld">
      <pc:chgData name="Guillaume GULLI" userId="S::guillaume.gulli@isen.yncrea.fr::1981c500-0edc-45d4-907a-9f77f1a48351" providerId="AD" clId="Web-{BE397840-2AE7-8A76-A020-1CD67F023FA0}" dt="2021-06-18T12:44:39.493" v="299" actId="14100"/>
      <pc:docMkLst>
        <pc:docMk/>
      </pc:docMkLst>
      <pc:sldChg chg="addSp delSp modSp new">
        <pc:chgData name="Guillaume GULLI" userId="S::guillaume.gulli@isen.yncrea.fr::1981c500-0edc-45d4-907a-9f77f1a48351" providerId="AD" clId="Web-{BE397840-2AE7-8A76-A020-1CD67F023FA0}" dt="2021-06-18T12:44:39.493" v="299" actId="14100"/>
        <pc:sldMkLst>
          <pc:docMk/>
          <pc:sldMk cId="1097528585" sldId="261"/>
        </pc:sldMkLst>
        <pc:spChg chg="del">
          <ac:chgData name="Guillaume GULLI" userId="S::guillaume.gulli@isen.yncrea.fr::1981c500-0edc-45d4-907a-9f77f1a48351" providerId="AD" clId="Web-{BE397840-2AE7-8A76-A020-1CD67F023FA0}" dt="2021-06-18T12:09:22.513" v="3"/>
          <ac:spMkLst>
            <pc:docMk/>
            <pc:sldMk cId="1097528585" sldId="261"/>
            <ac:spMk id="2" creationId="{226C177B-1E1E-4459-9D14-97D43D36BA99}"/>
          </ac:spMkLst>
        </pc:spChg>
        <pc:spChg chg="del mod">
          <ac:chgData name="Guillaume GULLI" userId="S::guillaume.gulli@isen.yncrea.fr::1981c500-0edc-45d4-907a-9f77f1a48351" providerId="AD" clId="Web-{BE397840-2AE7-8A76-A020-1CD67F023FA0}" dt="2021-06-18T12:09:21.310" v="2"/>
          <ac:spMkLst>
            <pc:docMk/>
            <pc:sldMk cId="1097528585" sldId="261"/>
            <ac:spMk id="3" creationId="{8DEE7581-8445-4528-A099-DE89242E51F1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3:07.708" v="108" actId="20577"/>
          <ac:spMkLst>
            <pc:docMk/>
            <pc:sldMk cId="1097528585" sldId="261"/>
            <ac:spMk id="7" creationId="{C34615B9-2DFF-455A-A648-8C8D5D8107A1}"/>
          </ac:spMkLst>
        </pc:spChg>
        <pc:spChg chg="add del mod">
          <ac:chgData name="Guillaume GULLI" userId="S::guillaume.gulli@isen.yncrea.fr::1981c500-0edc-45d4-907a-9f77f1a48351" providerId="AD" clId="Web-{BE397840-2AE7-8A76-A020-1CD67F023FA0}" dt="2021-06-18T12:29:13.546" v="203"/>
          <ac:spMkLst>
            <pc:docMk/>
            <pc:sldMk cId="1097528585" sldId="261"/>
            <ac:spMk id="39" creationId="{35A58D95-B69A-4B33-BA31-207A6A5BDDB3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26.449" v="182" actId="1076"/>
          <ac:spMkLst>
            <pc:docMk/>
            <pc:sldMk cId="1097528585" sldId="261"/>
            <ac:spMk id="44" creationId="{D7AD82F6-38E5-46B5-838B-EFD5701026C7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28.715" v="183" actId="1076"/>
          <ac:spMkLst>
            <pc:docMk/>
            <pc:sldMk cId="1097528585" sldId="261"/>
            <ac:spMk id="45" creationId="{B6532C3D-1E94-48F4-92D3-FF1FEB77DF7C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30.981" v="184" actId="1076"/>
          <ac:spMkLst>
            <pc:docMk/>
            <pc:sldMk cId="1097528585" sldId="261"/>
            <ac:spMk id="46" creationId="{D13169A7-58A9-4A7A-9142-0822CF3B6196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42:08.083" v="284" actId="1076"/>
          <ac:spMkLst>
            <pc:docMk/>
            <pc:sldMk cId="1097528585" sldId="261"/>
            <ac:spMk id="47" creationId="{64C924E3-0B54-46A6-A8F2-4B347CEFBE60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31:24.847" v="229" actId="1076"/>
          <ac:spMkLst>
            <pc:docMk/>
            <pc:sldMk cId="1097528585" sldId="261"/>
            <ac:spMk id="48" creationId="{64C924E3-0B54-46A6-A8F2-4B347CEFBE60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41:06.021" v="262" actId="1076"/>
          <ac:spMkLst>
            <pc:docMk/>
            <pc:sldMk cId="1097528585" sldId="261"/>
            <ac:spMk id="49" creationId="{64C924E3-0B54-46A6-A8F2-4B347CEFBE60}"/>
          </ac:spMkLst>
        </pc:spChg>
        <pc:spChg chg="add del">
          <ac:chgData name="Guillaume GULLI" userId="S::guillaume.gulli@isen.yncrea.fr::1981c500-0edc-45d4-907a-9f77f1a48351" providerId="AD" clId="Web-{BE397840-2AE7-8A76-A020-1CD67F023FA0}" dt="2021-06-18T12:39:34.735" v="258"/>
          <ac:spMkLst>
            <pc:docMk/>
            <pc:sldMk cId="1097528585" sldId="261"/>
            <ac:spMk id="51" creationId="{0D3987AA-A07D-4533-A954-FF8B79C92237}"/>
          </ac:spMkLst>
        </pc:spChg>
        <pc:spChg chg="add del mod">
          <ac:chgData name="Guillaume GULLI" userId="S::guillaume.gulli@isen.yncrea.fr::1981c500-0edc-45d4-907a-9f77f1a48351" providerId="AD" clId="Web-{BE397840-2AE7-8A76-A020-1CD67F023FA0}" dt="2021-06-18T12:39:33.313" v="257"/>
          <ac:spMkLst>
            <pc:docMk/>
            <pc:sldMk cId="1097528585" sldId="261"/>
            <ac:spMk id="52" creationId="{D9F23CCC-BEE8-48EF-A837-12EF008335C5}"/>
          </ac:spMkLst>
        </pc:spChg>
        <pc:spChg chg="add del mod">
          <ac:chgData name="Guillaume GULLI" userId="S::guillaume.gulli@isen.yncrea.fr::1981c500-0edc-45d4-907a-9f77f1a48351" providerId="AD" clId="Web-{BE397840-2AE7-8A76-A020-1CD67F023FA0}" dt="2021-06-18T12:39:30.438" v="255"/>
          <ac:spMkLst>
            <pc:docMk/>
            <pc:sldMk cId="1097528585" sldId="261"/>
            <ac:spMk id="53" creationId="{9F93BDEA-A1C7-47E0-8D95-761C68A02FF6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44:39.493" v="299" actId="14100"/>
          <ac:spMkLst>
            <pc:docMk/>
            <pc:sldMk cId="1097528585" sldId="261"/>
            <ac:spMk id="56" creationId="{5D9CCEDE-BEFF-455D-B8AD-4395B3207A75}"/>
          </ac:spMkLst>
        </pc:spChg>
        <pc:picChg chg="add mod">
          <ac:chgData name="Guillaume GULLI" userId="S::guillaume.gulli@isen.yncrea.fr::1981c500-0edc-45d4-907a-9f77f1a48351" providerId="AD" clId="Web-{BE397840-2AE7-8A76-A020-1CD67F023FA0}" dt="2021-06-18T12:11:21.016" v="12" actId="1076"/>
          <ac:picMkLst>
            <pc:docMk/>
            <pc:sldMk cId="1097528585" sldId="261"/>
            <ac:picMk id="5" creationId="{F9F0F25D-1749-4D01-BC73-B2E75387508B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2:46.816" v="17"/>
          <ac:picMkLst>
            <pc:docMk/>
            <pc:sldMk cId="1097528585" sldId="261"/>
            <ac:picMk id="8" creationId="{FD9EB7E1-655F-4DEC-AE0F-5CA08CC06A2F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7:35.995" v="50"/>
          <ac:picMkLst>
            <pc:docMk/>
            <pc:sldMk cId="1097528585" sldId="261"/>
            <ac:picMk id="9" creationId="{D49A16B4-AD2D-4A37-8DCC-662AD28B7693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4:18.584" v="29"/>
          <ac:picMkLst>
            <pc:docMk/>
            <pc:sldMk cId="1097528585" sldId="261"/>
            <ac:picMk id="10" creationId="{FF8D7C10-2888-4A1E-8060-5A77204B6A65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4:18.568" v="28"/>
          <ac:picMkLst>
            <pc:docMk/>
            <pc:sldMk cId="1097528585" sldId="261"/>
            <ac:picMk id="11" creationId="{F3609171-AAB4-4A28-B1DD-284725CFB200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4:18.568" v="27"/>
          <ac:picMkLst>
            <pc:docMk/>
            <pc:sldMk cId="1097528585" sldId="261"/>
            <ac:picMk id="12" creationId="{84419DE7-29AB-4D86-92C7-521F6FE2530A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4:53.461" v="119" actId="1076"/>
          <ac:picMkLst>
            <pc:docMk/>
            <pc:sldMk cId="1097528585" sldId="261"/>
            <ac:picMk id="13" creationId="{ED17D935-9A50-470B-A87D-8FE7D57319A1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8:34.623" v="192" actId="14100"/>
          <ac:picMkLst>
            <pc:docMk/>
            <pc:sldMk cId="1097528585" sldId="261"/>
            <ac:picMk id="14" creationId="{643E7E6A-209A-44D9-85A0-1E4325F3BA8B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40:55.956" v="261" actId="1076"/>
          <ac:picMkLst>
            <pc:docMk/>
            <pc:sldMk cId="1097528585" sldId="261"/>
            <ac:picMk id="15" creationId="{12B6BCEC-225B-430A-BF23-D64E9E0C2244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8:25.388" v="191" actId="1076"/>
          <ac:picMkLst>
            <pc:docMk/>
            <pc:sldMk cId="1097528585" sldId="261"/>
            <ac:picMk id="16" creationId="{A54D3640-17EF-4F75-8DD5-ACED65F6DEF3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3:42.959" v="110" actId="1076"/>
          <ac:picMkLst>
            <pc:docMk/>
            <pc:sldMk cId="1097528585" sldId="261"/>
            <ac:picMk id="38" creationId="{08ADC564-C57F-44D8-B87B-2978F804A11A}"/>
          </ac:picMkLst>
        </pc:picChg>
        <pc:picChg chg="add del">
          <ac:chgData name="Guillaume GULLI" userId="S::guillaume.gulli@isen.yncrea.fr::1981c500-0edc-45d4-907a-9f77f1a48351" providerId="AD" clId="Web-{BE397840-2AE7-8A76-A020-1CD67F023FA0}" dt="2021-06-18T12:25:20.899" v="127"/>
          <ac:picMkLst>
            <pc:docMk/>
            <pc:sldMk cId="1097528585" sldId="261"/>
            <ac:picMk id="41" creationId="{53B8B28F-7E97-4538-874F-9043358BB906}"/>
          </ac:picMkLst>
        </pc:picChg>
        <pc:picChg chg="add del">
          <ac:chgData name="Guillaume GULLI" userId="S::guillaume.gulli@isen.yncrea.fr::1981c500-0edc-45d4-907a-9f77f1a48351" providerId="AD" clId="Web-{BE397840-2AE7-8A76-A020-1CD67F023FA0}" dt="2021-06-18T12:25:19.993" v="126"/>
          <ac:picMkLst>
            <pc:docMk/>
            <pc:sldMk cId="1097528585" sldId="261"/>
            <ac:picMk id="43" creationId="{E0FC3C1F-DC24-44A8-91BE-EDC057E6D55C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40:31.205" v="260" actId="1076"/>
          <ac:picMkLst>
            <pc:docMk/>
            <pc:sldMk cId="1097528585" sldId="261"/>
            <ac:picMk id="50" creationId="{FAB98C98-899E-4B2F-B2D4-4D5F282BA2ED}"/>
          </ac:picMkLst>
        </pc:picChg>
        <pc:cxnChg chg="add mod">
          <ac:chgData name="Guillaume GULLI" userId="S::guillaume.gulli@isen.yncrea.fr::1981c500-0edc-45d4-907a-9f77f1a48351" providerId="AD" clId="Web-{BE397840-2AE7-8A76-A020-1CD67F023FA0}" dt="2021-06-18T12:32:59.146" v="236" actId="14100"/>
          <ac:cxnSpMkLst>
            <pc:docMk/>
            <pc:sldMk cId="1097528585" sldId="261"/>
            <ac:cxnSpMk id="18" creationId="{9F1F7F94-3E03-4BF4-B0DA-3E483D4091FD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33:39.600" v="242" actId="14100"/>
          <ac:cxnSpMkLst>
            <pc:docMk/>
            <pc:sldMk cId="1097528585" sldId="261"/>
            <ac:cxnSpMk id="20" creationId="{DF4A8761-E6F2-4322-A39D-E667B9206136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39:16.750" v="250" actId="14100"/>
          <ac:cxnSpMkLst>
            <pc:docMk/>
            <pc:sldMk cId="1097528585" sldId="261"/>
            <ac:cxnSpMk id="22" creationId="{999A1327-5579-4EA8-8A9E-BC0C1C88DB9B}"/>
          </ac:cxnSpMkLst>
        </pc:cxnChg>
        <pc:cxnChg chg="add del mod">
          <ac:chgData name="Guillaume GULLI" userId="S::guillaume.gulli@isen.yncrea.fr::1981c500-0edc-45d4-907a-9f77f1a48351" providerId="AD" clId="Web-{BE397840-2AE7-8A76-A020-1CD67F023FA0}" dt="2021-06-18T12:42:19.271" v="287"/>
          <ac:cxnSpMkLst>
            <pc:docMk/>
            <pc:sldMk cId="1097528585" sldId="261"/>
            <ac:cxnSpMk id="24" creationId="{64880194-0E88-425B-AEEF-BA27B35F656B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39:48.782" v="259" actId="14100"/>
          <ac:cxnSpMkLst>
            <pc:docMk/>
            <pc:sldMk cId="1097528585" sldId="261"/>
            <ac:cxnSpMk id="26" creationId="{6D026E81-4BA2-46CB-BB7D-F421754F9A6B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42:55.522" v="293" actId="14100"/>
          <ac:cxnSpMkLst>
            <pc:docMk/>
            <pc:sldMk cId="1097528585" sldId="261"/>
            <ac:cxnSpMk id="28" creationId="{F045217E-C339-4764-A140-DDE4BD32E03F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8.020" v="101"/>
          <ac:cxnSpMkLst>
            <pc:docMk/>
            <pc:sldMk cId="1097528585" sldId="261"/>
            <ac:cxnSpMk id="30" creationId="{CD734CD9-1858-4922-AD9D-A3B4E5BE9EBD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5.520" v="98"/>
          <ac:cxnSpMkLst>
            <pc:docMk/>
            <pc:sldMk cId="1097528585" sldId="261"/>
            <ac:cxnSpMk id="32" creationId="{3E099E92-03D2-4BBB-B8C4-4C982993982D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7.473" v="100"/>
          <ac:cxnSpMkLst>
            <pc:docMk/>
            <pc:sldMk cId="1097528585" sldId="261"/>
            <ac:cxnSpMk id="34" creationId="{9BC347C4-9E08-4D0B-B3D0-B83BF161E5A2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6.660" v="99"/>
          <ac:cxnSpMkLst>
            <pc:docMk/>
            <pc:sldMk cId="1097528585" sldId="261"/>
            <ac:cxnSpMk id="36" creationId="{2877DE54-E63F-4DD2-B13E-7A3FAAB9D685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42:32.630" v="290" actId="14100"/>
          <ac:cxnSpMkLst>
            <pc:docMk/>
            <pc:sldMk cId="1097528585" sldId="261"/>
            <ac:cxnSpMk id="54" creationId="{BFC3068B-BF6B-4773-82F4-8DA63F42B67A}"/>
          </ac:cxnSpMkLst>
        </pc:cxnChg>
      </pc:sldChg>
    </pc:docChg>
  </pc:docChgLst>
  <pc:docChgLst>
    <pc:chgData name="Hugo DEMENEZ" userId="167f3b24-aa49-4d1b-b001-4f9180dfa13d" providerId="ADAL" clId="{79D5928A-EE29-4AD3-9172-6B1EF59BCF67}"/>
    <pc:docChg chg="custSel modSld">
      <pc:chgData name="Hugo DEMENEZ" userId="167f3b24-aa49-4d1b-b001-4f9180dfa13d" providerId="ADAL" clId="{79D5928A-EE29-4AD3-9172-6B1EF59BCF67}" dt="2021-05-18T08:07:50.820" v="7" actId="207"/>
      <pc:docMkLst>
        <pc:docMk/>
      </pc:docMkLst>
      <pc:sldChg chg="addSp delSp modSp mod">
        <pc:chgData name="Hugo DEMENEZ" userId="167f3b24-aa49-4d1b-b001-4f9180dfa13d" providerId="ADAL" clId="{79D5928A-EE29-4AD3-9172-6B1EF59BCF67}" dt="2021-05-18T08:07:50.820" v="7" actId="207"/>
        <pc:sldMkLst>
          <pc:docMk/>
          <pc:sldMk cId="4092722930" sldId="256"/>
        </pc:sldMkLst>
        <pc:picChg chg="del">
          <ac:chgData name="Hugo DEMENEZ" userId="167f3b24-aa49-4d1b-b001-4f9180dfa13d" providerId="ADAL" clId="{79D5928A-EE29-4AD3-9172-6B1EF59BCF67}" dt="2021-05-18T08:06:34.797" v="0" actId="478"/>
          <ac:picMkLst>
            <pc:docMk/>
            <pc:sldMk cId="4092722930" sldId="256"/>
            <ac:picMk id="38" creationId="{868F965F-21D9-4A84-AE2B-080DD48DBCEA}"/>
          </ac:picMkLst>
        </pc:picChg>
        <pc:picChg chg="add mod">
          <ac:chgData name="Hugo DEMENEZ" userId="167f3b24-aa49-4d1b-b001-4f9180dfa13d" providerId="ADAL" clId="{79D5928A-EE29-4AD3-9172-6B1EF59BCF67}" dt="2021-05-18T08:07:50.820" v="7" actId="207"/>
          <ac:picMkLst>
            <pc:docMk/>
            <pc:sldMk cId="4092722930" sldId="256"/>
            <ac:picMk id="43" creationId="{729CF695-B528-4406-93E9-13742C2B904D}"/>
          </ac:picMkLst>
        </pc:picChg>
      </pc:sldChg>
    </pc:docChg>
  </pc:docChgLst>
  <pc:docChgLst>
    <pc:chgData name="Hugo Demenez" userId="d9cfc3e2c6849f9d" providerId="LiveId" clId="{3184CB1B-AEA6-45B1-B6A9-0ABF08811AEC}"/>
    <pc:docChg chg="undo custSel addSld delSld modSld">
      <pc:chgData name="Hugo Demenez" userId="d9cfc3e2c6849f9d" providerId="LiveId" clId="{3184CB1B-AEA6-45B1-B6A9-0ABF08811AEC}" dt="2021-05-19T13:58:06.474" v="808" actId="1076"/>
      <pc:docMkLst>
        <pc:docMk/>
      </pc:docMkLst>
      <pc:sldChg chg="modSp mod">
        <pc:chgData name="Hugo Demenez" userId="d9cfc3e2c6849f9d" providerId="LiveId" clId="{3184CB1B-AEA6-45B1-B6A9-0ABF08811AEC}" dt="2021-05-18T15:11:45.920" v="786" actId="207"/>
        <pc:sldMkLst>
          <pc:docMk/>
          <pc:sldMk cId="4092722930" sldId="256"/>
        </pc:sldMkLst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4" creationId="{007E6DC0-0077-4729-8DF2-C384615C8D79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8" creationId="{A5557395-889E-4AB5-9EA2-FB609C6B2656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9" creationId="{3A5E93C8-3108-4120-8AC8-88957A3FCA17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11" creationId="{11C78053-9475-4A00-9265-EAF5B17FCCE6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12" creationId="{CA4504FF-DF9A-4E0D-8595-72D2456EF3FF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3" creationId="{833CB771-3743-4F60-9072-D80360A6E38C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4" creationId="{B7F65341-5CE9-418F-B7E7-C4AD72EACE78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5" creationId="{EDC82917-4936-4CA4-B139-92C38D664252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6" creationId="{3B4838B2-A3E0-4F8D-A697-C077D0933615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9" creationId="{65FE2278-E684-4E6A-A03E-1CDE52BC2EF9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33" creationId="{B3B0BE9C-C7B5-4BE1-827F-E11BB83E2D54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37" creationId="{6F5F446E-3A27-4538-83CD-BA848FA89E0D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40" creationId="{4719F2AD-89CB-458D-BA7D-5D3894934DF5}"/>
          </ac:spMkLst>
        </pc:spChg>
      </pc:sldChg>
      <pc:sldChg chg="addSp delSp modSp mod">
        <pc:chgData name="Hugo Demenez" userId="d9cfc3e2c6849f9d" providerId="LiveId" clId="{3184CB1B-AEA6-45B1-B6A9-0ABF08811AEC}" dt="2021-05-19T13:58:06.474" v="808" actId="1076"/>
        <pc:sldMkLst>
          <pc:docMk/>
          <pc:sldMk cId="751187635" sldId="257"/>
        </pc:sldMkLst>
        <pc:spChg chg="mod">
          <ac:chgData name="Hugo Demenez" userId="d9cfc3e2c6849f9d" providerId="LiveId" clId="{3184CB1B-AEA6-45B1-B6A9-0ABF08811AEC}" dt="2021-05-19T13:56:40.578" v="792" actId="1076"/>
          <ac:spMkLst>
            <pc:docMk/>
            <pc:sldMk cId="751187635" sldId="257"/>
            <ac:spMk id="6" creationId="{D4307DF5-609A-4D7B-8D44-CBCABCA0B100}"/>
          </ac:spMkLst>
        </pc:spChg>
        <pc:spChg chg="mod">
          <ac:chgData name="Hugo Demenez" userId="d9cfc3e2c6849f9d" providerId="LiveId" clId="{3184CB1B-AEA6-45B1-B6A9-0ABF08811AEC}" dt="2021-05-19T13:56:32.014" v="789" actId="12"/>
          <ac:spMkLst>
            <pc:docMk/>
            <pc:sldMk cId="751187635" sldId="257"/>
            <ac:spMk id="8" creationId="{37DFE03D-5ACA-4A84-B936-B202CF6F8FEA}"/>
          </ac:spMkLst>
        </pc:spChg>
        <pc:spChg chg="mod">
          <ac:chgData name="Hugo Demenez" userId="d9cfc3e2c6849f9d" providerId="LiveId" clId="{3184CB1B-AEA6-45B1-B6A9-0ABF08811AEC}" dt="2021-05-18T15:11:58.098" v="787" actId="207"/>
          <ac:spMkLst>
            <pc:docMk/>
            <pc:sldMk cId="751187635" sldId="257"/>
            <ac:spMk id="9" creationId="{7DA6DDB8-187E-4007-B353-1816C9EB5C3E}"/>
          </ac:spMkLst>
        </pc:spChg>
        <pc:spChg chg="mod">
          <ac:chgData name="Hugo Demenez" userId="d9cfc3e2c6849f9d" providerId="LiveId" clId="{3184CB1B-AEA6-45B1-B6A9-0ABF08811AEC}" dt="2021-05-19T13:57:58.742" v="806" actId="1076"/>
          <ac:spMkLst>
            <pc:docMk/>
            <pc:sldMk cId="751187635" sldId="257"/>
            <ac:spMk id="10" creationId="{3558A7B8-4247-4D45-ABF5-71929F896A0D}"/>
          </ac:spMkLst>
        </pc:spChg>
        <pc:spChg chg="mod">
          <ac:chgData name="Hugo Demenez" userId="d9cfc3e2c6849f9d" providerId="LiveId" clId="{3184CB1B-AEA6-45B1-B6A9-0ABF08811AEC}" dt="2021-05-19T13:58:06.474" v="808" actId="1076"/>
          <ac:spMkLst>
            <pc:docMk/>
            <pc:sldMk cId="751187635" sldId="257"/>
            <ac:spMk id="12" creationId="{C5F334BB-7441-42F0-8B39-4825EAA9E021}"/>
          </ac:spMkLst>
        </pc:spChg>
        <pc:spChg chg="add mod">
          <ac:chgData name="Hugo Demenez" userId="d9cfc3e2c6849f9d" providerId="LiveId" clId="{3184CB1B-AEA6-45B1-B6A9-0ABF08811AEC}" dt="2021-05-18T14:38:07.975" v="651" actId="1076"/>
          <ac:spMkLst>
            <pc:docMk/>
            <pc:sldMk cId="751187635" sldId="257"/>
            <ac:spMk id="26" creationId="{D0417EA2-58C2-4DE4-BC28-F417A72CF354}"/>
          </ac:spMkLst>
        </pc:spChg>
        <pc:spChg chg="add mod">
          <ac:chgData name="Hugo Demenez" userId="d9cfc3e2c6849f9d" providerId="LiveId" clId="{3184CB1B-AEA6-45B1-B6A9-0ABF08811AEC}" dt="2021-05-18T14:38:22.316" v="654" actId="1076"/>
          <ac:spMkLst>
            <pc:docMk/>
            <pc:sldMk cId="751187635" sldId="257"/>
            <ac:spMk id="28" creationId="{BDB420AF-E903-4F97-91D8-13CCA14BF607}"/>
          </ac:spMkLst>
        </pc:spChg>
        <pc:spChg chg="add mod">
          <ac:chgData name="Hugo Demenez" userId="d9cfc3e2c6849f9d" providerId="LiveId" clId="{3184CB1B-AEA6-45B1-B6A9-0ABF08811AEC}" dt="2021-05-18T14:38:04.112" v="649" actId="122"/>
          <ac:spMkLst>
            <pc:docMk/>
            <pc:sldMk cId="751187635" sldId="257"/>
            <ac:spMk id="30" creationId="{4988718D-ACA3-4D41-9CA4-89632A44E1D9}"/>
          </ac:spMkLst>
        </pc:spChg>
        <pc:spChg chg="add mod">
          <ac:chgData name="Hugo Demenez" userId="d9cfc3e2c6849f9d" providerId="LiveId" clId="{3184CB1B-AEA6-45B1-B6A9-0ABF08811AEC}" dt="2021-05-18T14:38:53.949" v="659" actId="20577"/>
          <ac:spMkLst>
            <pc:docMk/>
            <pc:sldMk cId="751187635" sldId="257"/>
            <ac:spMk id="32" creationId="{83D981E6-E3AB-47F4-8757-C05E77AA4434}"/>
          </ac:spMkLst>
        </pc:spChg>
        <pc:spChg chg="add mod">
          <ac:chgData name="Hugo Demenez" userId="d9cfc3e2c6849f9d" providerId="LiveId" clId="{3184CB1B-AEA6-45B1-B6A9-0ABF08811AEC}" dt="2021-05-18T14:39:11.848" v="662" actId="1076"/>
          <ac:spMkLst>
            <pc:docMk/>
            <pc:sldMk cId="751187635" sldId="257"/>
            <ac:spMk id="33" creationId="{F47817B7-387A-462A-9AE9-D9C66FC26ADD}"/>
          </ac:spMkLst>
        </pc:spChg>
        <pc:spChg chg="add mod">
          <ac:chgData name="Hugo Demenez" userId="d9cfc3e2c6849f9d" providerId="LiveId" clId="{3184CB1B-AEA6-45B1-B6A9-0ABF08811AEC}" dt="2021-05-18T14:51:23.565" v="775" actId="1076"/>
          <ac:spMkLst>
            <pc:docMk/>
            <pc:sldMk cId="751187635" sldId="257"/>
            <ac:spMk id="34" creationId="{30E3B772-CDF1-4F34-89B5-9C714DE617F8}"/>
          </ac:spMkLst>
        </pc:spChg>
        <pc:spChg chg="add mod">
          <ac:chgData name="Hugo Demenez" userId="d9cfc3e2c6849f9d" providerId="LiveId" clId="{3184CB1B-AEA6-45B1-B6A9-0ABF08811AEC}" dt="2021-05-18T14:51:09.725" v="774" actId="20577"/>
          <ac:spMkLst>
            <pc:docMk/>
            <pc:sldMk cId="751187635" sldId="257"/>
            <ac:spMk id="35" creationId="{2B9F44BD-1755-426F-9C79-A929B97B245E}"/>
          </ac:spMkLst>
        </pc:spChg>
        <pc:spChg chg="add del mod">
          <ac:chgData name="Hugo Demenez" userId="d9cfc3e2c6849f9d" providerId="LiveId" clId="{3184CB1B-AEA6-45B1-B6A9-0ABF08811AEC}" dt="2021-05-18T14:44:17.860" v="688" actId="478"/>
          <ac:spMkLst>
            <pc:docMk/>
            <pc:sldMk cId="751187635" sldId="257"/>
            <ac:spMk id="36" creationId="{6E6DC07E-BCFF-4175-82A6-FC5A0756AC75}"/>
          </ac:spMkLst>
        </pc:spChg>
        <pc:spChg chg="add mod">
          <ac:chgData name="Hugo Demenez" userId="d9cfc3e2c6849f9d" providerId="LiveId" clId="{3184CB1B-AEA6-45B1-B6A9-0ABF08811AEC}" dt="2021-05-18T14:44:58.205" v="693" actId="1076"/>
          <ac:spMkLst>
            <pc:docMk/>
            <pc:sldMk cId="751187635" sldId="257"/>
            <ac:spMk id="37" creationId="{21B87AAE-1115-4985-AEDB-E15C79E022F3}"/>
          </ac:spMkLst>
        </pc:spChg>
        <pc:spChg chg="add mod">
          <ac:chgData name="Hugo Demenez" userId="d9cfc3e2c6849f9d" providerId="LiveId" clId="{3184CB1B-AEA6-45B1-B6A9-0ABF08811AEC}" dt="2021-05-18T14:41:38.641" v="679" actId="20577"/>
          <ac:spMkLst>
            <pc:docMk/>
            <pc:sldMk cId="751187635" sldId="257"/>
            <ac:spMk id="38" creationId="{45EEAD4A-F15E-4DED-86F5-3A4C951400A8}"/>
          </ac:spMkLst>
        </pc:spChg>
        <pc:spChg chg="add mod">
          <ac:chgData name="Hugo Demenez" userId="d9cfc3e2c6849f9d" providerId="LiveId" clId="{3184CB1B-AEA6-45B1-B6A9-0ABF08811AEC}" dt="2021-05-18T14:49:14.133" v="750" actId="1076"/>
          <ac:spMkLst>
            <pc:docMk/>
            <pc:sldMk cId="751187635" sldId="257"/>
            <ac:spMk id="50" creationId="{F4ED811F-F00C-425D-8C10-165FF470A681}"/>
          </ac:spMkLst>
        </pc:spChg>
        <pc:spChg chg="mod">
          <ac:chgData name="Hugo Demenez" userId="d9cfc3e2c6849f9d" providerId="LiveId" clId="{3184CB1B-AEA6-45B1-B6A9-0ABF08811AEC}" dt="2021-05-18T14:35:48.961" v="633" actId="404"/>
          <ac:spMkLst>
            <pc:docMk/>
            <pc:sldMk cId="751187635" sldId="257"/>
            <ac:spMk id="59" creationId="{BADCC5D3-4593-4743-BAB7-64163A3C870E}"/>
          </ac:spMkLst>
        </pc:spChg>
        <pc:spChg chg="add mod">
          <ac:chgData name="Hugo Demenez" userId="d9cfc3e2c6849f9d" providerId="LiveId" clId="{3184CB1B-AEA6-45B1-B6A9-0ABF08811AEC}" dt="2021-05-18T14:50:11.597" v="760" actId="1076"/>
          <ac:spMkLst>
            <pc:docMk/>
            <pc:sldMk cId="751187635" sldId="257"/>
            <ac:spMk id="60" creationId="{2CAD9DB3-E684-4C7C-B555-976F35D2F8B6}"/>
          </ac:spMkLst>
        </pc:spChg>
        <pc:cxnChg chg="add mod">
          <ac:chgData name="Hugo Demenez" userId="d9cfc3e2c6849f9d" providerId="LiveId" clId="{3184CB1B-AEA6-45B1-B6A9-0ABF08811AEC}" dt="2021-05-18T14:34:35.784" v="587" actId="208"/>
          <ac:cxnSpMkLst>
            <pc:docMk/>
            <pc:sldMk cId="751187635" sldId="257"/>
            <ac:cxnSpMk id="11" creationId="{087B6916-5F73-4AEE-BCA3-7716580D0BE3}"/>
          </ac:cxnSpMkLst>
        </pc:cxnChg>
        <pc:cxnChg chg="mod">
          <ac:chgData name="Hugo Demenez" userId="d9cfc3e2c6849f9d" providerId="LiveId" clId="{3184CB1B-AEA6-45B1-B6A9-0ABF08811AEC}" dt="2021-05-19T13:57:58.742" v="806" actId="1076"/>
          <ac:cxnSpMkLst>
            <pc:docMk/>
            <pc:sldMk cId="751187635" sldId="257"/>
            <ac:cxnSpMk id="17" creationId="{EE7D5622-2E45-4381-8324-2BBFC4EF86F3}"/>
          </ac:cxnSpMkLst>
        </pc:cxnChg>
        <pc:cxnChg chg="del mod">
          <ac:chgData name="Hugo Demenez" userId="d9cfc3e2c6849f9d" providerId="LiveId" clId="{3184CB1B-AEA6-45B1-B6A9-0ABF08811AEC}" dt="2021-05-18T14:44:15.083" v="687" actId="478"/>
          <ac:cxnSpMkLst>
            <pc:docMk/>
            <pc:sldMk cId="751187635" sldId="257"/>
            <ac:cxnSpMk id="19" creationId="{3A943EAA-3C66-429E-9349-4731B79D603E}"/>
          </ac:cxnSpMkLst>
        </pc:cxnChg>
        <pc:cxnChg chg="mod">
          <ac:chgData name="Hugo Demenez" userId="d9cfc3e2c6849f9d" providerId="LiveId" clId="{3184CB1B-AEA6-45B1-B6A9-0ABF08811AEC}" dt="2021-05-19T13:56:40.578" v="792" actId="1076"/>
          <ac:cxnSpMkLst>
            <pc:docMk/>
            <pc:sldMk cId="751187635" sldId="257"/>
            <ac:cxnSpMk id="27" creationId="{D895134B-C5A5-4890-A0CB-501227B9F46C}"/>
          </ac:cxnSpMkLst>
        </pc:cxnChg>
        <pc:cxnChg chg="mod">
          <ac:chgData name="Hugo Demenez" userId="d9cfc3e2c6849f9d" providerId="LiveId" clId="{3184CB1B-AEA6-45B1-B6A9-0ABF08811AEC}" dt="2021-05-19T13:56:40.578" v="792" actId="1076"/>
          <ac:cxnSpMkLst>
            <pc:docMk/>
            <pc:sldMk cId="751187635" sldId="257"/>
            <ac:cxnSpMk id="29" creationId="{4913E1D6-1CEF-4989-8622-125D94207BC1}"/>
          </ac:cxnSpMkLst>
        </pc:cxnChg>
        <pc:cxnChg chg="add mod">
          <ac:chgData name="Hugo Demenez" userId="d9cfc3e2c6849f9d" providerId="LiveId" clId="{3184CB1B-AEA6-45B1-B6A9-0ABF08811AEC}" dt="2021-05-19T13:57:58.742" v="806" actId="1076"/>
          <ac:cxnSpMkLst>
            <pc:docMk/>
            <pc:sldMk cId="751187635" sldId="257"/>
            <ac:cxnSpMk id="51" creationId="{C98C74C9-10E2-4763-BDAF-17AA4322D532}"/>
          </ac:cxnSpMkLst>
        </pc:cxnChg>
        <pc:cxnChg chg="add mod">
          <ac:chgData name="Hugo Demenez" userId="d9cfc3e2c6849f9d" providerId="LiveId" clId="{3184CB1B-AEA6-45B1-B6A9-0ABF08811AEC}" dt="2021-05-19T13:58:06.474" v="808" actId="1076"/>
          <ac:cxnSpMkLst>
            <pc:docMk/>
            <pc:sldMk cId="751187635" sldId="257"/>
            <ac:cxnSpMk id="54" creationId="{1ED42505-82B9-492E-B8CF-4DC9AE1A83EC}"/>
          </ac:cxnSpMkLst>
        </pc:cxnChg>
        <pc:cxnChg chg="del mod">
          <ac:chgData name="Hugo Demenez" userId="d9cfc3e2c6849f9d" providerId="LiveId" clId="{3184CB1B-AEA6-45B1-B6A9-0ABF08811AEC}" dt="2021-05-18T14:45:37.076" v="698" actId="478"/>
          <ac:cxnSpMkLst>
            <pc:docMk/>
            <pc:sldMk cId="751187635" sldId="257"/>
            <ac:cxnSpMk id="73" creationId="{D05362C2-8531-42C6-BFC5-0C1C56BEA35B}"/>
          </ac:cxnSpMkLst>
        </pc:cxnChg>
        <pc:cxnChg chg="mod">
          <ac:chgData name="Hugo Demenez" userId="d9cfc3e2c6849f9d" providerId="LiveId" clId="{3184CB1B-AEA6-45B1-B6A9-0ABF08811AEC}" dt="2021-05-19T13:58:06.474" v="808" actId="1076"/>
          <ac:cxnSpMkLst>
            <pc:docMk/>
            <pc:sldMk cId="751187635" sldId="257"/>
            <ac:cxnSpMk id="75" creationId="{1419AC39-FD38-4E9B-B257-E3DE608AE39C}"/>
          </ac:cxnSpMkLst>
        </pc:cxnChg>
      </pc:sldChg>
      <pc:sldChg chg="addSp delSp modSp new mod">
        <pc:chgData name="Hugo Demenez" userId="d9cfc3e2c6849f9d" providerId="LiveId" clId="{3184CB1B-AEA6-45B1-B6A9-0ABF08811AEC}" dt="2021-05-18T14:03:25.058" v="579" actId="207"/>
        <pc:sldMkLst>
          <pc:docMk/>
          <pc:sldMk cId="2640128254" sldId="258"/>
        </pc:sldMkLst>
        <pc:spChg chg="del">
          <ac:chgData name="Hugo Demenez" userId="d9cfc3e2c6849f9d" providerId="LiveId" clId="{3184CB1B-AEA6-45B1-B6A9-0ABF08811AEC}" dt="2021-05-18T13:47:56.168" v="1" actId="478"/>
          <ac:spMkLst>
            <pc:docMk/>
            <pc:sldMk cId="2640128254" sldId="258"/>
            <ac:spMk id="2" creationId="{10E0C0B1-2FD3-4285-9821-4E2684FC25BC}"/>
          </ac:spMkLst>
        </pc:spChg>
        <pc:spChg chg="del">
          <ac:chgData name="Hugo Demenez" userId="d9cfc3e2c6849f9d" providerId="LiveId" clId="{3184CB1B-AEA6-45B1-B6A9-0ABF08811AEC}" dt="2021-05-18T13:47:57.338" v="2" actId="478"/>
          <ac:spMkLst>
            <pc:docMk/>
            <pc:sldMk cId="2640128254" sldId="258"/>
            <ac:spMk id="3" creationId="{E150AB4F-F540-4F5A-B3A6-2E162D8B39FB}"/>
          </ac:spMkLst>
        </pc:spChg>
        <pc:spChg chg="add mod">
          <ac:chgData name="Hugo Demenez" userId="d9cfc3e2c6849f9d" providerId="LiveId" clId="{3184CB1B-AEA6-45B1-B6A9-0ABF08811AEC}" dt="2021-05-18T13:54:18.841" v="463" actId="20577"/>
          <ac:spMkLst>
            <pc:docMk/>
            <pc:sldMk cId="2640128254" sldId="258"/>
            <ac:spMk id="14" creationId="{58BCBBC0-2414-4567-8327-95474463946F}"/>
          </ac:spMkLst>
        </pc:spChg>
        <pc:spChg chg="add mod">
          <ac:chgData name="Hugo Demenez" userId="d9cfc3e2c6849f9d" providerId="LiveId" clId="{3184CB1B-AEA6-45B1-B6A9-0ABF08811AEC}" dt="2021-05-18T13:52:49.911" v="351" actId="20577"/>
          <ac:spMkLst>
            <pc:docMk/>
            <pc:sldMk cId="2640128254" sldId="258"/>
            <ac:spMk id="15" creationId="{0A278963-E5E5-46EE-A983-0B76BF41BD09}"/>
          </ac:spMkLst>
        </pc:spChg>
        <pc:spChg chg="add mod">
          <ac:chgData name="Hugo Demenez" userId="d9cfc3e2c6849f9d" providerId="LiveId" clId="{3184CB1B-AEA6-45B1-B6A9-0ABF08811AEC}" dt="2021-05-18T13:52:05.123" v="297" actId="1076"/>
          <ac:spMkLst>
            <pc:docMk/>
            <pc:sldMk cId="2640128254" sldId="258"/>
            <ac:spMk id="16" creationId="{D4E4183B-F45A-4F5F-833C-E55547C671A4}"/>
          </ac:spMkLst>
        </pc:spChg>
        <pc:spChg chg="add del mod">
          <ac:chgData name="Hugo Demenez" userId="d9cfc3e2c6849f9d" providerId="LiveId" clId="{3184CB1B-AEA6-45B1-B6A9-0ABF08811AEC}" dt="2021-05-18T13:55:48.690" v="515" actId="478"/>
          <ac:spMkLst>
            <pc:docMk/>
            <pc:sldMk cId="2640128254" sldId="258"/>
            <ac:spMk id="21" creationId="{E5A7CE48-A5E2-4A63-935E-FAF701605FD3}"/>
          </ac:spMkLst>
        </pc:spChg>
        <pc:spChg chg="add del">
          <ac:chgData name="Hugo Demenez" userId="d9cfc3e2c6849f9d" providerId="LiveId" clId="{3184CB1B-AEA6-45B1-B6A9-0ABF08811AEC}" dt="2021-05-18T13:58:12.020" v="521" actId="478"/>
          <ac:spMkLst>
            <pc:docMk/>
            <pc:sldMk cId="2640128254" sldId="258"/>
            <ac:spMk id="24" creationId="{9206693F-6CFE-4003-90C1-7956BF78A9C5}"/>
          </ac:spMkLst>
        </pc:spChg>
        <pc:spChg chg="add del">
          <ac:chgData name="Hugo Demenez" userId="d9cfc3e2c6849f9d" providerId="LiveId" clId="{3184CB1B-AEA6-45B1-B6A9-0ABF08811AEC}" dt="2021-05-18T13:58:20.444" v="523" actId="478"/>
          <ac:spMkLst>
            <pc:docMk/>
            <pc:sldMk cId="2640128254" sldId="258"/>
            <ac:spMk id="25" creationId="{8F0A574E-7CF6-4219-B1FE-466B8D486C2D}"/>
          </ac:spMkLst>
        </pc:spChg>
        <pc:spChg chg="add mod ord">
          <ac:chgData name="Hugo Demenez" userId="d9cfc3e2c6849f9d" providerId="LiveId" clId="{3184CB1B-AEA6-45B1-B6A9-0ABF08811AEC}" dt="2021-05-18T14:03:25.058" v="579" actId="207"/>
          <ac:spMkLst>
            <pc:docMk/>
            <pc:sldMk cId="2640128254" sldId="258"/>
            <ac:spMk id="28" creationId="{A8799BA1-07E6-41FA-AE8C-27B589A64FFE}"/>
          </ac:spMkLst>
        </pc:spChg>
        <pc:picChg chg="add mod">
          <ac:chgData name="Hugo Demenez" userId="d9cfc3e2c6849f9d" providerId="LiveId" clId="{3184CB1B-AEA6-45B1-B6A9-0ABF08811AEC}" dt="2021-05-18T13:49:41.770" v="14" actId="1076"/>
          <ac:picMkLst>
            <pc:docMk/>
            <pc:sldMk cId="2640128254" sldId="258"/>
            <ac:picMk id="5" creationId="{61E54776-7C41-495A-AB40-548DB1D8F089}"/>
          </ac:picMkLst>
        </pc:picChg>
        <pc:picChg chg="add mod">
          <ac:chgData name="Hugo Demenez" userId="d9cfc3e2c6849f9d" providerId="LiveId" clId="{3184CB1B-AEA6-45B1-B6A9-0ABF08811AEC}" dt="2021-05-18T13:49:36.103" v="12" actId="1076"/>
          <ac:picMkLst>
            <pc:docMk/>
            <pc:sldMk cId="2640128254" sldId="258"/>
            <ac:picMk id="7" creationId="{2B623938-BEEB-4FF3-9F4E-3F192C1071CB}"/>
          </ac:picMkLst>
        </pc:picChg>
        <pc:picChg chg="add mod">
          <ac:chgData name="Hugo Demenez" userId="d9cfc3e2c6849f9d" providerId="LiveId" clId="{3184CB1B-AEA6-45B1-B6A9-0ABF08811AEC}" dt="2021-05-18T13:49:40.305" v="13" actId="1076"/>
          <ac:picMkLst>
            <pc:docMk/>
            <pc:sldMk cId="2640128254" sldId="258"/>
            <ac:picMk id="9" creationId="{D4D97865-B934-4C78-8262-F2C6F9777D0C}"/>
          </ac:picMkLst>
        </pc:picChg>
        <pc:picChg chg="add del mod">
          <ac:chgData name="Hugo Demenez" userId="d9cfc3e2c6849f9d" providerId="LiveId" clId="{3184CB1B-AEA6-45B1-B6A9-0ABF08811AEC}" dt="2021-05-18T14:00:35.286" v="545" actId="478"/>
          <ac:picMkLst>
            <pc:docMk/>
            <pc:sldMk cId="2640128254" sldId="258"/>
            <ac:picMk id="18" creationId="{F7760B47-03B5-4028-BBDA-5597D7D67536}"/>
          </ac:picMkLst>
        </pc:picChg>
        <pc:picChg chg="add del mod">
          <ac:chgData name="Hugo Demenez" userId="d9cfc3e2c6849f9d" providerId="LiveId" clId="{3184CB1B-AEA6-45B1-B6A9-0ABF08811AEC}" dt="2021-05-18T13:56:54.705" v="519" actId="478"/>
          <ac:picMkLst>
            <pc:docMk/>
            <pc:sldMk cId="2640128254" sldId="258"/>
            <ac:picMk id="23" creationId="{A19AFCB1-16FD-41E4-BD59-24DAC1CE7A78}"/>
          </ac:picMkLst>
        </pc:picChg>
        <pc:picChg chg="add del mod">
          <ac:chgData name="Hugo Demenez" userId="d9cfc3e2c6849f9d" providerId="LiveId" clId="{3184CB1B-AEA6-45B1-B6A9-0ABF08811AEC}" dt="2021-05-18T13:58:39.885" v="529" actId="21"/>
          <ac:picMkLst>
            <pc:docMk/>
            <pc:sldMk cId="2640128254" sldId="258"/>
            <ac:picMk id="27" creationId="{0D96649F-8BCB-4547-B6F4-3A4D7D82A5D1}"/>
          </ac:picMkLst>
        </pc:picChg>
        <pc:picChg chg="add del mod">
          <ac:chgData name="Hugo Demenez" userId="d9cfc3e2c6849f9d" providerId="LiveId" clId="{3184CB1B-AEA6-45B1-B6A9-0ABF08811AEC}" dt="2021-05-18T14:01:31.316" v="552" actId="478"/>
          <ac:picMkLst>
            <pc:docMk/>
            <pc:sldMk cId="2640128254" sldId="258"/>
            <ac:picMk id="1030" creationId="{5A440021-4FFE-416F-B681-28FEA6297253}"/>
          </ac:picMkLst>
        </pc:picChg>
        <pc:picChg chg="add mod">
          <ac:chgData name="Hugo Demenez" userId="d9cfc3e2c6849f9d" providerId="LiveId" clId="{3184CB1B-AEA6-45B1-B6A9-0ABF08811AEC}" dt="2021-05-18T14:03:08.660" v="578" actId="1076"/>
          <ac:picMkLst>
            <pc:docMk/>
            <pc:sldMk cId="2640128254" sldId="258"/>
            <ac:picMk id="1032" creationId="{99B97B8A-BDE6-4529-B739-5FC37EDBDAEC}"/>
          </ac:picMkLst>
        </pc:pic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1" creationId="{B04DCE85-A0C4-45A2-B46F-4B2760F92F52}"/>
          </ac:cxnSpMkLst>
        </pc:cxn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3" creationId="{0121C585-36E9-4E04-A970-8D2234D280B2}"/>
          </ac:cxnSpMkLst>
        </pc:cxnChg>
        <pc:cxnChg chg="add del mod">
          <ac:chgData name="Hugo Demenez" userId="d9cfc3e2c6849f9d" providerId="LiveId" clId="{3184CB1B-AEA6-45B1-B6A9-0ABF08811AEC}" dt="2021-05-18T14:01:15.505" v="551" actId="478"/>
          <ac:cxnSpMkLst>
            <pc:docMk/>
            <pc:sldMk cId="2640128254" sldId="258"/>
            <ac:cxnSpMk id="20" creationId="{5FCFB0B4-F1A3-42A5-8FCD-27FE427E315A}"/>
          </ac:cxnSpMkLst>
        </pc:cxnChg>
      </pc:sldChg>
      <pc:sldChg chg="addSp delSp modSp new del mod modAnim">
        <pc:chgData name="Hugo Demenez" userId="d9cfc3e2c6849f9d" providerId="LiveId" clId="{3184CB1B-AEA6-45B1-B6A9-0ABF08811AEC}" dt="2021-05-18T14:58:57.442" v="784" actId="47"/>
        <pc:sldMkLst>
          <pc:docMk/>
          <pc:sldMk cId="3364322071" sldId="259"/>
        </pc:sldMkLst>
        <pc:spChg chg="mod">
          <ac:chgData name="Hugo Demenez" userId="d9cfc3e2c6849f9d" providerId="LiveId" clId="{3184CB1B-AEA6-45B1-B6A9-0ABF08811AEC}" dt="2021-05-18T14:57:53.300" v="780" actId="20577"/>
          <ac:spMkLst>
            <pc:docMk/>
            <pc:sldMk cId="3364322071" sldId="259"/>
            <ac:spMk id="2" creationId="{664399CC-AB57-4A0F-A714-E16C09B45603}"/>
          </ac:spMkLst>
        </pc:spChg>
        <pc:spChg chg="add del mod">
          <ac:chgData name="Hugo Demenez" userId="d9cfc3e2c6849f9d" providerId="LiveId" clId="{3184CB1B-AEA6-45B1-B6A9-0ABF08811AEC}" dt="2021-05-18T14:14:21.471" v="583" actId="478"/>
          <ac:spMkLst>
            <pc:docMk/>
            <pc:sldMk cId="3364322071" sldId="259"/>
            <ac:spMk id="3" creationId="{AA561A5F-BE5E-4F0A-98E6-14A0C01AAC50}"/>
          </ac:spMkLst>
        </pc:spChg>
        <pc:spChg chg="del">
          <ac:chgData name="Hugo Demenez" userId="d9cfc3e2c6849f9d" providerId="LiveId" clId="{3184CB1B-AEA6-45B1-B6A9-0ABF08811AEC}" dt="2021-05-18T13:58:45.049" v="535" actId="478"/>
          <ac:spMkLst>
            <pc:docMk/>
            <pc:sldMk cId="3364322071" sldId="259"/>
            <ac:spMk id="3" creationId="{C62EDC9F-B190-47E6-9377-898C4A8BC058}"/>
          </ac:spMkLst>
        </pc:spChg>
        <pc:picChg chg="add mod modCrop">
          <ac:chgData name="Hugo Demenez" userId="d9cfc3e2c6849f9d" providerId="LiveId" clId="{3184CB1B-AEA6-45B1-B6A9-0ABF08811AEC}" dt="2021-05-18T14:00:21.948" v="544" actId="1076"/>
          <ac:picMkLst>
            <pc:docMk/>
            <pc:sldMk cId="3364322071" sldId="259"/>
            <ac:picMk id="4" creationId="{DB67005D-21FB-4068-AD58-26B0924E056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Notes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Vos notes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Janvier</c:v>
                </c:pt>
                <c:pt idx="1">
                  <c:v>Fevrier</c:v>
                </c:pt>
                <c:pt idx="2">
                  <c:v>Mars</c:v>
                </c:pt>
                <c:pt idx="3">
                  <c:v>Avril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37-4C46-A510-8FE854AD3847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Notes Moyennes Globales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Janvier</c:v>
                </c:pt>
                <c:pt idx="1">
                  <c:v>Fevrier</c:v>
                </c:pt>
                <c:pt idx="2">
                  <c:v>Mars</c:v>
                </c:pt>
                <c:pt idx="3">
                  <c:v>Avril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3</c:v>
                </c:pt>
                <c:pt idx="2">
                  <c:v>2.5</c:v>
                </c:pt>
                <c:pt idx="3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37-4C46-A510-8FE854AD3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5277280"/>
        <c:axId val="1925275616"/>
      </c:lineChart>
      <c:catAx>
        <c:axId val="192527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25275616"/>
        <c:crosses val="autoZero"/>
        <c:auto val="1"/>
        <c:lblAlgn val="ctr"/>
        <c:lblOffset val="100"/>
        <c:noMultiLvlLbl val="0"/>
      </c:catAx>
      <c:valAx>
        <c:axId val="192527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25277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835E9-E39A-4216-9802-89F159F7A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0BBE25-4D73-4257-823A-E5373E9CC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231747-A15D-4C73-A89B-0F4E7BC5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AFD78-E1DB-4CAB-9231-D2D15A03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39E95-3A27-466B-AAAE-59C5EB9F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08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71C2F-0611-4509-8F67-03265C5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B9E22B-CD83-4219-8EFD-488EBE3FE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9A9FAB-EFC9-4F07-8F01-D911FD25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8A9DAA-F2EC-42F6-B008-9A1275E0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142FF-8125-4622-B0EE-F87EEB12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21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53F321-0D0F-40B9-BA30-C0BCA6BAC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B720D6-422C-4BA4-9984-CFD6686D6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450888-A73F-4E94-92BB-ED2F09EB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28A5B-E34D-4B60-936C-2AECCD03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C60F27-BDDC-435C-97DC-6748D2D0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47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4AEAF-DEBF-4A68-946D-9C4B9BCE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76BF5-1289-4788-A323-01E9984C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22BCD-F578-4060-ABCD-8450ABBC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7A0C0E-87B1-4F0F-9FA1-891F0DEB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F544B8-C17C-45E3-9A7C-BF742243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46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39F21-E7EB-4358-8B0C-3DA3A246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520C58-36B5-4FF5-825C-04C0D169D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F8F80-1A65-4D79-AD22-029268B5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4C897-F465-4BE7-9A6D-8BF8D1F2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A040A-5772-4509-AD1C-B165460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06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6428C-4AE7-4313-B1C0-C9EF4FD5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0BDE5-7175-4580-80FE-ACDAB4BB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97AC38-D14A-4501-AEBA-C818DD144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84B20D-28A4-42E2-A7E9-9A489DF0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9317E7-DA36-4065-B94A-D9EFE8EA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845DDB-76F9-41DC-A968-517AFB2B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4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A8CDE-7062-4EAB-92F5-25331803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79F04E-707C-407F-8995-D8CFB72F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E4F0E5-43F9-42BB-B7A8-87CD1A45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18E4CB-8B21-493F-BED2-9492EFBB9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A49614-C792-4221-9EBB-8BF5EC097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B4E312-DBE3-4965-9E54-16034989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384C17-26E5-4649-840E-8660C5EE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7F1ED5-FEF8-48AD-A229-CFF4F47A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0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8CCE4-7602-457E-BFB3-B743851F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C49EE2-1851-45D9-8EDF-C4D5429A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E5D3CB-6346-4B14-B323-B51601CB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1DC93B-B9DB-4EC1-96EC-01213338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64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B4D585-FB81-465F-9919-97ED43B1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BA8ACF-DF33-4811-8864-3AC29A64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517B8-EF1B-4774-8F08-69FF0D73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0FB75-72FD-4026-A690-4D01F785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1D5F27-9C79-4EE0-9E56-EDA889F67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198CD7-3E8C-47F1-B5DA-56955BA95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BC3BE8-A08B-4CF1-AC56-E7EDD29B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DB638-A34B-4244-A83D-CFCDDDC4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6FE9A9-B142-45C9-8C54-D252934A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C3CC8-2524-4C7E-82E2-A401BD03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1EA868-E8D5-4683-8CCC-54C07031E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F445DD-CB7C-4617-9F01-099616A8E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F1B35B-7A55-4DF5-95B1-6124F4F6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0CA005-5AA6-46BE-85A5-56559E30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D5801-76BD-4FD1-A8D2-4B85ACED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76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5A1287-13DF-4DAD-9585-79AD5A61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CDE70-7559-46A1-89FE-00118499D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F7C38A-3BF2-42EC-8C94-B42A41DAC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A52D34-EBC6-4849-9A04-32918E22B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9E2D3A-44F9-4DC0-A626-C1F05A4DD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8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2.svg"/><Relationship Id="rId3" Type="http://schemas.openxmlformats.org/officeDocument/2006/relationships/image" Target="../media/image18.svg"/><Relationship Id="rId7" Type="http://schemas.openxmlformats.org/officeDocument/2006/relationships/image" Target="../media/image27.svg"/><Relationship Id="rId12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5" Type="http://schemas.openxmlformats.org/officeDocument/2006/relationships/image" Target="../media/image20.sv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6.sv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5557395-889E-4AB5-9EA2-FB609C6B2656}"/>
              </a:ext>
            </a:extLst>
          </p:cNvPr>
          <p:cNvSpPr/>
          <p:nvPr/>
        </p:nvSpPr>
        <p:spPr>
          <a:xfrm>
            <a:off x="3177202" y="979525"/>
            <a:ext cx="5837595" cy="54785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719F2AD-89CB-458D-BA7D-5D3894934DF5}"/>
              </a:ext>
            </a:extLst>
          </p:cNvPr>
          <p:cNvSpPr txBox="1"/>
          <p:nvPr/>
        </p:nvSpPr>
        <p:spPr>
          <a:xfrm>
            <a:off x="4212580" y="128555"/>
            <a:ext cx="3766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chemeClr val="tx1">
                    <a:lumMod val="75000"/>
                    <a:lumOff val="25000"/>
                  </a:schemeClr>
                </a:solidFill>
              </a:rPr>
              <a:t>ISEN</a:t>
            </a:r>
            <a:r>
              <a:rPr lang="fr-F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INFO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4504FF-DF9A-4E0D-8595-72D2456EF3FF}"/>
              </a:ext>
            </a:extLst>
          </p:cNvPr>
          <p:cNvSpPr txBox="1"/>
          <p:nvPr/>
        </p:nvSpPr>
        <p:spPr>
          <a:xfrm>
            <a:off x="5216870" y="4388819"/>
            <a:ext cx="1758258" cy="487204"/>
          </a:xfrm>
          <a:prstGeom prst="roundRect">
            <a:avLst>
              <a:gd name="adj" fmla="val 41785"/>
            </a:avLst>
          </a:prstGeom>
          <a:solidFill>
            <a:srgbClr val="FFFFFF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connecter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4D0732E-91E3-41F7-8271-92BD22AD150B}"/>
              </a:ext>
            </a:extLst>
          </p:cNvPr>
          <p:cNvGrpSpPr/>
          <p:nvPr/>
        </p:nvGrpSpPr>
        <p:grpSpPr>
          <a:xfrm>
            <a:off x="4467911" y="1334453"/>
            <a:ext cx="3177948" cy="483632"/>
            <a:chOff x="4440378" y="1892965"/>
            <a:chExt cx="3177948" cy="483632"/>
          </a:xfrm>
        </p:grpSpPr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1A4F141D-E10E-49CC-AFE8-184CDA0C64A7}"/>
                </a:ext>
              </a:extLst>
            </p:cNvPr>
            <p:cNvSpPr txBox="1"/>
            <p:nvPr/>
          </p:nvSpPr>
          <p:spPr>
            <a:xfrm>
              <a:off x="5860068" y="1892965"/>
              <a:ext cx="1758258" cy="483632"/>
            </a:xfrm>
            <a:prstGeom prst="roundRect">
              <a:avLst>
                <a:gd name="adj" fmla="val 4101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Inscription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4A8307C-6066-4BFA-BE33-A85D757BBC0C}"/>
                </a:ext>
              </a:extLst>
            </p:cNvPr>
            <p:cNvSpPr txBox="1"/>
            <p:nvPr/>
          </p:nvSpPr>
          <p:spPr>
            <a:xfrm>
              <a:off x="4440378" y="1892965"/>
              <a:ext cx="1758258" cy="483632"/>
            </a:xfrm>
            <a:prstGeom prst="roundRect">
              <a:avLst>
                <a:gd name="adj" fmla="val 41017"/>
              </a:avLst>
            </a:prstGeom>
            <a:solidFill>
              <a:srgbClr val="3AB3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Connexion</a:t>
              </a:r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B665DDA-3F0F-40BE-96C5-43CCB6710CFA}"/>
              </a:ext>
            </a:extLst>
          </p:cNvPr>
          <p:cNvSpPr/>
          <p:nvPr/>
        </p:nvSpPr>
        <p:spPr>
          <a:xfrm>
            <a:off x="4017018" y="2801280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C9910A7-5689-4DDD-80E5-7189CC26F466}"/>
              </a:ext>
            </a:extLst>
          </p:cNvPr>
          <p:cNvSpPr/>
          <p:nvPr/>
        </p:nvSpPr>
        <p:spPr>
          <a:xfrm>
            <a:off x="4017018" y="3491021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7" name="Graphique 16" descr="Utilisateur contour">
            <a:extLst>
              <a:ext uri="{FF2B5EF4-FFF2-40B4-BE49-F238E27FC236}">
                <a16:creationId xmlns:a16="http://schemas.microsoft.com/office/drawing/2014/main" id="{F97D8BD5-418B-4E31-9687-C70ADEC4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2718" y="2961210"/>
            <a:ext cx="305202" cy="284483"/>
          </a:xfrm>
          <a:prstGeom prst="rect">
            <a:avLst/>
          </a:prstGeom>
        </p:spPr>
      </p:pic>
      <p:pic>
        <p:nvPicPr>
          <p:cNvPr id="18" name="Graphique 17" descr="Verrou contour">
            <a:extLst>
              <a:ext uri="{FF2B5EF4-FFF2-40B4-BE49-F238E27FC236}">
                <a16:creationId xmlns:a16="http://schemas.microsoft.com/office/drawing/2014/main" id="{90D83C12-3346-4FB5-8B3D-064FA42FA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2718" y="3657513"/>
            <a:ext cx="305202" cy="2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68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5557395-889E-4AB5-9EA2-FB609C6B2656}"/>
              </a:ext>
            </a:extLst>
          </p:cNvPr>
          <p:cNvSpPr/>
          <p:nvPr/>
        </p:nvSpPr>
        <p:spPr>
          <a:xfrm>
            <a:off x="3177202" y="979525"/>
            <a:ext cx="5837595" cy="54785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719F2AD-89CB-458D-BA7D-5D3894934DF5}"/>
              </a:ext>
            </a:extLst>
          </p:cNvPr>
          <p:cNvSpPr txBox="1"/>
          <p:nvPr/>
        </p:nvSpPr>
        <p:spPr>
          <a:xfrm>
            <a:off x="4212580" y="128555"/>
            <a:ext cx="3766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chemeClr val="tx1">
                    <a:lumMod val="75000"/>
                    <a:lumOff val="25000"/>
                  </a:schemeClr>
                </a:solidFill>
              </a:rPr>
              <a:t>ISEN</a:t>
            </a:r>
            <a:r>
              <a:rPr lang="fr-F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INFO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4504FF-DF9A-4E0D-8595-72D2456EF3FF}"/>
              </a:ext>
            </a:extLst>
          </p:cNvPr>
          <p:cNvSpPr txBox="1"/>
          <p:nvPr/>
        </p:nvSpPr>
        <p:spPr>
          <a:xfrm>
            <a:off x="5177756" y="5735471"/>
            <a:ext cx="1758258" cy="487204"/>
          </a:xfrm>
          <a:prstGeom prst="roundRect">
            <a:avLst>
              <a:gd name="adj" fmla="val 41785"/>
            </a:avLst>
          </a:prstGeom>
          <a:solidFill>
            <a:srgbClr val="FFFFFF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tx1">
                    <a:lumMod val="75000"/>
                    <a:lumOff val="25000"/>
                  </a:schemeClr>
                </a:solidFill>
              </a:rPr>
              <a:t>S’inscrire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4D0732E-91E3-41F7-8271-92BD22AD150B}"/>
              </a:ext>
            </a:extLst>
          </p:cNvPr>
          <p:cNvGrpSpPr/>
          <p:nvPr/>
        </p:nvGrpSpPr>
        <p:grpSpPr>
          <a:xfrm>
            <a:off x="4467911" y="1334453"/>
            <a:ext cx="3177948" cy="483632"/>
            <a:chOff x="4440378" y="1892965"/>
            <a:chExt cx="3177948" cy="483632"/>
          </a:xfrm>
        </p:grpSpPr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4A8307C-6066-4BFA-BE33-A85D757BBC0C}"/>
                </a:ext>
              </a:extLst>
            </p:cNvPr>
            <p:cNvSpPr txBox="1"/>
            <p:nvPr/>
          </p:nvSpPr>
          <p:spPr>
            <a:xfrm>
              <a:off x="4440378" y="1892965"/>
              <a:ext cx="1758258" cy="483632"/>
            </a:xfrm>
            <a:prstGeom prst="roundRect">
              <a:avLst>
                <a:gd name="adj" fmla="val 4101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228600" dist="76200">
                <a:prstClr val="black"/>
              </a:inn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Connexion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1A4F141D-E10E-49CC-AFE8-184CDA0C64A7}"/>
                </a:ext>
              </a:extLst>
            </p:cNvPr>
            <p:cNvSpPr txBox="1"/>
            <p:nvPr/>
          </p:nvSpPr>
          <p:spPr>
            <a:xfrm>
              <a:off x="5860068" y="1892965"/>
              <a:ext cx="1758258" cy="483632"/>
            </a:xfrm>
            <a:prstGeom prst="roundRect">
              <a:avLst>
                <a:gd name="adj" fmla="val 41017"/>
              </a:avLst>
            </a:prstGeom>
            <a:solidFill>
              <a:srgbClr val="3AB3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Inscription</a:t>
              </a:r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B665DDA-3F0F-40BE-96C5-43CCB6710CFA}"/>
              </a:ext>
            </a:extLst>
          </p:cNvPr>
          <p:cNvSpPr/>
          <p:nvPr/>
        </p:nvSpPr>
        <p:spPr>
          <a:xfrm>
            <a:off x="4017017" y="2118318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C9910A7-5689-4DDD-80E5-7189CC26F466}"/>
              </a:ext>
            </a:extLst>
          </p:cNvPr>
          <p:cNvSpPr/>
          <p:nvPr/>
        </p:nvSpPr>
        <p:spPr>
          <a:xfrm>
            <a:off x="4017017" y="2808059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7" name="Graphique 16" descr="Utilisateur contour">
            <a:extLst>
              <a:ext uri="{FF2B5EF4-FFF2-40B4-BE49-F238E27FC236}">
                <a16:creationId xmlns:a16="http://schemas.microsoft.com/office/drawing/2014/main" id="{F97D8BD5-418B-4E31-9687-C70ADEC4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2717" y="2278248"/>
            <a:ext cx="305202" cy="284483"/>
          </a:xfrm>
          <a:prstGeom prst="rect">
            <a:avLst/>
          </a:prstGeom>
        </p:spPr>
      </p:pic>
      <p:pic>
        <p:nvPicPr>
          <p:cNvPr id="18" name="Graphique 17" descr="Verrou contour">
            <a:extLst>
              <a:ext uri="{FF2B5EF4-FFF2-40B4-BE49-F238E27FC236}">
                <a16:creationId xmlns:a16="http://schemas.microsoft.com/office/drawing/2014/main" id="{90D83C12-3346-4FB5-8B3D-064FA42FA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2717" y="2974551"/>
            <a:ext cx="305202" cy="284483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DC5CA95-7605-4ABC-A634-C65AD5BDAEB3}"/>
              </a:ext>
            </a:extLst>
          </p:cNvPr>
          <p:cNvSpPr/>
          <p:nvPr/>
        </p:nvSpPr>
        <p:spPr>
          <a:xfrm>
            <a:off x="4017017" y="3492376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75000"/>
                  </a:schemeClr>
                </a:solidFill>
              </a:rPr>
              <a:t>email</a:t>
            </a:r>
          </a:p>
        </p:txBody>
      </p:sp>
      <p:pic>
        <p:nvPicPr>
          <p:cNvPr id="20" name="Graphique 19" descr="Adresse de courrier contour">
            <a:extLst>
              <a:ext uri="{FF2B5EF4-FFF2-40B4-BE49-F238E27FC236}">
                <a16:creationId xmlns:a16="http://schemas.microsoft.com/office/drawing/2014/main" id="{81704D7D-F2FE-45EF-8C19-4C94F63E56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2717" y="3652306"/>
            <a:ext cx="305202" cy="284483"/>
          </a:xfrm>
          <a:prstGeom prst="rect">
            <a:avLst/>
          </a:prstGeom>
        </p:spPr>
      </p:pic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4941490-B1EC-4428-8F5F-23466CEE1865}"/>
              </a:ext>
            </a:extLst>
          </p:cNvPr>
          <p:cNvSpPr/>
          <p:nvPr/>
        </p:nvSpPr>
        <p:spPr>
          <a:xfrm>
            <a:off x="4017017" y="4190958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75000"/>
                  </a:schemeClr>
                </a:solidFill>
              </a:rPr>
              <a:t>niveau</a:t>
            </a:r>
          </a:p>
        </p:txBody>
      </p:sp>
      <p:pic>
        <p:nvPicPr>
          <p:cNvPr id="22" name="Graphique 21" descr="Classe contour">
            <a:extLst>
              <a:ext uri="{FF2B5EF4-FFF2-40B4-BE49-F238E27FC236}">
                <a16:creationId xmlns:a16="http://schemas.microsoft.com/office/drawing/2014/main" id="{A9FBD39D-577F-47B1-946F-7877EA5537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42717" y="4350888"/>
            <a:ext cx="305202" cy="284483"/>
          </a:xfrm>
          <a:prstGeom prst="rect">
            <a:avLst/>
          </a:prstGeom>
        </p:spPr>
      </p:pic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047D96FF-63C9-4DF4-BBA9-1C1E09D5A169}"/>
              </a:ext>
            </a:extLst>
          </p:cNvPr>
          <p:cNvSpPr/>
          <p:nvPr/>
        </p:nvSpPr>
        <p:spPr>
          <a:xfrm>
            <a:off x="4017017" y="4889542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75000"/>
                  </a:schemeClr>
                </a:solidFill>
              </a:rPr>
              <a:t>spécialité</a:t>
            </a:r>
          </a:p>
        </p:txBody>
      </p:sp>
      <p:pic>
        <p:nvPicPr>
          <p:cNvPr id="24" name="Graphique 23" descr="Atome avec un remplissage uni">
            <a:extLst>
              <a:ext uri="{FF2B5EF4-FFF2-40B4-BE49-F238E27FC236}">
                <a16:creationId xmlns:a16="http://schemas.microsoft.com/office/drawing/2014/main" id="{B338AA48-5A8D-474A-9A78-3DB675D5D5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42717" y="5038713"/>
            <a:ext cx="306000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65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leil 3">
            <a:extLst>
              <a:ext uri="{FF2B5EF4-FFF2-40B4-BE49-F238E27FC236}">
                <a16:creationId xmlns:a16="http://schemas.microsoft.com/office/drawing/2014/main" id="{CB3616D0-9F07-4458-9993-4468DF52766F}"/>
              </a:ext>
            </a:extLst>
          </p:cNvPr>
          <p:cNvSpPr/>
          <p:nvPr/>
        </p:nvSpPr>
        <p:spPr>
          <a:xfrm>
            <a:off x="357447" y="216131"/>
            <a:ext cx="573578" cy="573578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C58413D-A6FF-4572-9B35-1EF169079D94}"/>
              </a:ext>
            </a:extLst>
          </p:cNvPr>
          <p:cNvSpPr txBox="1"/>
          <p:nvPr/>
        </p:nvSpPr>
        <p:spPr>
          <a:xfrm>
            <a:off x="803563" y="14605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Poppins" panose="00000500000000000000" pitchFamily="2" charset="0"/>
                <a:cs typeface="Poppins" panose="00000500000000000000" pitchFamily="2" charset="0"/>
              </a:rPr>
              <a:t>25°C</a:t>
            </a:r>
          </a:p>
        </p:txBody>
      </p:sp>
      <p:pic>
        <p:nvPicPr>
          <p:cNvPr id="7" name="Graphique 6" descr="Discours avec un remplissage uni">
            <a:extLst>
              <a:ext uri="{FF2B5EF4-FFF2-40B4-BE49-F238E27FC236}">
                <a16:creationId xmlns:a16="http://schemas.microsoft.com/office/drawing/2014/main" id="{CA379CB7-4232-4DA6-8013-A8A636DD1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3174" y="5760126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Graphique 8" descr="Micro de radio avec un remplissage uni">
            <a:extLst>
              <a:ext uri="{FF2B5EF4-FFF2-40B4-BE49-F238E27FC236}">
                <a16:creationId xmlns:a16="http://schemas.microsoft.com/office/drawing/2014/main" id="{41667D38-5E9B-4BBE-AE64-6A2C93ABE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426" y="5727469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EA39CE18-E0FE-4A90-A546-015707CC68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754518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4DAF09E-B347-45F9-8209-514551EFCDBA}"/>
              </a:ext>
            </a:extLst>
          </p:cNvPr>
          <p:cNvSpPr/>
          <p:nvPr/>
        </p:nvSpPr>
        <p:spPr>
          <a:xfrm>
            <a:off x="10300996" y="216131"/>
            <a:ext cx="1754155" cy="573578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Se déconnecter</a:t>
            </a:r>
          </a:p>
        </p:txBody>
      </p:sp>
    </p:spTree>
    <p:extLst>
      <p:ext uri="{BB962C8B-B14F-4D97-AF65-F5344CB8AC3E}">
        <p14:creationId xmlns:p14="http://schemas.microsoft.com/office/powerpoint/2010/main" val="168377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 avec un remplissage uni">
            <a:extLst>
              <a:ext uri="{FF2B5EF4-FFF2-40B4-BE49-F238E27FC236}">
                <a16:creationId xmlns:a16="http://schemas.microsoft.com/office/drawing/2014/main" id="{95FE15F4-47FC-4B29-A393-FC4D86AA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6812" y="0"/>
            <a:ext cx="998376" cy="998376"/>
          </a:xfrm>
          <a:prstGeom prst="rect">
            <a:avLst/>
          </a:prstGeom>
        </p:spPr>
      </p:pic>
      <p:sp>
        <p:nvSpPr>
          <p:cNvPr id="6" name="Zone de texte 2">
            <a:extLst>
              <a:ext uri="{FF2B5EF4-FFF2-40B4-BE49-F238E27FC236}">
                <a16:creationId xmlns:a16="http://schemas.microsoft.com/office/drawing/2014/main" id="{D4307DF5-609A-4D7B-8D44-CBCABCA0B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999" y="1001609"/>
            <a:ext cx="1440000" cy="1322348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latin typeface="Calibri"/>
                <a:ea typeface="Calibri" panose="020F0502020204030204" pitchFamily="34" charset="0"/>
                <a:cs typeface="Times New Roman"/>
              </a:rPr>
              <a:t>User</a:t>
            </a:r>
            <a:endParaRPr lang="fr-FR"/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heavy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Zone de texte 2">
            <a:extLst>
              <a:ext uri="{FF2B5EF4-FFF2-40B4-BE49-F238E27FC236}">
                <a16:creationId xmlns:a16="http://schemas.microsoft.com/office/drawing/2014/main" id="{99F759E2-7D6F-454E-AA45-B325A2D14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274" y="3465847"/>
            <a:ext cx="1440000" cy="1980000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atin typeface="Calibri"/>
                <a:cs typeface="Times New Roman"/>
              </a:rPr>
              <a:t>Marks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heavy" dirty="0" err="1">
                <a:latin typeface="Calibri"/>
                <a:ea typeface="Calibri" panose="020F0502020204030204" pitchFamily="34" charset="0"/>
                <a:cs typeface="Times New Roman"/>
              </a:rPr>
              <a:t>title</a:t>
            </a:r>
            <a:endParaRPr lang="fr-FR" sz="1100" u="heavy" dirty="0"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Calibri"/>
                <a:ea typeface="Calibri" panose="020F0502020204030204" pitchFamily="34" charset="0"/>
                <a:cs typeface="Times New Roman"/>
              </a:rPr>
              <a:t>mark</a:t>
            </a:r>
            <a:endParaRPr lang="fr-FR" sz="1100" dirty="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Calibri"/>
                <a:ea typeface="Calibri" panose="020F0502020204030204" pitchFamily="34" charset="0"/>
                <a:cs typeface="Times New Roman"/>
              </a:rPr>
              <a:t>id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Calibri"/>
                <a:ea typeface="Calibri" panose="020F0502020204030204" pitchFamily="34" charset="0"/>
                <a:cs typeface="Times New Roman"/>
              </a:rPr>
              <a:t>date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dotte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Zone de texte 2">
            <a:extLst>
              <a:ext uri="{FF2B5EF4-FFF2-40B4-BE49-F238E27FC236}">
                <a16:creationId xmlns:a16="http://schemas.microsoft.com/office/drawing/2014/main" id="{DA762878-CDC5-4812-AD82-2AEEBA59F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8381" y="3465846"/>
            <a:ext cx="1440000" cy="1980000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heavy" err="1">
                <a:latin typeface="Calibri"/>
                <a:ea typeface="Calibri" panose="020F0502020204030204" pitchFamily="34" charset="0"/>
                <a:cs typeface="Times New Roman"/>
              </a:rPr>
              <a:t>subject</a:t>
            </a:r>
            <a:endParaRPr lang="fr-FR" sz="1100" u="heavy" err="1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err="1">
                <a:latin typeface="Calibri"/>
                <a:ea typeface="Calibri" panose="020F0502020204030204" pitchFamily="34" charset="0"/>
                <a:cs typeface="Times New Roman"/>
              </a:rPr>
              <a:t>teacher</a:t>
            </a:r>
            <a:endParaRPr lang="fr-FR" sz="1100" err="1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>
                <a:latin typeface="Calibri"/>
                <a:ea typeface="Calibri" panose="020F0502020204030204" pitchFamily="34" charset="0"/>
                <a:cs typeface="Times New Roman"/>
              </a:rPr>
              <a:t>room</a:t>
            </a:r>
            <a:endParaRPr lang="fr-FR" sz="1100"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>
                <a:latin typeface="Calibri"/>
                <a:ea typeface="Calibri" panose="020F0502020204030204" pitchFamily="34" charset="0"/>
                <a:cs typeface="Times New Roman"/>
              </a:rPr>
              <a:t>date</a:t>
            </a:r>
            <a:endParaRPr lang="fr-FR" sz="110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>
                <a:latin typeface="Calibri"/>
                <a:ea typeface="Calibri" panose="020F0502020204030204" pitchFamily="34" charset="0"/>
                <a:cs typeface="Times New Roman"/>
              </a:rPr>
              <a:t>start</a:t>
            </a:r>
            <a:endParaRPr lang="fr-FR" sz="110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>
                <a:latin typeface="Calibri"/>
                <a:ea typeface="Calibri" panose="020F0502020204030204" pitchFamily="34" charset="0"/>
                <a:cs typeface="Times New Roman"/>
              </a:rPr>
              <a:t>end</a:t>
            </a:r>
            <a:endParaRPr lang="fr-FR" sz="110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>
                <a:latin typeface="Calibri"/>
                <a:ea typeface="Calibri" panose="020F0502020204030204" pitchFamily="34" charset="0"/>
                <a:cs typeface="Times New Roman"/>
              </a:rPr>
              <a:t>id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dotted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endParaRPr lang="fr-FR" sz="1100" u="dotted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249F7FEC-8147-4BC8-B597-4CB454C7AB92}"/>
              </a:ext>
            </a:extLst>
          </p:cNvPr>
          <p:cNvSpPr/>
          <p:nvPr/>
        </p:nvSpPr>
        <p:spPr>
          <a:xfrm>
            <a:off x="1609725" y="1000125"/>
            <a:ext cx="1943100" cy="1200150"/>
          </a:xfrm>
          <a:prstGeom prst="ellipse">
            <a:avLst/>
          </a:prstGeom>
          <a:solidFill>
            <a:srgbClr val="3AB39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>
                <a:solidFill>
                  <a:schemeClr val="tx1"/>
                </a:solidFill>
                <a:cs typeface="Calibri"/>
              </a:rPr>
              <a:t>Obtenir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469E6A-666F-4096-83B5-99CDA6392B53}"/>
              </a:ext>
            </a:extLst>
          </p:cNvPr>
          <p:cNvSpPr/>
          <p:nvPr/>
        </p:nvSpPr>
        <p:spPr>
          <a:xfrm>
            <a:off x="8639174" y="1000125"/>
            <a:ext cx="1943100" cy="1200150"/>
          </a:xfrm>
          <a:prstGeom prst="ellipse">
            <a:avLst/>
          </a:prstGeom>
          <a:solidFill>
            <a:srgbClr val="3AB39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>
                <a:solidFill>
                  <a:schemeClr val="tx1"/>
                </a:solidFill>
                <a:cs typeface="Calibri"/>
              </a:rPr>
              <a:t>Posséder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DC8B4E1B-DA99-4E6F-9F0E-F3814BADE0E2}"/>
              </a:ext>
            </a:extLst>
          </p:cNvPr>
          <p:cNvCxnSpPr/>
          <p:nvPr/>
        </p:nvCxnSpPr>
        <p:spPr>
          <a:xfrm>
            <a:off x="6819900" y="1600200"/>
            <a:ext cx="1819275" cy="952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620ABF6-2469-4819-B334-C8691A259289}"/>
              </a:ext>
            </a:extLst>
          </p:cNvPr>
          <p:cNvCxnSpPr>
            <a:cxnSpLocks/>
          </p:cNvCxnSpPr>
          <p:nvPr/>
        </p:nvCxnSpPr>
        <p:spPr>
          <a:xfrm>
            <a:off x="3552825" y="1600200"/>
            <a:ext cx="1819275" cy="952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9428F22-5AF7-4248-943F-EBDF6E207B57}"/>
              </a:ext>
            </a:extLst>
          </p:cNvPr>
          <p:cNvCxnSpPr>
            <a:cxnSpLocks/>
          </p:cNvCxnSpPr>
          <p:nvPr/>
        </p:nvCxnSpPr>
        <p:spPr>
          <a:xfrm flipH="1" flipV="1">
            <a:off x="9639300" y="2209800"/>
            <a:ext cx="9525" cy="124777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6AFD5ED-273B-4671-B620-947693BA8583}"/>
              </a:ext>
            </a:extLst>
          </p:cNvPr>
          <p:cNvCxnSpPr>
            <a:cxnSpLocks/>
          </p:cNvCxnSpPr>
          <p:nvPr/>
        </p:nvCxnSpPr>
        <p:spPr>
          <a:xfrm flipV="1">
            <a:off x="2581274" y="2200275"/>
            <a:ext cx="9525" cy="126682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27F62C65-47DE-4919-A57B-697111F728D2}"/>
              </a:ext>
            </a:extLst>
          </p:cNvPr>
          <p:cNvSpPr txBox="1"/>
          <p:nvPr/>
        </p:nvSpPr>
        <p:spPr>
          <a:xfrm>
            <a:off x="4848225" y="1285875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>
                <a:cs typeface="Calibri"/>
              </a:rPr>
              <a:t>0,n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D337154-727B-4C42-BE48-953F3805EEB6}"/>
              </a:ext>
            </a:extLst>
          </p:cNvPr>
          <p:cNvSpPr txBox="1"/>
          <p:nvPr/>
        </p:nvSpPr>
        <p:spPr>
          <a:xfrm>
            <a:off x="2581275" y="3057525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>
                <a:cs typeface="Calibri"/>
              </a:rPr>
              <a:t>1,1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1428290-8AB6-4E96-87C3-502EA0DEE789}"/>
              </a:ext>
            </a:extLst>
          </p:cNvPr>
          <p:cNvSpPr txBox="1"/>
          <p:nvPr/>
        </p:nvSpPr>
        <p:spPr>
          <a:xfrm>
            <a:off x="8963025" y="3057525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>
                <a:cs typeface="Calibri"/>
              </a:rPr>
              <a:t>1,n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1405845-7A33-41A4-952D-53010A26B424}"/>
              </a:ext>
            </a:extLst>
          </p:cNvPr>
          <p:cNvSpPr txBox="1"/>
          <p:nvPr/>
        </p:nvSpPr>
        <p:spPr>
          <a:xfrm>
            <a:off x="6905625" y="1285875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>
                <a:cs typeface="Calibri"/>
              </a:rPr>
              <a:t>1,1</a:t>
            </a:r>
          </a:p>
        </p:txBody>
      </p:sp>
    </p:spTree>
    <p:extLst>
      <p:ext uri="{BB962C8B-B14F-4D97-AF65-F5344CB8AC3E}">
        <p14:creationId xmlns:p14="http://schemas.microsoft.com/office/powerpoint/2010/main" val="280211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8799BA1-07E6-41FA-AE8C-27B589A64FFE}"/>
              </a:ext>
            </a:extLst>
          </p:cNvPr>
          <p:cNvSpPr/>
          <p:nvPr/>
        </p:nvSpPr>
        <p:spPr>
          <a:xfrm>
            <a:off x="622068" y="2069868"/>
            <a:ext cx="10947861" cy="3325091"/>
          </a:xfrm>
          <a:prstGeom prst="roundRect">
            <a:avLst/>
          </a:prstGeom>
          <a:noFill/>
          <a:ln w="38100">
            <a:solidFill>
              <a:srgbClr val="3AB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 descr="Base de données contour">
            <a:extLst>
              <a:ext uri="{FF2B5EF4-FFF2-40B4-BE49-F238E27FC236}">
                <a16:creationId xmlns:a16="http://schemas.microsoft.com/office/drawing/2014/main" id="{61E54776-7C41-495A-AB40-548DB1D8F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793" y="2529000"/>
            <a:ext cx="1800000" cy="1800000"/>
          </a:xfrm>
          <a:prstGeom prst="rect">
            <a:avLst/>
          </a:prstGeom>
        </p:spPr>
      </p:pic>
      <p:pic>
        <p:nvPicPr>
          <p:cNvPr id="7" name="Graphique 6" descr="Terminal Cmd contour">
            <a:extLst>
              <a:ext uri="{FF2B5EF4-FFF2-40B4-BE49-F238E27FC236}">
                <a16:creationId xmlns:a16="http://schemas.microsoft.com/office/drawing/2014/main" id="{2B623938-BEEB-4FF3-9F4E-3F192C107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  <p:pic>
        <p:nvPicPr>
          <p:cNvPr id="9" name="Graphique 8" descr="Internet contour">
            <a:extLst>
              <a:ext uri="{FF2B5EF4-FFF2-40B4-BE49-F238E27FC236}">
                <a16:creationId xmlns:a16="http://schemas.microsoft.com/office/drawing/2014/main" id="{D4D97865-B934-4C78-8262-F2C6F9777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1207" y="2529000"/>
            <a:ext cx="1800000" cy="18000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04DCE85-A0C4-45A2-B46F-4B2760F92F52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401207" y="3429000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121C585-36E9-4E04-A970-8D2234D280B2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6996000" y="3429000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8BCBBC0-2414-4567-8327-95474463946F}"/>
              </a:ext>
            </a:extLst>
          </p:cNvPr>
          <p:cNvSpPr txBox="1"/>
          <p:nvPr/>
        </p:nvSpPr>
        <p:spPr>
          <a:xfrm>
            <a:off x="851129" y="4282833"/>
            <a:ext cx="330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Connexion sur </a:t>
            </a:r>
            <a:r>
              <a:rPr lang="fr-FR" err="1"/>
              <a:t>Aurion</a:t>
            </a:r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A278963-E5E5-46EE-A983-0B76BF41BD09}"/>
              </a:ext>
            </a:extLst>
          </p:cNvPr>
          <p:cNvSpPr txBox="1"/>
          <p:nvPr/>
        </p:nvSpPr>
        <p:spPr>
          <a:xfrm>
            <a:off x="4445923" y="4190500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Récupération et traitement des données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4E4183B-F45A-4F5F-833C-E55547C671A4}"/>
              </a:ext>
            </a:extLst>
          </p:cNvPr>
          <p:cNvSpPr txBox="1"/>
          <p:nvPr/>
        </p:nvSpPr>
        <p:spPr>
          <a:xfrm>
            <a:off x="8040716" y="4144333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Enregistrement de ces dernières dans la base de données</a:t>
            </a:r>
          </a:p>
        </p:txBody>
      </p:sp>
      <p:pic>
        <p:nvPicPr>
          <p:cNvPr id="1032" name="Picture 8" descr="Icône Python - Téléchargement gratuit en PNG et vecteurs">
            <a:extLst>
              <a:ext uri="{FF2B5EF4-FFF2-40B4-BE49-F238E27FC236}">
                <a16:creationId xmlns:a16="http://schemas.microsoft.com/office/drawing/2014/main" id="{99B97B8A-BDE6-4529-B739-5FC37EDB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64" y="9132"/>
            <a:ext cx="2069868" cy="206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12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 contour">
            <a:extLst>
              <a:ext uri="{FF2B5EF4-FFF2-40B4-BE49-F238E27FC236}">
                <a16:creationId xmlns:a16="http://schemas.microsoft.com/office/drawing/2014/main" id="{F9F0F25D-1749-4D01-BC73-B2E753875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9560" y="2918"/>
            <a:ext cx="1800000" cy="1800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34615B9-2DFF-455A-A648-8C8D5D8107A1}"/>
              </a:ext>
            </a:extLst>
          </p:cNvPr>
          <p:cNvSpPr txBox="1"/>
          <p:nvPr/>
        </p:nvSpPr>
        <p:spPr>
          <a:xfrm>
            <a:off x="4449921" y="1712196"/>
            <a:ext cx="330015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/>
              <a:t>Base de données</a:t>
            </a:r>
          </a:p>
        </p:txBody>
      </p:sp>
      <p:pic>
        <p:nvPicPr>
          <p:cNvPr id="13" name="Graphique 13" descr="Radio microphone contour">
            <a:extLst>
              <a:ext uri="{FF2B5EF4-FFF2-40B4-BE49-F238E27FC236}">
                <a16:creationId xmlns:a16="http://schemas.microsoft.com/office/drawing/2014/main" id="{ED17D935-9A50-470B-A87D-8FE7D5731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007" y="5007279"/>
            <a:ext cx="1175360" cy="1154483"/>
          </a:xfrm>
          <a:prstGeom prst="rect">
            <a:avLst/>
          </a:prstGeom>
        </p:spPr>
      </p:pic>
      <p:pic>
        <p:nvPicPr>
          <p:cNvPr id="14" name="Graphique 14" descr="Chat contour">
            <a:extLst>
              <a:ext uri="{FF2B5EF4-FFF2-40B4-BE49-F238E27FC236}">
                <a16:creationId xmlns:a16="http://schemas.microsoft.com/office/drawing/2014/main" id="{643E7E6A-209A-44D9-85A0-1E4325F3BA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1784" y="5004017"/>
            <a:ext cx="1185797" cy="1144043"/>
          </a:xfrm>
          <a:prstGeom prst="rect">
            <a:avLst/>
          </a:prstGeom>
        </p:spPr>
      </p:pic>
      <p:pic>
        <p:nvPicPr>
          <p:cNvPr id="15" name="Graphique 15" descr="Email contour">
            <a:extLst>
              <a:ext uri="{FF2B5EF4-FFF2-40B4-BE49-F238E27FC236}">
                <a16:creationId xmlns:a16="http://schemas.microsoft.com/office/drawing/2014/main" id="{12B6BCEC-225B-430A-BF23-D64E9E0C22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66084" y="4969440"/>
            <a:ext cx="1185797" cy="1206673"/>
          </a:xfrm>
          <a:prstGeom prst="rect">
            <a:avLst/>
          </a:prstGeom>
        </p:spPr>
      </p:pic>
      <p:pic>
        <p:nvPicPr>
          <p:cNvPr id="16" name="Graphique 16" descr="Periodic Graph contour">
            <a:extLst>
              <a:ext uri="{FF2B5EF4-FFF2-40B4-BE49-F238E27FC236}">
                <a16:creationId xmlns:a16="http://schemas.microsoft.com/office/drawing/2014/main" id="{A54D3640-17EF-4F75-8DD5-ACED65F6DE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7156" y="5007281"/>
            <a:ext cx="1123167" cy="1144043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F1F7F94-3E03-4BF4-B0DA-3E483D4091FD}"/>
              </a:ext>
            </a:extLst>
          </p:cNvPr>
          <p:cNvCxnSpPr/>
          <p:nvPr/>
        </p:nvCxnSpPr>
        <p:spPr>
          <a:xfrm>
            <a:off x="4486796" y="4044863"/>
            <a:ext cx="803149" cy="918574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F4A8761-E6F2-4322-A39D-E667B9206136}"/>
              </a:ext>
            </a:extLst>
          </p:cNvPr>
          <p:cNvCxnSpPr/>
          <p:nvPr/>
        </p:nvCxnSpPr>
        <p:spPr>
          <a:xfrm flipH="1">
            <a:off x="3542565" y="1180578"/>
            <a:ext cx="1900384" cy="1503122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99A1327-5579-4EA8-8A9E-BC0C1C88DB9B}"/>
              </a:ext>
            </a:extLst>
          </p:cNvPr>
          <p:cNvCxnSpPr/>
          <p:nvPr/>
        </p:nvCxnSpPr>
        <p:spPr>
          <a:xfrm flipH="1">
            <a:off x="3444445" y="4495799"/>
            <a:ext cx="11041" cy="501041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D026E81-4BA2-46CB-BB7D-F421754F9A6B}"/>
              </a:ext>
            </a:extLst>
          </p:cNvPr>
          <p:cNvCxnSpPr/>
          <p:nvPr/>
        </p:nvCxnSpPr>
        <p:spPr>
          <a:xfrm flipH="1">
            <a:off x="1598944" y="4028162"/>
            <a:ext cx="940055" cy="939452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045217E-C339-4764-A140-DDE4BD32E03F}"/>
              </a:ext>
            </a:extLst>
          </p:cNvPr>
          <p:cNvCxnSpPr/>
          <p:nvPr/>
        </p:nvCxnSpPr>
        <p:spPr>
          <a:xfrm>
            <a:off x="6751920" y="1184753"/>
            <a:ext cx="1721725" cy="1513562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que 37" descr="Internet contour" title="Site Iseninfo">
            <a:extLst>
              <a:ext uri="{FF2B5EF4-FFF2-40B4-BE49-F238E27FC236}">
                <a16:creationId xmlns:a16="http://schemas.microsoft.com/office/drawing/2014/main" id="{08ADC564-C57F-44D8-B87B-2978F804A1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03288" y="2529000"/>
            <a:ext cx="1800000" cy="1800000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D7AD82F6-38E5-46B5-838B-EFD5701026C7}"/>
              </a:ext>
            </a:extLst>
          </p:cNvPr>
          <p:cNvSpPr txBox="1"/>
          <p:nvPr/>
        </p:nvSpPr>
        <p:spPr>
          <a:xfrm>
            <a:off x="4546947" y="6091824"/>
            <a:ext cx="17515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>
                <a:cs typeface="Calibri"/>
              </a:rPr>
              <a:t>Assistant textuel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6532C3D-1E94-48F4-92D3-FF1FEB77DF7C}"/>
              </a:ext>
            </a:extLst>
          </p:cNvPr>
          <p:cNvSpPr txBox="1"/>
          <p:nvPr/>
        </p:nvSpPr>
        <p:spPr>
          <a:xfrm>
            <a:off x="2594974" y="6091824"/>
            <a:ext cx="16158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>
                <a:cs typeface="Calibri"/>
              </a:rPr>
              <a:t>Assistant vocal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3169A7-58A9-4A7A-9142-0822CF3B6196}"/>
              </a:ext>
            </a:extLst>
          </p:cNvPr>
          <p:cNvSpPr txBox="1"/>
          <p:nvPr/>
        </p:nvSpPr>
        <p:spPr>
          <a:xfrm>
            <a:off x="768262" y="6091824"/>
            <a:ext cx="12713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>
                <a:cs typeface="Calibri"/>
              </a:rPr>
              <a:t>Graphiques</a:t>
            </a:r>
          </a:p>
        </p:txBody>
      </p:sp>
      <p:sp>
        <p:nvSpPr>
          <p:cNvPr id="47" name="ZoneTexte 1">
            <a:extLst>
              <a:ext uri="{FF2B5EF4-FFF2-40B4-BE49-F238E27FC236}">
                <a16:creationId xmlns:a16="http://schemas.microsoft.com/office/drawing/2014/main" id="{64C924E3-0B54-46A6-A8F2-4B347CEFBE60}"/>
              </a:ext>
            </a:extLst>
          </p:cNvPr>
          <p:cNvSpPr txBox="1"/>
          <p:nvPr/>
        </p:nvSpPr>
        <p:spPr>
          <a:xfrm>
            <a:off x="6822509" y="4150290"/>
            <a:ext cx="326511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/>
              <a:t>Exécutions des différents scripts</a:t>
            </a:r>
            <a:endParaRPr lang="fr-CA">
              <a:cs typeface="Calibri"/>
            </a:endParaRPr>
          </a:p>
        </p:txBody>
      </p:sp>
      <p:sp>
        <p:nvSpPr>
          <p:cNvPr id="48" name="ZoneTexte 1">
            <a:extLst>
              <a:ext uri="{FF2B5EF4-FFF2-40B4-BE49-F238E27FC236}">
                <a16:creationId xmlns:a16="http://schemas.microsoft.com/office/drawing/2014/main" id="{64C924E3-0B54-46A6-A8F2-4B347CEFBE60}"/>
              </a:ext>
            </a:extLst>
          </p:cNvPr>
          <p:cNvSpPr txBox="1"/>
          <p:nvPr/>
        </p:nvSpPr>
        <p:spPr>
          <a:xfrm>
            <a:off x="2842234" y="4115713"/>
            <a:ext cx="133402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/>
              <a:t>Site </a:t>
            </a:r>
            <a:r>
              <a:rPr lang="fr-CA" err="1"/>
              <a:t>IsenInfo</a:t>
            </a:r>
            <a:endParaRPr lang="fr-CA" err="1">
              <a:cs typeface="Calibri"/>
            </a:endParaRPr>
          </a:p>
        </p:txBody>
      </p:sp>
      <p:sp>
        <p:nvSpPr>
          <p:cNvPr id="49" name="ZoneTexte 1">
            <a:extLst>
              <a:ext uri="{FF2B5EF4-FFF2-40B4-BE49-F238E27FC236}">
                <a16:creationId xmlns:a16="http://schemas.microsoft.com/office/drawing/2014/main" id="{64C924E3-0B54-46A6-A8F2-4B347CEFBE60}"/>
              </a:ext>
            </a:extLst>
          </p:cNvPr>
          <p:cNvSpPr txBox="1"/>
          <p:nvPr/>
        </p:nvSpPr>
        <p:spPr>
          <a:xfrm>
            <a:off x="8079028" y="6095741"/>
            <a:ext cx="75991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A"/>
              <a:t>Mails</a:t>
            </a:r>
            <a:endParaRPr lang="fr-CA">
              <a:cs typeface="Calibri"/>
            </a:endParaRPr>
          </a:p>
        </p:txBody>
      </p:sp>
      <p:pic>
        <p:nvPicPr>
          <p:cNvPr id="50" name="Graphique 50" descr="Cmd Terminal contour">
            <a:extLst>
              <a:ext uri="{FF2B5EF4-FFF2-40B4-BE49-F238E27FC236}">
                <a16:creationId xmlns:a16="http://schemas.microsoft.com/office/drawing/2014/main" id="{FAB98C98-899E-4B2F-B2D4-4D5F282BA2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49019" y="2522951"/>
            <a:ext cx="1801660" cy="1812098"/>
          </a:xfrm>
          <a:prstGeom prst="rect">
            <a:avLst/>
          </a:prstGeom>
        </p:spPr>
      </p:pic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BFC3068B-BF6B-4773-82F4-8DA63F42B67A}"/>
              </a:ext>
            </a:extLst>
          </p:cNvPr>
          <p:cNvCxnSpPr>
            <a:cxnSpLocks/>
          </p:cNvCxnSpPr>
          <p:nvPr/>
        </p:nvCxnSpPr>
        <p:spPr>
          <a:xfrm flipH="1">
            <a:off x="8454855" y="4485359"/>
            <a:ext cx="603" cy="480165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5D9CCEDE-BEFF-455D-B8AD-4395B3207A75}"/>
              </a:ext>
            </a:extLst>
          </p:cNvPr>
          <p:cNvSpPr/>
          <p:nvPr/>
        </p:nvSpPr>
        <p:spPr>
          <a:xfrm>
            <a:off x="381986" y="97019"/>
            <a:ext cx="11438463" cy="6654926"/>
          </a:xfrm>
          <a:prstGeom prst="roundRect">
            <a:avLst/>
          </a:prstGeom>
          <a:noFill/>
          <a:ln w="38100">
            <a:solidFill>
              <a:srgbClr val="3AB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5285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83</Words>
  <Application>Microsoft Office PowerPoint</Application>
  <PresentationFormat>Grand écran</PresentationFormat>
  <Paragraphs>53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Poppins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DEMENEZ</dc:creator>
  <cp:lastModifiedBy>Hugo DEMENEZ</cp:lastModifiedBy>
  <cp:revision>1</cp:revision>
  <dcterms:created xsi:type="dcterms:W3CDTF">2021-05-18T07:16:03Z</dcterms:created>
  <dcterms:modified xsi:type="dcterms:W3CDTF">2021-06-22T13:44:17Z</dcterms:modified>
</cp:coreProperties>
</file>