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4" r:id="rId4"/>
    <p:sldId id="262" r:id="rId5"/>
    <p:sldId id="265" r:id="rId6"/>
    <p:sldId id="258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7478"/>
    <a:srgbClr val="1CA9B0"/>
    <a:srgbClr val="FFFFFF"/>
    <a:srgbClr val="007274"/>
    <a:srgbClr val="3AB395"/>
    <a:srgbClr val="509EFF"/>
    <a:srgbClr val="31D9FF"/>
    <a:srgbClr val="7F24FF"/>
    <a:srgbClr val="94DC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131F86-5835-4106-9139-BC7AD26F85E4}" v="78" dt="2021-06-25T07:56:03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DEMENEZ" userId="167f3b24-aa49-4d1b-b001-4f9180dfa13d" providerId="ADAL" clId="{7F131F86-5835-4106-9139-BC7AD26F85E4}"/>
    <pc:docChg chg="undo redo custSel addSld delSld modSld sldOrd">
      <pc:chgData name="Hugo DEMENEZ" userId="167f3b24-aa49-4d1b-b001-4f9180dfa13d" providerId="ADAL" clId="{7F131F86-5835-4106-9139-BC7AD26F85E4}" dt="2021-06-25T07:56:38.983" v="566" actId="1076"/>
      <pc:docMkLst>
        <pc:docMk/>
      </pc:docMkLst>
      <pc:sldChg chg="addSp delSp modSp del mod">
        <pc:chgData name="Hugo DEMENEZ" userId="167f3b24-aa49-4d1b-b001-4f9180dfa13d" providerId="ADAL" clId="{7F131F86-5835-4106-9139-BC7AD26F85E4}" dt="2021-06-22T13:27:18.713" v="51" actId="47"/>
        <pc:sldMkLst>
          <pc:docMk/>
          <pc:sldMk cId="4092722930" sldId="256"/>
        </pc:sldMkLst>
        <pc:spChg chg="mod">
          <ac:chgData name="Hugo DEMENEZ" userId="167f3b24-aa49-4d1b-b001-4f9180dfa13d" providerId="ADAL" clId="{7F131F86-5835-4106-9139-BC7AD26F85E4}" dt="2021-06-22T13:24:51.591" v="23" actId="207"/>
          <ac:spMkLst>
            <pc:docMk/>
            <pc:sldMk cId="4092722930" sldId="256"/>
            <ac:spMk id="8" creationId="{A5557395-889E-4AB5-9EA2-FB609C6B2656}"/>
          </ac:spMkLst>
        </pc:spChg>
        <pc:spChg chg="add mod">
          <ac:chgData name="Hugo DEMENEZ" userId="167f3b24-aa49-4d1b-b001-4f9180dfa13d" providerId="ADAL" clId="{7F131F86-5835-4106-9139-BC7AD26F85E4}" dt="2021-06-22T13:25:29.549" v="38" actId="20577"/>
          <ac:spMkLst>
            <pc:docMk/>
            <pc:sldMk cId="4092722930" sldId="256"/>
            <ac:spMk id="17" creationId="{5EE35456-7882-4CC5-A3C2-F5052B16B234}"/>
          </ac:spMkLst>
        </pc:spChg>
        <pc:spChg chg="add del mod">
          <ac:chgData name="Hugo DEMENEZ" userId="167f3b24-aa49-4d1b-b001-4f9180dfa13d" providerId="ADAL" clId="{7F131F86-5835-4106-9139-BC7AD26F85E4}" dt="2021-06-22T13:27:10.017" v="49"/>
          <ac:spMkLst>
            <pc:docMk/>
            <pc:sldMk cId="4092722930" sldId="256"/>
            <ac:spMk id="18" creationId="{0BB3E784-9F65-41A3-889B-87DE2F2F2EB2}"/>
          </ac:spMkLst>
        </pc:spChg>
        <pc:spChg chg="mod">
          <ac:chgData name="Hugo DEMENEZ" userId="167f3b24-aa49-4d1b-b001-4f9180dfa13d" providerId="ADAL" clId="{7F131F86-5835-4106-9139-BC7AD26F85E4}" dt="2021-06-22T13:26:13.640" v="42" actId="207"/>
          <ac:spMkLst>
            <pc:docMk/>
            <pc:sldMk cId="4092722930" sldId="256"/>
            <ac:spMk id="45" creationId="{1ED02859-4A3C-4222-942B-8A0BBC6ACFF2}"/>
          </ac:spMkLst>
        </pc:spChg>
        <pc:grpChg chg="del">
          <ac:chgData name="Hugo DEMENEZ" userId="167f3b24-aa49-4d1b-b001-4f9180dfa13d" providerId="ADAL" clId="{7F131F86-5835-4106-9139-BC7AD26F85E4}" dt="2021-06-22T13:25:23.091" v="25" actId="478"/>
          <ac:grpSpMkLst>
            <pc:docMk/>
            <pc:sldMk cId="4092722930" sldId="256"/>
            <ac:grpSpMk id="47" creationId="{FE373D9D-B6CF-4E4E-8B09-BF9B01E560D5}"/>
          </ac:grpSpMkLst>
        </pc:grpChg>
        <pc:picChg chg="add del mod ord">
          <ac:chgData name="Hugo DEMENEZ" userId="167f3b24-aa49-4d1b-b001-4f9180dfa13d" providerId="ADAL" clId="{7F131F86-5835-4106-9139-BC7AD26F85E4}" dt="2021-06-22T13:26:16.907" v="43" actId="478"/>
          <ac:picMkLst>
            <pc:docMk/>
            <pc:sldMk cId="4092722930" sldId="256"/>
            <ac:picMk id="3" creationId="{06433BE9-BC01-4EF5-94F9-7E59956E10DA}"/>
          </ac:picMkLst>
        </pc:picChg>
      </pc:sldChg>
      <pc:sldChg chg="del">
        <pc:chgData name="Hugo DEMENEZ" userId="167f3b24-aa49-4d1b-b001-4f9180dfa13d" providerId="ADAL" clId="{7F131F86-5835-4106-9139-BC7AD26F85E4}" dt="2021-06-18T13:00:42.025" v="3" actId="47"/>
        <pc:sldMkLst>
          <pc:docMk/>
          <pc:sldMk cId="751187635" sldId="257"/>
        </pc:sldMkLst>
      </pc:sldChg>
      <pc:sldChg chg="modSp mod">
        <pc:chgData name="Hugo DEMENEZ" userId="167f3b24-aa49-4d1b-b001-4f9180dfa13d" providerId="ADAL" clId="{7F131F86-5835-4106-9139-BC7AD26F85E4}" dt="2021-06-24T12:29:59.567" v="372" actId="208"/>
        <pc:sldMkLst>
          <pc:docMk/>
          <pc:sldMk cId="2640128254" sldId="258"/>
        </pc:sldMkLst>
        <pc:spChg chg="mod">
          <ac:chgData name="Hugo DEMENEZ" userId="167f3b24-aa49-4d1b-b001-4f9180dfa13d" providerId="ADAL" clId="{7F131F86-5835-4106-9139-BC7AD26F85E4}" dt="2021-06-24T12:29:51.969" v="370" actId="207"/>
          <ac:spMkLst>
            <pc:docMk/>
            <pc:sldMk cId="2640128254" sldId="258"/>
            <ac:spMk id="28" creationId="{A8799BA1-07E6-41FA-AE8C-27B589A64FFE}"/>
          </ac:spMkLst>
        </pc:spChg>
        <pc:cxnChg chg="mod">
          <ac:chgData name="Hugo DEMENEZ" userId="167f3b24-aa49-4d1b-b001-4f9180dfa13d" providerId="ADAL" clId="{7F131F86-5835-4106-9139-BC7AD26F85E4}" dt="2021-06-24T12:29:57.422" v="371" actId="208"/>
          <ac:cxnSpMkLst>
            <pc:docMk/>
            <pc:sldMk cId="2640128254" sldId="258"/>
            <ac:cxnSpMk id="11" creationId="{B04DCE85-A0C4-45A2-B46F-4B2760F92F52}"/>
          </ac:cxnSpMkLst>
        </pc:cxnChg>
        <pc:cxnChg chg="mod">
          <ac:chgData name="Hugo DEMENEZ" userId="167f3b24-aa49-4d1b-b001-4f9180dfa13d" providerId="ADAL" clId="{7F131F86-5835-4106-9139-BC7AD26F85E4}" dt="2021-06-24T12:29:59.567" v="372" actId="208"/>
          <ac:cxnSpMkLst>
            <pc:docMk/>
            <pc:sldMk cId="2640128254" sldId="258"/>
            <ac:cxnSpMk id="13" creationId="{0121C585-36E9-4E04-A970-8D2234D280B2}"/>
          </ac:cxnSpMkLst>
        </pc:cxnChg>
      </pc:sldChg>
      <pc:sldChg chg="delSp modSp mod">
        <pc:chgData name="Hugo DEMENEZ" userId="167f3b24-aa49-4d1b-b001-4f9180dfa13d" providerId="ADAL" clId="{7F131F86-5835-4106-9139-BC7AD26F85E4}" dt="2021-06-24T12:28:18.971" v="363" actId="207"/>
        <pc:sldMkLst>
          <pc:docMk/>
          <pc:sldMk cId="3053268203" sldId="260"/>
        </pc:sldMkLst>
        <pc:spChg chg="mod">
          <ac:chgData name="Hugo DEMENEZ" userId="167f3b24-aa49-4d1b-b001-4f9180dfa13d" providerId="ADAL" clId="{7F131F86-5835-4106-9139-BC7AD26F85E4}" dt="2021-06-22T13:26:59.186" v="47" actId="207"/>
          <ac:spMkLst>
            <pc:docMk/>
            <pc:sldMk cId="3053268203" sldId="260"/>
            <ac:spMk id="8" creationId="{A5557395-889E-4AB5-9EA2-FB609C6B2656}"/>
          </ac:spMkLst>
        </pc:spChg>
        <pc:spChg chg="mod">
          <ac:chgData name="Hugo DEMENEZ" userId="167f3b24-aa49-4d1b-b001-4f9180dfa13d" providerId="ADAL" clId="{7F131F86-5835-4106-9139-BC7AD26F85E4}" dt="2021-06-22T13:28:09.224" v="76" actId="20577"/>
          <ac:spMkLst>
            <pc:docMk/>
            <pc:sldMk cId="3053268203" sldId="260"/>
            <ac:spMk id="12" creationId="{CA4504FF-DF9A-4E0D-8595-72D2456EF3FF}"/>
          </ac:spMkLst>
        </pc:spChg>
        <pc:spChg chg="mod">
          <ac:chgData name="Hugo DEMENEZ" userId="167f3b24-aa49-4d1b-b001-4f9180dfa13d" providerId="ADAL" clId="{7F131F86-5835-4106-9139-BC7AD26F85E4}" dt="2021-06-22T13:28:00.844" v="62" actId="1076"/>
          <ac:spMkLst>
            <pc:docMk/>
            <pc:sldMk cId="3053268203" sldId="260"/>
            <ac:spMk id="13" creationId="{1B665DDA-3F0F-40BE-96C5-43CCB6710CFA}"/>
          </ac:spMkLst>
        </pc:spChg>
        <pc:spChg chg="mod">
          <ac:chgData name="Hugo DEMENEZ" userId="167f3b24-aa49-4d1b-b001-4f9180dfa13d" providerId="ADAL" clId="{7F131F86-5835-4106-9139-BC7AD26F85E4}" dt="2021-06-22T13:28:00.844" v="62" actId="1076"/>
          <ac:spMkLst>
            <pc:docMk/>
            <pc:sldMk cId="3053268203" sldId="260"/>
            <ac:spMk id="15" creationId="{FC9910A7-5689-4DDD-80E5-7189CC26F466}"/>
          </ac:spMkLst>
        </pc:spChg>
        <pc:spChg chg="del">
          <ac:chgData name="Hugo DEMENEZ" userId="167f3b24-aa49-4d1b-b001-4f9180dfa13d" providerId="ADAL" clId="{7F131F86-5835-4106-9139-BC7AD26F85E4}" dt="2021-06-22T13:27:46.342" v="56" actId="478"/>
          <ac:spMkLst>
            <pc:docMk/>
            <pc:sldMk cId="3053268203" sldId="260"/>
            <ac:spMk id="19" creationId="{4DC5CA95-7605-4ABC-A634-C65AD5BDAEB3}"/>
          </ac:spMkLst>
        </pc:spChg>
        <pc:spChg chg="del">
          <ac:chgData name="Hugo DEMENEZ" userId="167f3b24-aa49-4d1b-b001-4f9180dfa13d" providerId="ADAL" clId="{7F131F86-5835-4106-9139-BC7AD26F85E4}" dt="2021-06-22T13:27:48.453" v="59" actId="478"/>
          <ac:spMkLst>
            <pc:docMk/>
            <pc:sldMk cId="3053268203" sldId="260"/>
            <ac:spMk id="21" creationId="{F4941490-B1EC-4428-8F5F-23466CEE1865}"/>
          </ac:spMkLst>
        </pc:spChg>
        <pc:spChg chg="del">
          <ac:chgData name="Hugo DEMENEZ" userId="167f3b24-aa49-4d1b-b001-4f9180dfa13d" providerId="ADAL" clId="{7F131F86-5835-4106-9139-BC7AD26F85E4}" dt="2021-06-22T13:27:49.781" v="60" actId="478"/>
          <ac:spMkLst>
            <pc:docMk/>
            <pc:sldMk cId="3053268203" sldId="260"/>
            <ac:spMk id="23" creationId="{047D96FF-63C9-4DF4-BBA9-1C1E09D5A169}"/>
          </ac:spMkLst>
        </pc:spChg>
        <pc:spChg chg="mod ord">
          <ac:chgData name="Hugo DEMENEZ" userId="167f3b24-aa49-4d1b-b001-4f9180dfa13d" providerId="ADAL" clId="{7F131F86-5835-4106-9139-BC7AD26F85E4}" dt="2021-06-24T12:28:18.971" v="363" actId="207"/>
          <ac:spMkLst>
            <pc:docMk/>
            <pc:sldMk cId="3053268203" sldId="260"/>
            <ac:spMk id="31" creationId="{E4A8307C-6066-4BFA-BE33-A85D757BBC0C}"/>
          </ac:spMkLst>
        </pc:spChg>
        <pc:spChg chg="mod">
          <ac:chgData name="Hugo DEMENEZ" userId="167f3b24-aa49-4d1b-b001-4f9180dfa13d" providerId="ADAL" clId="{7F131F86-5835-4106-9139-BC7AD26F85E4}" dt="2021-06-22T13:35:24.114" v="77" actId="207"/>
          <ac:spMkLst>
            <pc:docMk/>
            <pc:sldMk cId="3053268203" sldId="260"/>
            <ac:spMk id="42" creationId="{1A4F141D-E10E-49CC-AFE8-184CDA0C64A7}"/>
          </ac:spMkLst>
        </pc:spChg>
        <pc:picChg chg="mod">
          <ac:chgData name="Hugo DEMENEZ" userId="167f3b24-aa49-4d1b-b001-4f9180dfa13d" providerId="ADAL" clId="{7F131F86-5835-4106-9139-BC7AD26F85E4}" dt="2021-06-22T13:28:00.844" v="62" actId="1076"/>
          <ac:picMkLst>
            <pc:docMk/>
            <pc:sldMk cId="3053268203" sldId="260"/>
            <ac:picMk id="17" creationId="{F97D8BD5-418B-4E31-9687-C70ADEC4F9DD}"/>
          </ac:picMkLst>
        </pc:picChg>
        <pc:picChg chg="mod">
          <ac:chgData name="Hugo DEMENEZ" userId="167f3b24-aa49-4d1b-b001-4f9180dfa13d" providerId="ADAL" clId="{7F131F86-5835-4106-9139-BC7AD26F85E4}" dt="2021-06-22T13:28:00.844" v="62" actId="1076"/>
          <ac:picMkLst>
            <pc:docMk/>
            <pc:sldMk cId="3053268203" sldId="260"/>
            <ac:picMk id="18" creationId="{90D83C12-3346-4FB5-8B3D-064FA42FA2B2}"/>
          </ac:picMkLst>
        </pc:picChg>
        <pc:picChg chg="del">
          <ac:chgData name="Hugo DEMENEZ" userId="167f3b24-aa49-4d1b-b001-4f9180dfa13d" providerId="ADAL" clId="{7F131F86-5835-4106-9139-BC7AD26F85E4}" dt="2021-06-22T13:27:47.268" v="57" actId="478"/>
          <ac:picMkLst>
            <pc:docMk/>
            <pc:sldMk cId="3053268203" sldId="260"/>
            <ac:picMk id="20" creationId="{81704D7D-F2FE-45EF-8C19-4C94F63E561A}"/>
          </ac:picMkLst>
        </pc:picChg>
        <pc:picChg chg="del">
          <ac:chgData name="Hugo DEMENEZ" userId="167f3b24-aa49-4d1b-b001-4f9180dfa13d" providerId="ADAL" clId="{7F131F86-5835-4106-9139-BC7AD26F85E4}" dt="2021-06-22T13:27:47.908" v="58" actId="478"/>
          <ac:picMkLst>
            <pc:docMk/>
            <pc:sldMk cId="3053268203" sldId="260"/>
            <ac:picMk id="22" creationId="{A9FBD39D-577F-47B1-946F-7877EA553771}"/>
          </ac:picMkLst>
        </pc:picChg>
        <pc:picChg chg="del">
          <ac:chgData name="Hugo DEMENEZ" userId="167f3b24-aa49-4d1b-b001-4f9180dfa13d" providerId="ADAL" clId="{7F131F86-5835-4106-9139-BC7AD26F85E4}" dt="2021-06-22T13:27:50.349" v="61" actId="478"/>
          <ac:picMkLst>
            <pc:docMk/>
            <pc:sldMk cId="3053268203" sldId="260"/>
            <ac:picMk id="24" creationId="{B338AA48-5A8D-474A-9A78-3DB675D5D57E}"/>
          </ac:picMkLst>
        </pc:picChg>
      </pc:sldChg>
      <pc:sldChg chg="modSp mod">
        <pc:chgData name="Hugo DEMENEZ" userId="167f3b24-aa49-4d1b-b001-4f9180dfa13d" providerId="ADAL" clId="{7F131F86-5835-4106-9139-BC7AD26F85E4}" dt="2021-06-24T12:30:15.760" v="379" actId="208"/>
        <pc:sldMkLst>
          <pc:docMk/>
          <pc:sldMk cId="1097528585" sldId="261"/>
        </pc:sldMkLst>
        <pc:spChg chg="mod">
          <ac:chgData name="Hugo DEMENEZ" userId="167f3b24-aa49-4d1b-b001-4f9180dfa13d" providerId="ADAL" clId="{7F131F86-5835-4106-9139-BC7AD26F85E4}" dt="2021-06-24T12:30:03.531" v="373" actId="208"/>
          <ac:spMkLst>
            <pc:docMk/>
            <pc:sldMk cId="1097528585" sldId="261"/>
            <ac:spMk id="56" creationId="{5D9CCEDE-BEFF-455D-B8AD-4395B3207A75}"/>
          </ac:spMkLst>
        </pc:spChg>
        <pc:cxnChg chg="mod">
          <ac:chgData name="Hugo DEMENEZ" userId="167f3b24-aa49-4d1b-b001-4f9180dfa13d" providerId="ADAL" clId="{7F131F86-5835-4106-9139-BC7AD26F85E4}" dt="2021-06-24T12:30:11.263" v="377" actId="208"/>
          <ac:cxnSpMkLst>
            <pc:docMk/>
            <pc:sldMk cId="1097528585" sldId="261"/>
            <ac:cxnSpMk id="18" creationId="{9F1F7F94-3E03-4BF4-B0DA-3E483D4091FD}"/>
          </ac:cxnSpMkLst>
        </pc:cxnChg>
        <pc:cxnChg chg="mod">
          <ac:chgData name="Hugo DEMENEZ" userId="167f3b24-aa49-4d1b-b001-4f9180dfa13d" providerId="ADAL" clId="{7F131F86-5835-4106-9139-BC7AD26F85E4}" dt="2021-06-24T12:30:07.672" v="375" actId="208"/>
          <ac:cxnSpMkLst>
            <pc:docMk/>
            <pc:sldMk cId="1097528585" sldId="261"/>
            <ac:cxnSpMk id="20" creationId="{DF4A8761-E6F2-4322-A39D-E667B9206136}"/>
          </ac:cxnSpMkLst>
        </pc:cxnChg>
        <pc:cxnChg chg="mod">
          <ac:chgData name="Hugo DEMENEZ" userId="167f3b24-aa49-4d1b-b001-4f9180dfa13d" providerId="ADAL" clId="{7F131F86-5835-4106-9139-BC7AD26F85E4}" dt="2021-06-24T12:30:13.555" v="378" actId="208"/>
          <ac:cxnSpMkLst>
            <pc:docMk/>
            <pc:sldMk cId="1097528585" sldId="261"/>
            <ac:cxnSpMk id="22" creationId="{999A1327-5579-4EA8-8A9E-BC0C1C88DB9B}"/>
          </ac:cxnSpMkLst>
        </pc:cxnChg>
        <pc:cxnChg chg="mod">
          <ac:chgData name="Hugo DEMENEZ" userId="167f3b24-aa49-4d1b-b001-4f9180dfa13d" providerId="ADAL" clId="{7F131F86-5835-4106-9139-BC7AD26F85E4}" dt="2021-06-24T12:30:09.647" v="376" actId="208"/>
          <ac:cxnSpMkLst>
            <pc:docMk/>
            <pc:sldMk cId="1097528585" sldId="261"/>
            <ac:cxnSpMk id="26" creationId="{6D026E81-4BA2-46CB-BB7D-F421754F9A6B}"/>
          </ac:cxnSpMkLst>
        </pc:cxnChg>
        <pc:cxnChg chg="mod">
          <ac:chgData name="Hugo DEMENEZ" userId="167f3b24-aa49-4d1b-b001-4f9180dfa13d" providerId="ADAL" clId="{7F131F86-5835-4106-9139-BC7AD26F85E4}" dt="2021-06-24T12:30:05.834" v="374" actId="208"/>
          <ac:cxnSpMkLst>
            <pc:docMk/>
            <pc:sldMk cId="1097528585" sldId="261"/>
            <ac:cxnSpMk id="28" creationId="{F045217E-C339-4764-A140-DDE4BD32E03F}"/>
          </ac:cxnSpMkLst>
        </pc:cxnChg>
        <pc:cxnChg chg="mod">
          <ac:chgData name="Hugo DEMENEZ" userId="167f3b24-aa49-4d1b-b001-4f9180dfa13d" providerId="ADAL" clId="{7F131F86-5835-4106-9139-BC7AD26F85E4}" dt="2021-06-24T12:30:15.760" v="379" actId="208"/>
          <ac:cxnSpMkLst>
            <pc:docMk/>
            <pc:sldMk cId="1097528585" sldId="261"/>
            <ac:cxnSpMk id="54" creationId="{BFC3068B-BF6B-4773-82F4-8DA63F42B67A}"/>
          </ac:cxnSpMkLst>
        </pc:cxnChg>
      </pc:sldChg>
      <pc:sldChg chg="addSp delSp modSp add mod ord">
        <pc:chgData name="Hugo DEMENEZ" userId="167f3b24-aa49-4d1b-b001-4f9180dfa13d" providerId="ADAL" clId="{7F131F86-5835-4106-9139-BC7AD26F85E4}" dt="2021-06-25T07:50:04.969" v="543" actId="14100"/>
        <pc:sldMkLst>
          <pc:docMk/>
          <pc:sldMk cId="2802110099" sldId="262"/>
        </pc:sldMkLst>
        <pc:spChg chg="mod">
          <ac:chgData name="Hugo DEMENEZ" userId="167f3b24-aa49-4d1b-b001-4f9180dfa13d" providerId="ADAL" clId="{7F131F86-5835-4106-9139-BC7AD26F85E4}" dt="2021-06-24T12:33:03.253" v="424" actId="1076"/>
          <ac:spMkLst>
            <pc:docMk/>
            <pc:sldMk cId="2802110099" sldId="262"/>
            <ac:spMk id="2" creationId="{249F7FEC-8147-4BC8-B597-4CB454C7AB92}"/>
          </ac:spMkLst>
        </pc:spChg>
        <pc:spChg chg="mod">
          <ac:chgData name="Hugo DEMENEZ" userId="167f3b24-aa49-4d1b-b001-4f9180dfa13d" providerId="ADAL" clId="{7F131F86-5835-4106-9139-BC7AD26F85E4}" dt="2021-06-24T12:34:37.423" v="434" actId="1076"/>
          <ac:spMkLst>
            <pc:docMk/>
            <pc:sldMk cId="2802110099" sldId="262"/>
            <ac:spMk id="4" creationId="{27F62C65-47DE-4919-A57B-697111F728D2}"/>
          </ac:spMkLst>
        </pc:spChg>
        <pc:spChg chg="add del mod">
          <ac:chgData name="Hugo DEMENEZ" userId="167f3b24-aa49-4d1b-b001-4f9180dfa13d" providerId="ADAL" clId="{7F131F86-5835-4106-9139-BC7AD26F85E4}" dt="2021-06-25T07:49:06.094" v="523" actId="767"/>
          <ac:spMkLst>
            <pc:docMk/>
            <pc:sldMk cId="2802110099" sldId="262"/>
            <ac:spMk id="6" creationId="{9451D53F-C120-4C18-8D87-97D988276C24}"/>
          </ac:spMkLst>
        </pc:spChg>
        <pc:spChg chg="del mod">
          <ac:chgData name="Hugo DEMENEZ" userId="167f3b24-aa49-4d1b-b001-4f9180dfa13d" providerId="ADAL" clId="{7F131F86-5835-4106-9139-BC7AD26F85E4}" dt="2021-06-24T12:16:39.025" v="300" actId="478"/>
          <ac:spMkLst>
            <pc:docMk/>
            <pc:sldMk cId="2802110099" sldId="262"/>
            <ac:spMk id="6" creationId="{D4307DF5-609A-4D7B-8D44-CBCABCA0B100}"/>
          </ac:spMkLst>
        </pc:spChg>
        <pc:spChg chg="add mod topLvl">
          <ac:chgData name="Hugo DEMENEZ" userId="167f3b24-aa49-4d1b-b001-4f9180dfa13d" providerId="ADAL" clId="{7F131F86-5835-4106-9139-BC7AD26F85E4}" dt="2021-06-25T07:50:04.969" v="543" actId="14100"/>
          <ac:spMkLst>
            <pc:docMk/>
            <pc:sldMk cId="2802110099" sldId="262"/>
            <ac:spMk id="7" creationId="{19B85DCD-55DA-4A40-9100-69DE263053FC}"/>
          </ac:spMkLst>
        </pc:spChg>
        <pc:spChg chg="mod">
          <ac:chgData name="Hugo DEMENEZ" userId="167f3b24-aa49-4d1b-b001-4f9180dfa13d" providerId="ADAL" clId="{7F131F86-5835-4106-9139-BC7AD26F85E4}" dt="2021-06-24T12:32:18.594" v="416" actId="1076"/>
          <ac:spMkLst>
            <pc:docMk/>
            <pc:sldMk cId="2802110099" sldId="262"/>
            <ac:spMk id="10" creationId="{45469E6A-666F-4096-83B5-99CDA6392B53}"/>
          </ac:spMkLst>
        </pc:spChg>
        <pc:spChg chg="add del mod">
          <ac:chgData name="Hugo DEMENEZ" userId="167f3b24-aa49-4d1b-b001-4f9180dfa13d" providerId="ADAL" clId="{7F131F86-5835-4106-9139-BC7AD26F85E4}" dt="2021-06-24T12:14:08.887" v="280" actId="478"/>
          <ac:spMkLst>
            <pc:docMk/>
            <pc:sldMk cId="2802110099" sldId="262"/>
            <ac:spMk id="13" creationId="{99F759E2-7D6F-454E-AA45-B325A2D14F02}"/>
          </ac:spMkLst>
        </pc:spChg>
        <pc:spChg chg="mod">
          <ac:chgData name="Hugo DEMENEZ" userId="167f3b24-aa49-4d1b-b001-4f9180dfa13d" providerId="ADAL" clId="{7F131F86-5835-4106-9139-BC7AD26F85E4}" dt="2021-06-24T12:34:58.263" v="439" actId="1076"/>
          <ac:spMkLst>
            <pc:docMk/>
            <pc:sldMk cId="2802110099" sldId="262"/>
            <ac:spMk id="15" creationId="{8D337154-727B-4C42-BE48-953F3805EEB6}"/>
          </ac:spMkLst>
        </pc:spChg>
        <pc:spChg chg="mod">
          <ac:chgData name="Hugo DEMENEZ" userId="167f3b24-aa49-4d1b-b001-4f9180dfa13d" providerId="ADAL" clId="{7F131F86-5835-4106-9139-BC7AD26F85E4}" dt="2021-06-24T12:34:47.629" v="436" actId="1076"/>
          <ac:spMkLst>
            <pc:docMk/>
            <pc:sldMk cId="2802110099" sldId="262"/>
            <ac:spMk id="16" creationId="{81428290-8AB6-4E96-87C3-502EA0DEE789}"/>
          </ac:spMkLst>
        </pc:spChg>
        <pc:spChg chg="mod">
          <ac:chgData name="Hugo DEMENEZ" userId="167f3b24-aa49-4d1b-b001-4f9180dfa13d" providerId="ADAL" clId="{7F131F86-5835-4106-9139-BC7AD26F85E4}" dt="2021-06-24T12:34:32.435" v="432" actId="122"/>
          <ac:spMkLst>
            <pc:docMk/>
            <pc:sldMk cId="2802110099" sldId="262"/>
            <ac:spMk id="17" creationId="{91405845-7A33-41A4-952D-53010A26B424}"/>
          </ac:spMkLst>
        </pc:spChg>
        <pc:spChg chg="mod">
          <ac:chgData name="Hugo DEMENEZ" userId="167f3b24-aa49-4d1b-b001-4f9180dfa13d" providerId="ADAL" clId="{7F131F86-5835-4106-9139-BC7AD26F85E4}" dt="2021-06-24T12:13:31.849" v="267"/>
          <ac:spMkLst>
            <pc:docMk/>
            <pc:sldMk cId="2802110099" sldId="262"/>
            <ac:spMk id="19" creationId="{8751C10A-3A3D-4119-81E5-2F8F2C996EA8}"/>
          </ac:spMkLst>
        </pc:spChg>
        <pc:spChg chg="mod">
          <ac:chgData name="Hugo DEMENEZ" userId="167f3b24-aa49-4d1b-b001-4f9180dfa13d" providerId="ADAL" clId="{7F131F86-5835-4106-9139-BC7AD26F85E4}" dt="2021-06-24T12:13:31.849" v="267"/>
          <ac:spMkLst>
            <pc:docMk/>
            <pc:sldMk cId="2802110099" sldId="262"/>
            <ac:spMk id="20" creationId="{273F7681-570D-48B7-899E-3F8856A9D6E3}"/>
          </ac:spMkLst>
        </pc:spChg>
        <pc:spChg chg="mod topLvl">
          <ac:chgData name="Hugo DEMENEZ" userId="167f3b24-aa49-4d1b-b001-4f9180dfa13d" providerId="ADAL" clId="{7F131F86-5835-4106-9139-BC7AD26F85E4}" dt="2021-06-25T07:49:14.377" v="533" actId="165"/>
          <ac:spMkLst>
            <pc:docMk/>
            <pc:sldMk cId="2802110099" sldId="262"/>
            <ac:spMk id="22" creationId="{DD4CA510-970A-4D97-8545-DF4894514418}"/>
          </ac:spMkLst>
        </pc:spChg>
        <pc:spChg chg="add del mod topLvl">
          <ac:chgData name="Hugo DEMENEZ" userId="167f3b24-aa49-4d1b-b001-4f9180dfa13d" providerId="ADAL" clId="{7F131F86-5835-4106-9139-BC7AD26F85E4}" dt="2021-06-25T07:49:57.741" v="542" actId="14100"/>
          <ac:spMkLst>
            <pc:docMk/>
            <pc:sldMk cId="2802110099" sldId="262"/>
            <ac:spMk id="23" creationId="{CA300025-D2CD-4D07-9BA4-691359C85DDD}"/>
          </ac:spMkLst>
        </pc:spChg>
        <pc:spChg chg="mod topLvl">
          <ac:chgData name="Hugo DEMENEZ" userId="167f3b24-aa49-4d1b-b001-4f9180dfa13d" providerId="ADAL" clId="{7F131F86-5835-4106-9139-BC7AD26F85E4}" dt="2021-06-24T12:35:27.927" v="448" actId="692"/>
          <ac:spMkLst>
            <pc:docMk/>
            <pc:sldMk cId="2802110099" sldId="262"/>
            <ac:spMk id="25" creationId="{DB40529E-A380-484B-A252-D5BC701126DF}"/>
          </ac:spMkLst>
        </pc:spChg>
        <pc:spChg chg="mod topLvl">
          <ac:chgData name="Hugo DEMENEZ" userId="167f3b24-aa49-4d1b-b001-4f9180dfa13d" providerId="ADAL" clId="{7F131F86-5835-4106-9139-BC7AD26F85E4}" dt="2021-06-24T12:32:02.189" v="413" actId="165"/>
          <ac:spMkLst>
            <pc:docMk/>
            <pc:sldMk cId="2802110099" sldId="262"/>
            <ac:spMk id="26" creationId="{0956BFAA-2DA2-445B-87E4-B31B8B61179E}"/>
          </ac:spMkLst>
        </pc:spChg>
        <pc:spChg chg="mod topLvl">
          <ac:chgData name="Hugo DEMENEZ" userId="167f3b24-aa49-4d1b-b001-4f9180dfa13d" providerId="ADAL" clId="{7F131F86-5835-4106-9139-BC7AD26F85E4}" dt="2021-06-25T07:49:10.122" v="532" actId="165"/>
          <ac:spMkLst>
            <pc:docMk/>
            <pc:sldMk cId="2802110099" sldId="262"/>
            <ac:spMk id="36" creationId="{DA762878-CDC5-4812-AD82-2AEEBA59F550}"/>
          </ac:spMkLst>
        </pc:spChg>
        <pc:grpChg chg="add del mod">
          <ac:chgData name="Hugo DEMENEZ" userId="167f3b24-aa49-4d1b-b001-4f9180dfa13d" providerId="ADAL" clId="{7F131F86-5835-4106-9139-BC7AD26F85E4}" dt="2021-06-25T07:49:10.122" v="532" actId="165"/>
          <ac:grpSpMkLst>
            <pc:docMk/>
            <pc:sldMk cId="2802110099" sldId="262"/>
            <ac:grpSpMk id="8" creationId="{E22F235E-69EB-42EF-813B-E66310B54F2E}"/>
          </ac:grpSpMkLst>
        </pc:grpChg>
        <pc:grpChg chg="add del mod">
          <ac:chgData name="Hugo DEMENEZ" userId="167f3b24-aa49-4d1b-b001-4f9180dfa13d" providerId="ADAL" clId="{7F131F86-5835-4106-9139-BC7AD26F85E4}" dt="2021-06-24T12:13:36.087" v="270"/>
          <ac:grpSpMkLst>
            <pc:docMk/>
            <pc:sldMk cId="2802110099" sldId="262"/>
            <ac:grpSpMk id="18" creationId="{46DF15B1-B572-4F94-BF4F-B14E278D774F}"/>
          </ac:grpSpMkLst>
        </pc:grpChg>
        <pc:grpChg chg="add del mod">
          <ac:chgData name="Hugo DEMENEZ" userId="167f3b24-aa49-4d1b-b001-4f9180dfa13d" providerId="ADAL" clId="{7F131F86-5835-4106-9139-BC7AD26F85E4}" dt="2021-06-25T07:49:14.377" v="533" actId="165"/>
          <ac:grpSpMkLst>
            <pc:docMk/>
            <pc:sldMk cId="2802110099" sldId="262"/>
            <ac:grpSpMk id="21" creationId="{A2920D4B-CD67-4AAD-962B-899AB9B08CB3}"/>
          </ac:grpSpMkLst>
        </pc:grpChg>
        <pc:grpChg chg="add del mod">
          <ac:chgData name="Hugo DEMENEZ" userId="167f3b24-aa49-4d1b-b001-4f9180dfa13d" providerId="ADAL" clId="{7F131F86-5835-4106-9139-BC7AD26F85E4}" dt="2021-06-24T12:32:02.189" v="413" actId="165"/>
          <ac:grpSpMkLst>
            <pc:docMk/>
            <pc:sldMk cId="2802110099" sldId="262"/>
            <ac:grpSpMk id="24" creationId="{C761E0B4-1FCF-4BBD-B7B2-361F9E6D27AE}"/>
          </ac:grpSpMkLst>
        </pc:grpChg>
        <pc:picChg chg="mod">
          <ac:chgData name="Hugo DEMENEZ" userId="167f3b24-aa49-4d1b-b001-4f9180dfa13d" providerId="ADAL" clId="{7F131F86-5835-4106-9139-BC7AD26F85E4}" dt="2021-06-24T12:28:04.480" v="359" actId="207"/>
          <ac:picMkLst>
            <pc:docMk/>
            <pc:sldMk cId="2802110099" sldId="262"/>
            <ac:picMk id="5" creationId="{95FE15F4-47FC-4B29-A393-FC4D86AA40CB}"/>
          </ac:picMkLst>
        </pc:picChg>
        <pc:cxnChg chg="mod">
          <ac:chgData name="Hugo DEMENEZ" userId="167f3b24-aa49-4d1b-b001-4f9180dfa13d" providerId="ADAL" clId="{7F131F86-5835-4106-9139-BC7AD26F85E4}" dt="2021-06-24T12:32:11.684" v="415" actId="1076"/>
          <ac:cxnSpMkLst>
            <pc:docMk/>
            <pc:sldMk cId="2802110099" sldId="262"/>
            <ac:cxnSpMk id="3" creationId="{DC8B4E1B-DA99-4E6F-9F0E-F3814BADE0E2}"/>
          </ac:cxnSpMkLst>
        </pc:cxnChg>
        <pc:cxnChg chg="add mod">
          <ac:chgData name="Hugo DEMENEZ" userId="167f3b24-aa49-4d1b-b001-4f9180dfa13d" providerId="ADAL" clId="{7F131F86-5835-4106-9139-BC7AD26F85E4}" dt="2021-06-24T12:34:10.082" v="427" actId="1076"/>
          <ac:cxnSpMkLst>
            <pc:docMk/>
            <pc:sldMk cId="2802110099" sldId="262"/>
            <ac:cxnSpMk id="9" creationId="{A7B88FCF-9EBD-4886-93BF-C6C6E97BCDDF}"/>
          </ac:cxnSpMkLst>
        </pc:cxnChg>
        <pc:cxnChg chg="del mod">
          <ac:chgData name="Hugo DEMENEZ" userId="167f3b24-aa49-4d1b-b001-4f9180dfa13d" providerId="ADAL" clId="{7F131F86-5835-4106-9139-BC7AD26F85E4}" dt="2021-06-24T12:18:21.053" v="326" actId="478"/>
          <ac:cxnSpMkLst>
            <pc:docMk/>
            <pc:sldMk cId="2802110099" sldId="262"/>
            <ac:cxnSpMk id="11" creationId="{2620ABF6-2469-4819-B334-C8691A259289}"/>
          </ac:cxnSpMkLst>
        </pc:cxnChg>
        <pc:cxnChg chg="mod">
          <ac:chgData name="Hugo DEMENEZ" userId="167f3b24-aa49-4d1b-b001-4f9180dfa13d" providerId="ADAL" clId="{7F131F86-5835-4106-9139-BC7AD26F85E4}" dt="2021-06-24T12:34:18.597" v="429" actId="14100"/>
          <ac:cxnSpMkLst>
            <pc:docMk/>
            <pc:sldMk cId="2802110099" sldId="262"/>
            <ac:cxnSpMk id="12" creationId="{79428F22-5AF7-4248-943F-EBDF6E207B57}"/>
          </ac:cxnSpMkLst>
        </pc:cxnChg>
        <pc:cxnChg chg="del mod">
          <ac:chgData name="Hugo DEMENEZ" userId="167f3b24-aa49-4d1b-b001-4f9180dfa13d" providerId="ADAL" clId="{7F131F86-5835-4106-9139-BC7AD26F85E4}" dt="2021-06-24T12:27:41.176" v="353" actId="478"/>
          <ac:cxnSpMkLst>
            <pc:docMk/>
            <pc:sldMk cId="2802110099" sldId="262"/>
            <ac:cxnSpMk id="14" creationId="{76AFD5ED-273B-4671-B620-947693BA8583}"/>
          </ac:cxnSpMkLst>
        </pc:cxnChg>
        <pc:cxnChg chg="add mod">
          <ac:chgData name="Hugo DEMENEZ" userId="167f3b24-aa49-4d1b-b001-4f9180dfa13d" providerId="ADAL" clId="{7F131F86-5835-4106-9139-BC7AD26F85E4}" dt="2021-06-24T12:32:48.955" v="423" actId="1076"/>
          <ac:cxnSpMkLst>
            <pc:docMk/>
            <pc:sldMk cId="2802110099" sldId="262"/>
            <ac:cxnSpMk id="29" creationId="{2B02A9E0-2511-472F-BCA5-BBEEC070754B}"/>
          </ac:cxnSpMkLst>
        </pc:cxnChg>
      </pc:sldChg>
      <pc:sldChg chg="modSp add mod">
        <pc:chgData name="Hugo DEMENEZ" userId="167f3b24-aa49-4d1b-b001-4f9180dfa13d" providerId="ADAL" clId="{7F131F86-5835-4106-9139-BC7AD26F85E4}" dt="2021-06-24T12:28:13.567" v="361" actId="207"/>
        <pc:sldMkLst>
          <pc:docMk/>
          <pc:sldMk cId="853865037" sldId="263"/>
        </pc:sldMkLst>
        <pc:spChg chg="mod">
          <ac:chgData name="Hugo DEMENEZ" userId="167f3b24-aa49-4d1b-b001-4f9180dfa13d" providerId="ADAL" clId="{7F131F86-5835-4106-9139-BC7AD26F85E4}" dt="2021-06-22T13:27:37.907" v="54" actId="207"/>
          <ac:spMkLst>
            <pc:docMk/>
            <pc:sldMk cId="853865037" sldId="263"/>
            <ac:spMk id="31" creationId="{E4A8307C-6066-4BFA-BE33-A85D757BBC0C}"/>
          </ac:spMkLst>
        </pc:spChg>
        <pc:spChg chg="mod">
          <ac:chgData name="Hugo DEMENEZ" userId="167f3b24-aa49-4d1b-b001-4f9180dfa13d" providerId="ADAL" clId="{7F131F86-5835-4106-9139-BC7AD26F85E4}" dt="2021-06-24T12:28:13.567" v="361" actId="207"/>
          <ac:spMkLst>
            <pc:docMk/>
            <pc:sldMk cId="853865037" sldId="263"/>
            <ac:spMk id="42" creationId="{1A4F141D-E10E-49CC-AFE8-184CDA0C64A7}"/>
          </ac:spMkLst>
        </pc:spChg>
        <pc:grpChg chg="mod">
          <ac:chgData name="Hugo DEMENEZ" userId="167f3b24-aa49-4d1b-b001-4f9180dfa13d" providerId="ADAL" clId="{7F131F86-5835-4106-9139-BC7AD26F85E4}" dt="2021-06-22T13:27:37.907" v="54" actId="207"/>
          <ac:grpSpMkLst>
            <pc:docMk/>
            <pc:sldMk cId="853865037" sldId="263"/>
            <ac:grpSpMk id="3" creationId="{54D0732E-91E3-41F7-8271-92BD22AD150B}"/>
          </ac:grpSpMkLst>
        </pc:grpChg>
      </pc:sldChg>
      <pc:sldChg chg="add del">
        <pc:chgData name="Hugo DEMENEZ" userId="167f3b24-aa49-4d1b-b001-4f9180dfa13d" providerId="ADAL" clId="{7F131F86-5835-4106-9139-BC7AD26F85E4}" dt="2021-06-22T13:26:35.017" v="45" actId="47"/>
        <pc:sldMkLst>
          <pc:docMk/>
          <pc:sldMk cId="3712739349" sldId="263"/>
        </pc:sldMkLst>
      </pc:sldChg>
      <pc:sldChg chg="addSp delSp modSp new mod">
        <pc:chgData name="Hugo DEMENEZ" userId="167f3b24-aa49-4d1b-b001-4f9180dfa13d" providerId="ADAL" clId="{7F131F86-5835-4106-9139-BC7AD26F85E4}" dt="2021-06-24T12:38:27.476" v="485" actId="1037"/>
        <pc:sldMkLst>
          <pc:docMk/>
          <pc:sldMk cId="1683770341" sldId="264"/>
        </pc:sldMkLst>
        <pc:spChg chg="del">
          <ac:chgData name="Hugo DEMENEZ" userId="167f3b24-aa49-4d1b-b001-4f9180dfa13d" providerId="ADAL" clId="{7F131F86-5835-4106-9139-BC7AD26F85E4}" dt="2021-06-22T13:37:41.969" v="82" actId="478"/>
          <ac:spMkLst>
            <pc:docMk/>
            <pc:sldMk cId="1683770341" sldId="264"/>
            <ac:spMk id="2" creationId="{62E4CD56-9734-4060-9390-B97648A826B3}"/>
          </ac:spMkLst>
        </pc:spChg>
        <pc:spChg chg="del">
          <ac:chgData name="Hugo DEMENEZ" userId="167f3b24-aa49-4d1b-b001-4f9180dfa13d" providerId="ADAL" clId="{7F131F86-5835-4106-9139-BC7AD26F85E4}" dt="2021-06-22T13:37:42.793" v="83" actId="478"/>
          <ac:spMkLst>
            <pc:docMk/>
            <pc:sldMk cId="1683770341" sldId="264"/>
            <ac:spMk id="3" creationId="{62BC0EA5-E363-42FE-BF22-E2124F9CAC5B}"/>
          </ac:spMkLst>
        </pc:spChg>
        <pc:spChg chg="add del mod">
          <ac:chgData name="Hugo DEMENEZ" userId="167f3b24-aa49-4d1b-b001-4f9180dfa13d" providerId="ADAL" clId="{7F131F86-5835-4106-9139-BC7AD26F85E4}" dt="2021-06-24T12:37:17.044" v="469" actId="478"/>
          <ac:spMkLst>
            <pc:docMk/>
            <pc:sldMk cId="1683770341" sldId="264"/>
            <ac:spMk id="4" creationId="{CB3616D0-9F07-4458-9993-4468DF52766F}"/>
          </ac:spMkLst>
        </pc:spChg>
        <pc:spChg chg="add mod ord">
          <ac:chgData name="Hugo DEMENEZ" userId="167f3b24-aa49-4d1b-b001-4f9180dfa13d" providerId="ADAL" clId="{7F131F86-5835-4106-9139-BC7AD26F85E4}" dt="2021-06-24T12:38:27.476" v="485" actId="1037"/>
          <ac:spMkLst>
            <pc:docMk/>
            <pc:sldMk cId="1683770341" sldId="264"/>
            <ac:spMk id="5" creationId="{4C58413D-A6FF-4572-9B35-1EF169079D94}"/>
          </ac:spMkLst>
        </pc:spChg>
        <pc:spChg chg="add mod">
          <ac:chgData name="Hugo DEMENEZ" userId="167f3b24-aa49-4d1b-b001-4f9180dfa13d" providerId="ADAL" clId="{7F131F86-5835-4106-9139-BC7AD26F85E4}" dt="2021-06-22T13:43:37.792" v="200" actId="14861"/>
          <ac:spMkLst>
            <pc:docMk/>
            <pc:sldMk cId="1683770341" sldId="264"/>
            <ac:spMk id="15" creationId="{C4DAF09E-B347-45F9-8209-514551EFCDBA}"/>
          </ac:spMkLst>
        </pc:spChg>
        <pc:graphicFrameChg chg="add mod">
          <ac:chgData name="Hugo DEMENEZ" userId="167f3b24-aa49-4d1b-b001-4f9180dfa13d" providerId="ADAL" clId="{7F131F86-5835-4106-9139-BC7AD26F85E4}" dt="2021-06-24T12:36:10.152" v="462" actId="208"/>
          <ac:graphicFrameMkLst>
            <pc:docMk/>
            <pc:sldMk cId="1683770341" sldId="264"/>
            <ac:graphicFrameMk id="14" creationId="{EA39CE18-E0FE-4A90-A546-015707CC6810}"/>
          </ac:graphicFrameMkLst>
        </pc:graphicFrameChg>
        <pc:picChg chg="add mod">
          <ac:chgData name="Hugo DEMENEZ" userId="167f3b24-aa49-4d1b-b001-4f9180dfa13d" providerId="ADAL" clId="{7F131F86-5835-4106-9139-BC7AD26F85E4}" dt="2021-06-24T12:37:23.522" v="471" actId="1076"/>
          <ac:picMkLst>
            <pc:docMk/>
            <pc:sldMk cId="1683770341" sldId="264"/>
            <ac:picMk id="3" creationId="{F0E0436E-4E66-4543-9603-E1283204FFB8}"/>
          </ac:picMkLst>
        </pc:picChg>
        <pc:picChg chg="add mod">
          <ac:chgData name="Hugo DEMENEZ" userId="167f3b24-aa49-4d1b-b001-4f9180dfa13d" providerId="ADAL" clId="{7F131F86-5835-4106-9139-BC7AD26F85E4}" dt="2021-06-24T12:36:42.820" v="466" actId="207"/>
          <ac:picMkLst>
            <pc:docMk/>
            <pc:sldMk cId="1683770341" sldId="264"/>
            <ac:picMk id="7" creationId="{CA379CB7-4232-4DA6-8013-A8A636DD1A42}"/>
          </ac:picMkLst>
        </pc:picChg>
        <pc:picChg chg="add mod">
          <ac:chgData name="Hugo DEMENEZ" userId="167f3b24-aa49-4d1b-b001-4f9180dfa13d" providerId="ADAL" clId="{7F131F86-5835-4106-9139-BC7AD26F85E4}" dt="2021-06-24T12:36:40.850" v="465" actId="207"/>
          <ac:picMkLst>
            <pc:docMk/>
            <pc:sldMk cId="1683770341" sldId="264"/>
            <ac:picMk id="9" creationId="{41667D38-5E9B-4BBE-AE64-6A2C93ABE8F5}"/>
          </ac:picMkLst>
        </pc:picChg>
        <pc:picChg chg="add del mod">
          <ac:chgData name="Hugo DEMENEZ" userId="167f3b24-aa49-4d1b-b001-4f9180dfa13d" providerId="ADAL" clId="{7F131F86-5835-4106-9139-BC7AD26F85E4}" dt="2021-06-22T13:39:29.830" v="102" actId="478"/>
          <ac:picMkLst>
            <pc:docMk/>
            <pc:sldMk cId="1683770341" sldId="264"/>
            <ac:picMk id="11" creationId="{4AD488EC-0DBF-4800-BEFA-A4A5BA4BC8B7}"/>
          </ac:picMkLst>
        </pc:picChg>
      </pc:sldChg>
      <pc:sldChg chg="addSp delSp modSp new mod">
        <pc:chgData name="Hugo DEMENEZ" userId="167f3b24-aa49-4d1b-b001-4f9180dfa13d" providerId="ADAL" clId="{7F131F86-5835-4106-9139-BC7AD26F85E4}" dt="2021-06-25T07:56:38.983" v="566" actId="1076"/>
        <pc:sldMkLst>
          <pc:docMk/>
          <pc:sldMk cId="3962060244" sldId="265"/>
        </pc:sldMkLst>
        <pc:spChg chg="del">
          <ac:chgData name="Hugo DEMENEZ" userId="167f3b24-aa49-4d1b-b001-4f9180dfa13d" providerId="ADAL" clId="{7F131F86-5835-4106-9139-BC7AD26F85E4}" dt="2021-06-25T07:54:13.360" v="545" actId="478"/>
          <ac:spMkLst>
            <pc:docMk/>
            <pc:sldMk cId="3962060244" sldId="265"/>
            <ac:spMk id="2" creationId="{49365899-DF64-478F-98D1-C9906862CFCF}"/>
          </ac:spMkLst>
        </pc:spChg>
        <pc:spChg chg="del">
          <ac:chgData name="Hugo DEMENEZ" userId="167f3b24-aa49-4d1b-b001-4f9180dfa13d" providerId="ADAL" clId="{7F131F86-5835-4106-9139-BC7AD26F85E4}" dt="2021-06-25T07:54:14.214" v="546" actId="478"/>
          <ac:spMkLst>
            <pc:docMk/>
            <pc:sldMk cId="3962060244" sldId="265"/>
            <ac:spMk id="3" creationId="{E2DD9A54-C313-45D9-B905-5B04E465B7A8}"/>
          </ac:spMkLst>
        </pc:spChg>
        <pc:spChg chg="add mod">
          <ac:chgData name="Hugo DEMENEZ" userId="167f3b24-aa49-4d1b-b001-4f9180dfa13d" providerId="ADAL" clId="{7F131F86-5835-4106-9139-BC7AD26F85E4}" dt="2021-06-25T07:56:38.983" v="566" actId="1076"/>
          <ac:spMkLst>
            <pc:docMk/>
            <pc:sldMk cId="3962060244" sldId="265"/>
            <ac:spMk id="6" creationId="{F2C6A5FE-E431-4C88-B87E-B13D2F55CF74}"/>
          </ac:spMkLst>
        </pc:spChg>
        <pc:picChg chg="add mod">
          <ac:chgData name="Hugo DEMENEZ" userId="167f3b24-aa49-4d1b-b001-4f9180dfa13d" providerId="ADAL" clId="{7F131F86-5835-4106-9139-BC7AD26F85E4}" dt="2021-06-25T07:55:58.123" v="549" actId="1076"/>
          <ac:picMkLst>
            <pc:docMk/>
            <pc:sldMk cId="3962060244" sldId="265"/>
            <ac:picMk id="5" creationId="{4FF611CF-C9BC-4C02-AF6C-C7DCCB411017}"/>
          </ac:picMkLst>
        </pc:picChg>
      </pc:sldChg>
    </pc:docChg>
  </pc:docChgLst>
  <pc:docChgLst>
    <pc:chgData name="Guillaume GULLI" userId="S::guillaume.gulli@isen.yncrea.fr::1981c500-0edc-45d4-907a-9f77f1a48351" providerId="AD" clId="Web-{BE397840-2AE7-8A76-A020-1CD67F023FA0}"/>
    <pc:docChg chg="addSld modSld">
      <pc:chgData name="Guillaume GULLI" userId="S::guillaume.gulli@isen.yncrea.fr::1981c500-0edc-45d4-907a-9f77f1a48351" providerId="AD" clId="Web-{BE397840-2AE7-8A76-A020-1CD67F023FA0}" dt="2021-06-18T12:44:39.493" v="299" actId="14100"/>
      <pc:docMkLst>
        <pc:docMk/>
      </pc:docMkLst>
      <pc:sldChg chg="addSp delSp modSp new">
        <pc:chgData name="Guillaume GULLI" userId="S::guillaume.gulli@isen.yncrea.fr::1981c500-0edc-45d4-907a-9f77f1a48351" providerId="AD" clId="Web-{BE397840-2AE7-8A76-A020-1CD67F023FA0}" dt="2021-06-18T12:44:39.493" v="299" actId="14100"/>
        <pc:sldMkLst>
          <pc:docMk/>
          <pc:sldMk cId="1097528585" sldId="261"/>
        </pc:sldMkLst>
        <pc:spChg chg="del">
          <ac:chgData name="Guillaume GULLI" userId="S::guillaume.gulli@isen.yncrea.fr::1981c500-0edc-45d4-907a-9f77f1a48351" providerId="AD" clId="Web-{BE397840-2AE7-8A76-A020-1CD67F023FA0}" dt="2021-06-18T12:09:22.513" v="3"/>
          <ac:spMkLst>
            <pc:docMk/>
            <pc:sldMk cId="1097528585" sldId="261"/>
            <ac:spMk id="2" creationId="{226C177B-1E1E-4459-9D14-97D43D36BA99}"/>
          </ac:spMkLst>
        </pc:spChg>
        <pc:spChg chg="del mod">
          <ac:chgData name="Guillaume GULLI" userId="S::guillaume.gulli@isen.yncrea.fr::1981c500-0edc-45d4-907a-9f77f1a48351" providerId="AD" clId="Web-{BE397840-2AE7-8A76-A020-1CD67F023FA0}" dt="2021-06-18T12:09:21.310" v="2"/>
          <ac:spMkLst>
            <pc:docMk/>
            <pc:sldMk cId="1097528585" sldId="261"/>
            <ac:spMk id="3" creationId="{8DEE7581-8445-4528-A099-DE89242E51F1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23:07.708" v="108" actId="20577"/>
          <ac:spMkLst>
            <pc:docMk/>
            <pc:sldMk cId="1097528585" sldId="261"/>
            <ac:spMk id="7" creationId="{C34615B9-2DFF-455A-A648-8C8D5D8107A1}"/>
          </ac:spMkLst>
        </pc:spChg>
        <pc:spChg chg="add del mod">
          <ac:chgData name="Guillaume GULLI" userId="S::guillaume.gulli@isen.yncrea.fr::1981c500-0edc-45d4-907a-9f77f1a48351" providerId="AD" clId="Web-{BE397840-2AE7-8A76-A020-1CD67F023FA0}" dt="2021-06-18T12:29:13.546" v="203"/>
          <ac:spMkLst>
            <pc:docMk/>
            <pc:sldMk cId="1097528585" sldId="261"/>
            <ac:spMk id="39" creationId="{35A58D95-B69A-4B33-BA31-207A6A5BDDB3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27:26.449" v="182" actId="1076"/>
          <ac:spMkLst>
            <pc:docMk/>
            <pc:sldMk cId="1097528585" sldId="261"/>
            <ac:spMk id="44" creationId="{D7AD82F6-38E5-46B5-838B-EFD5701026C7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27:28.715" v="183" actId="1076"/>
          <ac:spMkLst>
            <pc:docMk/>
            <pc:sldMk cId="1097528585" sldId="261"/>
            <ac:spMk id="45" creationId="{B6532C3D-1E94-48F4-92D3-FF1FEB77DF7C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27:30.981" v="184" actId="1076"/>
          <ac:spMkLst>
            <pc:docMk/>
            <pc:sldMk cId="1097528585" sldId="261"/>
            <ac:spMk id="46" creationId="{D13169A7-58A9-4A7A-9142-0822CF3B6196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42:08.083" v="284" actId="1076"/>
          <ac:spMkLst>
            <pc:docMk/>
            <pc:sldMk cId="1097528585" sldId="261"/>
            <ac:spMk id="47" creationId="{64C924E3-0B54-46A6-A8F2-4B347CEFBE60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31:24.847" v="229" actId="1076"/>
          <ac:spMkLst>
            <pc:docMk/>
            <pc:sldMk cId="1097528585" sldId="261"/>
            <ac:spMk id="48" creationId="{64C924E3-0B54-46A6-A8F2-4B347CEFBE60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41:06.021" v="262" actId="1076"/>
          <ac:spMkLst>
            <pc:docMk/>
            <pc:sldMk cId="1097528585" sldId="261"/>
            <ac:spMk id="49" creationId="{64C924E3-0B54-46A6-A8F2-4B347CEFBE60}"/>
          </ac:spMkLst>
        </pc:spChg>
        <pc:spChg chg="add del">
          <ac:chgData name="Guillaume GULLI" userId="S::guillaume.gulli@isen.yncrea.fr::1981c500-0edc-45d4-907a-9f77f1a48351" providerId="AD" clId="Web-{BE397840-2AE7-8A76-A020-1CD67F023FA0}" dt="2021-06-18T12:39:34.735" v="258"/>
          <ac:spMkLst>
            <pc:docMk/>
            <pc:sldMk cId="1097528585" sldId="261"/>
            <ac:spMk id="51" creationId="{0D3987AA-A07D-4533-A954-FF8B79C92237}"/>
          </ac:spMkLst>
        </pc:spChg>
        <pc:spChg chg="add del mod">
          <ac:chgData name="Guillaume GULLI" userId="S::guillaume.gulli@isen.yncrea.fr::1981c500-0edc-45d4-907a-9f77f1a48351" providerId="AD" clId="Web-{BE397840-2AE7-8A76-A020-1CD67F023FA0}" dt="2021-06-18T12:39:33.313" v="257"/>
          <ac:spMkLst>
            <pc:docMk/>
            <pc:sldMk cId="1097528585" sldId="261"/>
            <ac:spMk id="52" creationId="{D9F23CCC-BEE8-48EF-A837-12EF008335C5}"/>
          </ac:spMkLst>
        </pc:spChg>
        <pc:spChg chg="add del mod">
          <ac:chgData name="Guillaume GULLI" userId="S::guillaume.gulli@isen.yncrea.fr::1981c500-0edc-45d4-907a-9f77f1a48351" providerId="AD" clId="Web-{BE397840-2AE7-8A76-A020-1CD67F023FA0}" dt="2021-06-18T12:39:30.438" v="255"/>
          <ac:spMkLst>
            <pc:docMk/>
            <pc:sldMk cId="1097528585" sldId="261"/>
            <ac:spMk id="53" creationId="{9F93BDEA-A1C7-47E0-8D95-761C68A02FF6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44:39.493" v="299" actId="14100"/>
          <ac:spMkLst>
            <pc:docMk/>
            <pc:sldMk cId="1097528585" sldId="261"/>
            <ac:spMk id="56" creationId="{5D9CCEDE-BEFF-455D-B8AD-4395B3207A75}"/>
          </ac:spMkLst>
        </pc:spChg>
        <pc:picChg chg="add mod">
          <ac:chgData name="Guillaume GULLI" userId="S::guillaume.gulli@isen.yncrea.fr::1981c500-0edc-45d4-907a-9f77f1a48351" providerId="AD" clId="Web-{BE397840-2AE7-8A76-A020-1CD67F023FA0}" dt="2021-06-18T12:11:21.016" v="12" actId="1076"/>
          <ac:picMkLst>
            <pc:docMk/>
            <pc:sldMk cId="1097528585" sldId="261"/>
            <ac:picMk id="5" creationId="{F9F0F25D-1749-4D01-BC73-B2E75387508B}"/>
          </ac:picMkLst>
        </pc:picChg>
        <pc:picChg chg="add del mod">
          <ac:chgData name="Guillaume GULLI" userId="S::guillaume.gulli@isen.yncrea.fr::1981c500-0edc-45d4-907a-9f77f1a48351" providerId="AD" clId="Web-{BE397840-2AE7-8A76-A020-1CD67F023FA0}" dt="2021-06-18T12:12:46.816" v="17"/>
          <ac:picMkLst>
            <pc:docMk/>
            <pc:sldMk cId="1097528585" sldId="261"/>
            <ac:picMk id="8" creationId="{FD9EB7E1-655F-4DEC-AE0F-5CA08CC06A2F}"/>
          </ac:picMkLst>
        </pc:picChg>
        <pc:picChg chg="add del mod">
          <ac:chgData name="Guillaume GULLI" userId="S::guillaume.gulli@isen.yncrea.fr::1981c500-0edc-45d4-907a-9f77f1a48351" providerId="AD" clId="Web-{BE397840-2AE7-8A76-A020-1CD67F023FA0}" dt="2021-06-18T12:17:35.995" v="50"/>
          <ac:picMkLst>
            <pc:docMk/>
            <pc:sldMk cId="1097528585" sldId="261"/>
            <ac:picMk id="9" creationId="{D49A16B4-AD2D-4A37-8DCC-662AD28B7693}"/>
          </ac:picMkLst>
        </pc:picChg>
        <pc:picChg chg="add del mod">
          <ac:chgData name="Guillaume GULLI" userId="S::guillaume.gulli@isen.yncrea.fr::1981c500-0edc-45d4-907a-9f77f1a48351" providerId="AD" clId="Web-{BE397840-2AE7-8A76-A020-1CD67F023FA0}" dt="2021-06-18T12:14:18.584" v="29"/>
          <ac:picMkLst>
            <pc:docMk/>
            <pc:sldMk cId="1097528585" sldId="261"/>
            <ac:picMk id="10" creationId="{FF8D7C10-2888-4A1E-8060-5A77204B6A65}"/>
          </ac:picMkLst>
        </pc:picChg>
        <pc:picChg chg="add del mod">
          <ac:chgData name="Guillaume GULLI" userId="S::guillaume.gulli@isen.yncrea.fr::1981c500-0edc-45d4-907a-9f77f1a48351" providerId="AD" clId="Web-{BE397840-2AE7-8A76-A020-1CD67F023FA0}" dt="2021-06-18T12:14:18.568" v="28"/>
          <ac:picMkLst>
            <pc:docMk/>
            <pc:sldMk cId="1097528585" sldId="261"/>
            <ac:picMk id="11" creationId="{F3609171-AAB4-4A28-B1DD-284725CFB200}"/>
          </ac:picMkLst>
        </pc:picChg>
        <pc:picChg chg="add del mod">
          <ac:chgData name="Guillaume GULLI" userId="S::guillaume.gulli@isen.yncrea.fr::1981c500-0edc-45d4-907a-9f77f1a48351" providerId="AD" clId="Web-{BE397840-2AE7-8A76-A020-1CD67F023FA0}" dt="2021-06-18T12:14:18.568" v="27"/>
          <ac:picMkLst>
            <pc:docMk/>
            <pc:sldMk cId="1097528585" sldId="261"/>
            <ac:picMk id="12" creationId="{84419DE7-29AB-4D86-92C7-521F6FE2530A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24:53.461" v="119" actId="1076"/>
          <ac:picMkLst>
            <pc:docMk/>
            <pc:sldMk cId="1097528585" sldId="261"/>
            <ac:picMk id="13" creationId="{ED17D935-9A50-470B-A87D-8FE7D57319A1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28:34.623" v="192" actId="14100"/>
          <ac:picMkLst>
            <pc:docMk/>
            <pc:sldMk cId="1097528585" sldId="261"/>
            <ac:picMk id="14" creationId="{643E7E6A-209A-44D9-85A0-1E4325F3BA8B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40:55.956" v="261" actId="1076"/>
          <ac:picMkLst>
            <pc:docMk/>
            <pc:sldMk cId="1097528585" sldId="261"/>
            <ac:picMk id="15" creationId="{12B6BCEC-225B-430A-BF23-D64E9E0C2244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28:25.388" v="191" actId="1076"/>
          <ac:picMkLst>
            <pc:docMk/>
            <pc:sldMk cId="1097528585" sldId="261"/>
            <ac:picMk id="16" creationId="{A54D3640-17EF-4F75-8DD5-ACED65F6DEF3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23:42.959" v="110" actId="1076"/>
          <ac:picMkLst>
            <pc:docMk/>
            <pc:sldMk cId="1097528585" sldId="261"/>
            <ac:picMk id="38" creationId="{08ADC564-C57F-44D8-B87B-2978F804A11A}"/>
          </ac:picMkLst>
        </pc:picChg>
        <pc:picChg chg="add del">
          <ac:chgData name="Guillaume GULLI" userId="S::guillaume.gulli@isen.yncrea.fr::1981c500-0edc-45d4-907a-9f77f1a48351" providerId="AD" clId="Web-{BE397840-2AE7-8A76-A020-1CD67F023FA0}" dt="2021-06-18T12:25:20.899" v="127"/>
          <ac:picMkLst>
            <pc:docMk/>
            <pc:sldMk cId="1097528585" sldId="261"/>
            <ac:picMk id="41" creationId="{53B8B28F-7E97-4538-874F-9043358BB906}"/>
          </ac:picMkLst>
        </pc:picChg>
        <pc:picChg chg="add del">
          <ac:chgData name="Guillaume GULLI" userId="S::guillaume.gulli@isen.yncrea.fr::1981c500-0edc-45d4-907a-9f77f1a48351" providerId="AD" clId="Web-{BE397840-2AE7-8A76-A020-1CD67F023FA0}" dt="2021-06-18T12:25:19.993" v="126"/>
          <ac:picMkLst>
            <pc:docMk/>
            <pc:sldMk cId="1097528585" sldId="261"/>
            <ac:picMk id="43" creationId="{E0FC3C1F-DC24-44A8-91BE-EDC057E6D55C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40:31.205" v="260" actId="1076"/>
          <ac:picMkLst>
            <pc:docMk/>
            <pc:sldMk cId="1097528585" sldId="261"/>
            <ac:picMk id="50" creationId="{FAB98C98-899E-4B2F-B2D4-4D5F282BA2ED}"/>
          </ac:picMkLst>
        </pc:picChg>
        <pc:cxnChg chg="add mod">
          <ac:chgData name="Guillaume GULLI" userId="S::guillaume.gulli@isen.yncrea.fr::1981c500-0edc-45d4-907a-9f77f1a48351" providerId="AD" clId="Web-{BE397840-2AE7-8A76-A020-1CD67F023FA0}" dt="2021-06-18T12:32:59.146" v="236" actId="14100"/>
          <ac:cxnSpMkLst>
            <pc:docMk/>
            <pc:sldMk cId="1097528585" sldId="261"/>
            <ac:cxnSpMk id="18" creationId="{9F1F7F94-3E03-4BF4-B0DA-3E483D4091FD}"/>
          </ac:cxnSpMkLst>
        </pc:cxnChg>
        <pc:cxnChg chg="add mod">
          <ac:chgData name="Guillaume GULLI" userId="S::guillaume.gulli@isen.yncrea.fr::1981c500-0edc-45d4-907a-9f77f1a48351" providerId="AD" clId="Web-{BE397840-2AE7-8A76-A020-1CD67F023FA0}" dt="2021-06-18T12:33:39.600" v="242" actId="14100"/>
          <ac:cxnSpMkLst>
            <pc:docMk/>
            <pc:sldMk cId="1097528585" sldId="261"/>
            <ac:cxnSpMk id="20" creationId="{DF4A8761-E6F2-4322-A39D-E667B9206136}"/>
          </ac:cxnSpMkLst>
        </pc:cxnChg>
        <pc:cxnChg chg="add mod">
          <ac:chgData name="Guillaume GULLI" userId="S::guillaume.gulli@isen.yncrea.fr::1981c500-0edc-45d4-907a-9f77f1a48351" providerId="AD" clId="Web-{BE397840-2AE7-8A76-A020-1CD67F023FA0}" dt="2021-06-18T12:39:16.750" v="250" actId="14100"/>
          <ac:cxnSpMkLst>
            <pc:docMk/>
            <pc:sldMk cId="1097528585" sldId="261"/>
            <ac:cxnSpMk id="22" creationId="{999A1327-5579-4EA8-8A9E-BC0C1C88DB9B}"/>
          </ac:cxnSpMkLst>
        </pc:cxnChg>
        <pc:cxnChg chg="add del mod">
          <ac:chgData name="Guillaume GULLI" userId="S::guillaume.gulli@isen.yncrea.fr::1981c500-0edc-45d4-907a-9f77f1a48351" providerId="AD" clId="Web-{BE397840-2AE7-8A76-A020-1CD67F023FA0}" dt="2021-06-18T12:42:19.271" v="287"/>
          <ac:cxnSpMkLst>
            <pc:docMk/>
            <pc:sldMk cId="1097528585" sldId="261"/>
            <ac:cxnSpMk id="24" creationId="{64880194-0E88-425B-AEEF-BA27B35F656B}"/>
          </ac:cxnSpMkLst>
        </pc:cxnChg>
        <pc:cxnChg chg="add mod">
          <ac:chgData name="Guillaume GULLI" userId="S::guillaume.gulli@isen.yncrea.fr::1981c500-0edc-45d4-907a-9f77f1a48351" providerId="AD" clId="Web-{BE397840-2AE7-8A76-A020-1CD67F023FA0}" dt="2021-06-18T12:39:48.782" v="259" actId="14100"/>
          <ac:cxnSpMkLst>
            <pc:docMk/>
            <pc:sldMk cId="1097528585" sldId="261"/>
            <ac:cxnSpMk id="26" creationId="{6D026E81-4BA2-46CB-BB7D-F421754F9A6B}"/>
          </ac:cxnSpMkLst>
        </pc:cxnChg>
        <pc:cxnChg chg="add mod">
          <ac:chgData name="Guillaume GULLI" userId="S::guillaume.gulli@isen.yncrea.fr::1981c500-0edc-45d4-907a-9f77f1a48351" providerId="AD" clId="Web-{BE397840-2AE7-8A76-A020-1CD67F023FA0}" dt="2021-06-18T12:42:55.522" v="293" actId="14100"/>
          <ac:cxnSpMkLst>
            <pc:docMk/>
            <pc:sldMk cId="1097528585" sldId="261"/>
            <ac:cxnSpMk id="28" creationId="{F045217E-C339-4764-A140-DDE4BD32E03F}"/>
          </ac:cxnSpMkLst>
        </pc:cxnChg>
        <pc:cxnChg chg="add del">
          <ac:chgData name="Guillaume GULLI" userId="S::guillaume.gulli@isen.yncrea.fr::1981c500-0edc-45d4-907a-9f77f1a48351" providerId="AD" clId="Web-{BE397840-2AE7-8A76-A020-1CD67F023FA0}" dt="2021-06-18T12:22:48.020" v="101"/>
          <ac:cxnSpMkLst>
            <pc:docMk/>
            <pc:sldMk cId="1097528585" sldId="261"/>
            <ac:cxnSpMk id="30" creationId="{CD734CD9-1858-4922-AD9D-A3B4E5BE9EBD}"/>
          </ac:cxnSpMkLst>
        </pc:cxnChg>
        <pc:cxnChg chg="add del">
          <ac:chgData name="Guillaume GULLI" userId="S::guillaume.gulli@isen.yncrea.fr::1981c500-0edc-45d4-907a-9f77f1a48351" providerId="AD" clId="Web-{BE397840-2AE7-8A76-A020-1CD67F023FA0}" dt="2021-06-18T12:22:45.520" v="98"/>
          <ac:cxnSpMkLst>
            <pc:docMk/>
            <pc:sldMk cId="1097528585" sldId="261"/>
            <ac:cxnSpMk id="32" creationId="{3E099E92-03D2-4BBB-B8C4-4C982993982D}"/>
          </ac:cxnSpMkLst>
        </pc:cxnChg>
        <pc:cxnChg chg="add del">
          <ac:chgData name="Guillaume GULLI" userId="S::guillaume.gulli@isen.yncrea.fr::1981c500-0edc-45d4-907a-9f77f1a48351" providerId="AD" clId="Web-{BE397840-2AE7-8A76-A020-1CD67F023FA0}" dt="2021-06-18T12:22:47.473" v="100"/>
          <ac:cxnSpMkLst>
            <pc:docMk/>
            <pc:sldMk cId="1097528585" sldId="261"/>
            <ac:cxnSpMk id="34" creationId="{9BC347C4-9E08-4D0B-B3D0-B83BF161E5A2}"/>
          </ac:cxnSpMkLst>
        </pc:cxnChg>
        <pc:cxnChg chg="add del">
          <ac:chgData name="Guillaume GULLI" userId="S::guillaume.gulli@isen.yncrea.fr::1981c500-0edc-45d4-907a-9f77f1a48351" providerId="AD" clId="Web-{BE397840-2AE7-8A76-A020-1CD67F023FA0}" dt="2021-06-18T12:22:46.660" v="99"/>
          <ac:cxnSpMkLst>
            <pc:docMk/>
            <pc:sldMk cId="1097528585" sldId="261"/>
            <ac:cxnSpMk id="36" creationId="{2877DE54-E63F-4DD2-B13E-7A3FAAB9D685}"/>
          </ac:cxnSpMkLst>
        </pc:cxnChg>
        <pc:cxnChg chg="add mod">
          <ac:chgData name="Guillaume GULLI" userId="S::guillaume.gulli@isen.yncrea.fr::1981c500-0edc-45d4-907a-9f77f1a48351" providerId="AD" clId="Web-{BE397840-2AE7-8A76-A020-1CD67F023FA0}" dt="2021-06-18T12:42:32.630" v="290" actId="14100"/>
          <ac:cxnSpMkLst>
            <pc:docMk/>
            <pc:sldMk cId="1097528585" sldId="261"/>
            <ac:cxnSpMk id="54" creationId="{BFC3068B-BF6B-4773-82F4-8DA63F42B67A}"/>
          </ac:cxnSpMkLst>
        </pc:cxnChg>
      </pc:sldChg>
    </pc:docChg>
  </pc:docChgLst>
  <pc:docChgLst>
    <pc:chgData name="Hugo DEMENEZ" userId="167f3b24-aa49-4d1b-b001-4f9180dfa13d" providerId="ADAL" clId="{79D5928A-EE29-4AD3-9172-6B1EF59BCF67}"/>
    <pc:docChg chg="custSel modSld">
      <pc:chgData name="Hugo DEMENEZ" userId="167f3b24-aa49-4d1b-b001-4f9180dfa13d" providerId="ADAL" clId="{79D5928A-EE29-4AD3-9172-6B1EF59BCF67}" dt="2021-05-18T08:07:50.820" v="7" actId="207"/>
      <pc:docMkLst>
        <pc:docMk/>
      </pc:docMkLst>
      <pc:sldChg chg="addSp delSp modSp mod">
        <pc:chgData name="Hugo DEMENEZ" userId="167f3b24-aa49-4d1b-b001-4f9180dfa13d" providerId="ADAL" clId="{79D5928A-EE29-4AD3-9172-6B1EF59BCF67}" dt="2021-05-18T08:07:50.820" v="7" actId="207"/>
        <pc:sldMkLst>
          <pc:docMk/>
          <pc:sldMk cId="4092722930" sldId="256"/>
        </pc:sldMkLst>
        <pc:picChg chg="del">
          <ac:chgData name="Hugo DEMENEZ" userId="167f3b24-aa49-4d1b-b001-4f9180dfa13d" providerId="ADAL" clId="{79D5928A-EE29-4AD3-9172-6B1EF59BCF67}" dt="2021-05-18T08:06:34.797" v="0" actId="478"/>
          <ac:picMkLst>
            <pc:docMk/>
            <pc:sldMk cId="4092722930" sldId="256"/>
            <ac:picMk id="38" creationId="{868F965F-21D9-4A84-AE2B-080DD48DBCEA}"/>
          </ac:picMkLst>
        </pc:picChg>
        <pc:picChg chg="add mod">
          <ac:chgData name="Hugo DEMENEZ" userId="167f3b24-aa49-4d1b-b001-4f9180dfa13d" providerId="ADAL" clId="{79D5928A-EE29-4AD3-9172-6B1EF59BCF67}" dt="2021-05-18T08:07:50.820" v="7" actId="207"/>
          <ac:picMkLst>
            <pc:docMk/>
            <pc:sldMk cId="4092722930" sldId="256"/>
            <ac:picMk id="43" creationId="{729CF695-B528-4406-93E9-13742C2B904D}"/>
          </ac:picMkLst>
        </pc:picChg>
      </pc:sldChg>
    </pc:docChg>
  </pc:docChgLst>
  <pc:docChgLst>
    <pc:chgData name="Hugo Demenez" userId="d9cfc3e2c6849f9d" providerId="LiveId" clId="{3184CB1B-AEA6-45B1-B6A9-0ABF08811AEC}"/>
    <pc:docChg chg="undo custSel addSld delSld modSld">
      <pc:chgData name="Hugo Demenez" userId="d9cfc3e2c6849f9d" providerId="LiveId" clId="{3184CB1B-AEA6-45B1-B6A9-0ABF08811AEC}" dt="2021-05-19T13:58:06.474" v="808" actId="1076"/>
      <pc:docMkLst>
        <pc:docMk/>
      </pc:docMkLst>
      <pc:sldChg chg="modSp mod">
        <pc:chgData name="Hugo Demenez" userId="d9cfc3e2c6849f9d" providerId="LiveId" clId="{3184CB1B-AEA6-45B1-B6A9-0ABF08811AEC}" dt="2021-05-18T15:11:45.920" v="786" actId="207"/>
        <pc:sldMkLst>
          <pc:docMk/>
          <pc:sldMk cId="4092722930" sldId="256"/>
        </pc:sldMkLst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4" creationId="{007E6DC0-0077-4729-8DF2-C384615C8D79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8" creationId="{A5557395-889E-4AB5-9EA2-FB609C6B2656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9" creationId="{3A5E93C8-3108-4120-8AC8-88957A3FCA17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11" creationId="{11C78053-9475-4A00-9265-EAF5B17FCCE6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12" creationId="{CA4504FF-DF9A-4E0D-8595-72D2456EF3FF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3" creationId="{833CB771-3743-4F60-9072-D80360A6E38C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4" creationId="{B7F65341-5CE9-418F-B7E7-C4AD72EACE78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5" creationId="{EDC82917-4936-4CA4-B139-92C38D664252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6" creationId="{3B4838B2-A3E0-4F8D-A697-C077D0933615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9" creationId="{65FE2278-E684-4E6A-A03E-1CDE52BC2EF9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33" creationId="{B3B0BE9C-C7B5-4BE1-827F-E11BB83E2D54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37" creationId="{6F5F446E-3A27-4538-83CD-BA848FA89E0D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40" creationId="{4719F2AD-89CB-458D-BA7D-5D3894934DF5}"/>
          </ac:spMkLst>
        </pc:spChg>
      </pc:sldChg>
      <pc:sldChg chg="addSp delSp modSp mod">
        <pc:chgData name="Hugo Demenez" userId="d9cfc3e2c6849f9d" providerId="LiveId" clId="{3184CB1B-AEA6-45B1-B6A9-0ABF08811AEC}" dt="2021-05-19T13:58:06.474" v="808" actId="1076"/>
        <pc:sldMkLst>
          <pc:docMk/>
          <pc:sldMk cId="751187635" sldId="257"/>
        </pc:sldMkLst>
        <pc:spChg chg="mod">
          <ac:chgData name="Hugo Demenez" userId="d9cfc3e2c6849f9d" providerId="LiveId" clId="{3184CB1B-AEA6-45B1-B6A9-0ABF08811AEC}" dt="2021-05-19T13:56:40.578" v="792" actId="1076"/>
          <ac:spMkLst>
            <pc:docMk/>
            <pc:sldMk cId="751187635" sldId="257"/>
            <ac:spMk id="6" creationId="{D4307DF5-609A-4D7B-8D44-CBCABCA0B100}"/>
          </ac:spMkLst>
        </pc:spChg>
        <pc:spChg chg="mod">
          <ac:chgData name="Hugo Demenez" userId="d9cfc3e2c6849f9d" providerId="LiveId" clId="{3184CB1B-AEA6-45B1-B6A9-0ABF08811AEC}" dt="2021-05-19T13:56:32.014" v="789" actId="12"/>
          <ac:spMkLst>
            <pc:docMk/>
            <pc:sldMk cId="751187635" sldId="257"/>
            <ac:spMk id="8" creationId="{37DFE03D-5ACA-4A84-B936-B202CF6F8FEA}"/>
          </ac:spMkLst>
        </pc:spChg>
        <pc:spChg chg="mod">
          <ac:chgData name="Hugo Demenez" userId="d9cfc3e2c6849f9d" providerId="LiveId" clId="{3184CB1B-AEA6-45B1-B6A9-0ABF08811AEC}" dt="2021-05-18T15:11:58.098" v="787" actId="207"/>
          <ac:spMkLst>
            <pc:docMk/>
            <pc:sldMk cId="751187635" sldId="257"/>
            <ac:spMk id="9" creationId="{7DA6DDB8-187E-4007-B353-1816C9EB5C3E}"/>
          </ac:spMkLst>
        </pc:spChg>
        <pc:spChg chg="mod">
          <ac:chgData name="Hugo Demenez" userId="d9cfc3e2c6849f9d" providerId="LiveId" clId="{3184CB1B-AEA6-45B1-B6A9-0ABF08811AEC}" dt="2021-05-19T13:57:58.742" v="806" actId="1076"/>
          <ac:spMkLst>
            <pc:docMk/>
            <pc:sldMk cId="751187635" sldId="257"/>
            <ac:spMk id="10" creationId="{3558A7B8-4247-4D45-ABF5-71929F896A0D}"/>
          </ac:spMkLst>
        </pc:spChg>
        <pc:spChg chg="mod">
          <ac:chgData name="Hugo Demenez" userId="d9cfc3e2c6849f9d" providerId="LiveId" clId="{3184CB1B-AEA6-45B1-B6A9-0ABF08811AEC}" dt="2021-05-19T13:58:06.474" v="808" actId="1076"/>
          <ac:spMkLst>
            <pc:docMk/>
            <pc:sldMk cId="751187635" sldId="257"/>
            <ac:spMk id="12" creationId="{C5F334BB-7441-42F0-8B39-4825EAA9E021}"/>
          </ac:spMkLst>
        </pc:spChg>
        <pc:spChg chg="add mod">
          <ac:chgData name="Hugo Demenez" userId="d9cfc3e2c6849f9d" providerId="LiveId" clId="{3184CB1B-AEA6-45B1-B6A9-0ABF08811AEC}" dt="2021-05-18T14:38:07.975" v="651" actId="1076"/>
          <ac:spMkLst>
            <pc:docMk/>
            <pc:sldMk cId="751187635" sldId="257"/>
            <ac:spMk id="26" creationId="{D0417EA2-58C2-4DE4-BC28-F417A72CF354}"/>
          </ac:spMkLst>
        </pc:spChg>
        <pc:spChg chg="add mod">
          <ac:chgData name="Hugo Demenez" userId="d9cfc3e2c6849f9d" providerId="LiveId" clId="{3184CB1B-AEA6-45B1-B6A9-0ABF08811AEC}" dt="2021-05-18T14:38:22.316" v="654" actId="1076"/>
          <ac:spMkLst>
            <pc:docMk/>
            <pc:sldMk cId="751187635" sldId="257"/>
            <ac:spMk id="28" creationId="{BDB420AF-E903-4F97-91D8-13CCA14BF607}"/>
          </ac:spMkLst>
        </pc:spChg>
        <pc:spChg chg="add mod">
          <ac:chgData name="Hugo Demenez" userId="d9cfc3e2c6849f9d" providerId="LiveId" clId="{3184CB1B-AEA6-45B1-B6A9-0ABF08811AEC}" dt="2021-05-18T14:38:04.112" v="649" actId="122"/>
          <ac:spMkLst>
            <pc:docMk/>
            <pc:sldMk cId="751187635" sldId="257"/>
            <ac:spMk id="30" creationId="{4988718D-ACA3-4D41-9CA4-89632A44E1D9}"/>
          </ac:spMkLst>
        </pc:spChg>
        <pc:spChg chg="add mod">
          <ac:chgData name="Hugo Demenez" userId="d9cfc3e2c6849f9d" providerId="LiveId" clId="{3184CB1B-AEA6-45B1-B6A9-0ABF08811AEC}" dt="2021-05-18T14:38:53.949" v="659" actId="20577"/>
          <ac:spMkLst>
            <pc:docMk/>
            <pc:sldMk cId="751187635" sldId="257"/>
            <ac:spMk id="32" creationId="{83D981E6-E3AB-47F4-8757-C05E77AA4434}"/>
          </ac:spMkLst>
        </pc:spChg>
        <pc:spChg chg="add mod">
          <ac:chgData name="Hugo Demenez" userId="d9cfc3e2c6849f9d" providerId="LiveId" clId="{3184CB1B-AEA6-45B1-B6A9-0ABF08811AEC}" dt="2021-05-18T14:39:11.848" v="662" actId="1076"/>
          <ac:spMkLst>
            <pc:docMk/>
            <pc:sldMk cId="751187635" sldId="257"/>
            <ac:spMk id="33" creationId="{F47817B7-387A-462A-9AE9-D9C66FC26ADD}"/>
          </ac:spMkLst>
        </pc:spChg>
        <pc:spChg chg="add mod">
          <ac:chgData name="Hugo Demenez" userId="d9cfc3e2c6849f9d" providerId="LiveId" clId="{3184CB1B-AEA6-45B1-B6A9-0ABF08811AEC}" dt="2021-05-18T14:51:23.565" v="775" actId="1076"/>
          <ac:spMkLst>
            <pc:docMk/>
            <pc:sldMk cId="751187635" sldId="257"/>
            <ac:spMk id="34" creationId="{30E3B772-CDF1-4F34-89B5-9C714DE617F8}"/>
          </ac:spMkLst>
        </pc:spChg>
        <pc:spChg chg="add mod">
          <ac:chgData name="Hugo Demenez" userId="d9cfc3e2c6849f9d" providerId="LiveId" clId="{3184CB1B-AEA6-45B1-B6A9-0ABF08811AEC}" dt="2021-05-18T14:51:09.725" v="774" actId="20577"/>
          <ac:spMkLst>
            <pc:docMk/>
            <pc:sldMk cId="751187635" sldId="257"/>
            <ac:spMk id="35" creationId="{2B9F44BD-1755-426F-9C79-A929B97B245E}"/>
          </ac:spMkLst>
        </pc:spChg>
        <pc:spChg chg="add del mod">
          <ac:chgData name="Hugo Demenez" userId="d9cfc3e2c6849f9d" providerId="LiveId" clId="{3184CB1B-AEA6-45B1-B6A9-0ABF08811AEC}" dt="2021-05-18T14:44:17.860" v="688" actId="478"/>
          <ac:spMkLst>
            <pc:docMk/>
            <pc:sldMk cId="751187635" sldId="257"/>
            <ac:spMk id="36" creationId="{6E6DC07E-BCFF-4175-82A6-FC5A0756AC75}"/>
          </ac:spMkLst>
        </pc:spChg>
        <pc:spChg chg="add mod">
          <ac:chgData name="Hugo Demenez" userId="d9cfc3e2c6849f9d" providerId="LiveId" clId="{3184CB1B-AEA6-45B1-B6A9-0ABF08811AEC}" dt="2021-05-18T14:44:58.205" v="693" actId="1076"/>
          <ac:spMkLst>
            <pc:docMk/>
            <pc:sldMk cId="751187635" sldId="257"/>
            <ac:spMk id="37" creationId="{21B87AAE-1115-4985-AEDB-E15C79E022F3}"/>
          </ac:spMkLst>
        </pc:spChg>
        <pc:spChg chg="add mod">
          <ac:chgData name="Hugo Demenez" userId="d9cfc3e2c6849f9d" providerId="LiveId" clId="{3184CB1B-AEA6-45B1-B6A9-0ABF08811AEC}" dt="2021-05-18T14:41:38.641" v="679" actId="20577"/>
          <ac:spMkLst>
            <pc:docMk/>
            <pc:sldMk cId="751187635" sldId="257"/>
            <ac:spMk id="38" creationId="{45EEAD4A-F15E-4DED-86F5-3A4C951400A8}"/>
          </ac:spMkLst>
        </pc:spChg>
        <pc:spChg chg="add mod">
          <ac:chgData name="Hugo Demenez" userId="d9cfc3e2c6849f9d" providerId="LiveId" clId="{3184CB1B-AEA6-45B1-B6A9-0ABF08811AEC}" dt="2021-05-18T14:49:14.133" v="750" actId="1076"/>
          <ac:spMkLst>
            <pc:docMk/>
            <pc:sldMk cId="751187635" sldId="257"/>
            <ac:spMk id="50" creationId="{F4ED811F-F00C-425D-8C10-165FF470A681}"/>
          </ac:spMkLst>
        </pc:spChg>
        <pc:spChg chg="mod">
          <ac:chgData name="Hugo Demenez" userId="d9cfc3e2c6849f9d" providerId="LiveId" clId="{3184CB1B-AEA6-45B1-B6A9-0ABF08811AEC}" dt="2021-05-18T14:35:48.961" v="633" actId="404"/>
          <ac:spMkLst>
            <pc:docMk/>
            <pc:sldMk cId="751187635" sldId="257"/>
            <ac:spMk id="59" creationId="{BADCC5D3-4593-4743-BAB7-64163A3C870E}"/>
          </ac:spMkLst>
        </pc:spChg>
        <pc:spChg chg="add mod">
          <ac:chgData name="Hugo Demenez" userId="d9cfc3e2c6849f9d" providerId="LiveId" clId="{3184CB1B-AEA6-45B1-B6A9-0ABF08811AEC}" dt="2021-05-18T14:50:11.597" v="760" actId="1076"/>
          <ac:spMkLst>
            <pc:docMk/>
            <pc:sldMk cId="751187635" sldId="257"/>
            <ac:spMk id="60" creationId="{2CAD9DB3-E684-4C7C-B555-976F35D2F8B6}"/>
          </ac:spMkLst>
        </pc:spChg>
        <pc:cxnChg chg="add mod">
          <ac:chgData name="Hugo Demenez" userId="d9cfc3e2c6849f9d" providerId="LiveId" clId="{3184CB1B-AEA6-45B1-B6A9-0ABF08811AEC}" dt="2021-05-18T14:34:35.784" v="587" actId="208"/>
          <ac:cxnSpMkLst>
            <pc:docMk/>
            <pc:sldMk cId="751187635" sldId="257"/>
            <ac:cxnSpMk id="11" creationId="{087B6916-5F73-4AEE-BCA3-7716580D0BE3}"/>
          </ac:cxnSpMkLst>
        </pc:cxnChg>
        <pc:cxnChg chg="mod">
          <ac:chgData name="Hugo Demenez" userId="d9cfc3e2c6849f9d" providerId="LiveId" clId="{3184CB1B-AEA6-45B1-B6A9-0ABF08811AEC}" dt="2021-05-19T13:57:58.742" v="806" actId="1076"/>
          <ac:cxnSpMkLst>
            <pc:docMk/>
            <pc:sldMk cId="751187635" sldId="257"/>
            <ac:cxnSpMk id="17" creationId="{EE7D5622-2E45-4381-8324-2BBFC4EF86F3}"/>
          </ac:cxnSpMkLst>
        </pc:cxnChg>
        <pc:cxnChg chg="del mod">
          <ac:chgData name="Hugo Demenez" userId="d9cfc3e2c6849f9d" providerId="LiveId" clId="{3184CB1B-AEA6-45B1-B6A9-0ABF08811AEC}" dt="2021-05-18T14:44:15.083" v="687" actId="478"/>
          <ac:cxnSpMkLst>
            <pc:docMk/>
            <pc:sldMk cId="751187635" sldId="257"/>
            <ac:cxnSpMk id="19" creationId="{3A943EAA-3C66-429E-9349-4731B79D603E}"/>
          </ac:cxnSpMkLst>
        </pc:cxnChg>
        <pc:cxnChg chg="mod">
          <ac:chgData name="Hugo Demenez" userId="d9cfc3e2c6849f9d" providerId="LiveId" clId="{3184CB1B-AEA6-45B1-B6A9-0ABF08811AEC}" dt="2021-05-19T13:56:40.578" v="792" actId="1076"/>
          <ac:cxnSpMkLst>
            <pc:docMk/>
            <pc:sldMk cId="751187635" sldId="257"/>
            <ac:cxnSpMk id="27" creationId="{D895134B-C5A5-4890-A0CB-501227B9F46C}"/>
          </ac:cxnSpMkLst>
        </pc:cxnChg>
        <pc:cxnChg chg="mod">
          <ac:chgData name="Hugo Demenez" userId="d9cfc3e2c6849f9d" providerId="LiveId" clId="{3184CB1B-AEA6-45B1-B6A9-0ABF08811AEC}" dt="2021-05-19T13:56:40.578" v="792" actId="1076"/>
          <ac:cxnSpMkLst>
            <pc:docMk/>
            <pc:sldMk cId="751187635" sldId="257"/>
            <ac:cxnSpMk id="29" creationId="{4913E1D6-1CEF-4989-8622-125D94207BC1}"/>
          </ac:cxnSpMkLst>
        </pc:cxnChg>
        <pc:cxnChg chg="add mod">
          <ac:chgData name="Hugo Demenez" userId="d9cfc3e2c6849f9d" providerId="LiveId" clId="{3184CB1B-AEA6-45B1-B6A9-0ABF08811AEC}" dt="2021-05-19T13:57:58.742" v="806" actId="1076"/>
          <ac:cxnSpMkLst>
            <pc:docMk/>
            <pc:sldMk cId="751187635" sldId="257"/>
            <ac:cxnSpMk id="51" creationId="{C98C74C9-10E2-4763-BDAF-17AA4322D532}"/>
          </ac:cxnSpMkLst>
        </pc:cxnChg>
        <pc:cxnChg chg="add mod">
          <ac:chgData name="Hugo Demenez" userId="d9cfc3e2c6849f9d" providerId="LiveId" clId="{3184CB1B-AEA6-45B1-B6A9-0ABF08811AEC}" dt="2021-05-19T13:58:06.474" v="808" actId="1076"/>
          <ac:cxnSpMkLst>
            <pc:docMk/>
            <pc:sldMk cId="751187635" sldId="257"/>
            <ac:cxnSpMk id="54" creationId="{1ED42505-82B9-492E-B8CF-4DC9AE1A83EC}"/>
          </ac:cxnSpMkLst>
        </pc:cxnChg>
        <pc:cxnChg chg="del mod">
          <ac:chgData name="Hugo Demenez" userId="d9cfc3e2c6849f9d" providerId="LiveId" clId="{3184CB1B-AEA6-45B1-B6A9-0ABF08811AEC}" dt="2021-05-18T14:45:37.076" v="698" actId="478"/>
          <ac:cxnSpMkLst>
            <pc:docMk/>
            <pc:sldMk cId="751187635" sldId="257"/>
            <ac:cxnSpMk id="73" creationId="{D05362C2-8531-42C6-BFC5-0C1C56BEA35B}"/>
          </ac:cxnSpMkLst>
        </pc:cxnChg>
        <pc:cxnChg chg="mod">
          <ac:chgData name="Hugo Demenez" userId="d9cfc3e2c6849f9d" providerId="LiveId" clId="{3184CB1B-AEA6-45B1-B6A9-0ABF08811AEC}" dt="2021-05-19T13:58:06.474" v="808" actId="1076"/>
          <ac:cxnSpMkLst>
            <pc:docMk/>
            <pc:sldMk cId="751187635" sldId="257"/>
            <ac:cxnSpMk id="75" creationId="{1419AC39-FD38-4E9B-B257-E3DE608AE39C}"/>
          </ac:cxnSpMkLst>
        </pc:cxnChg>
      </pc:sldChg>
      <pc:sldChg chg="addSp delSp modSp new mod">
        <pc:chgData name="Hugo Demenez" userId="d9cfc3e2c6849f9d" providerId="LiveId" clId="{3184CB1B-AEA6-45B1-B6A9-0ABF08811AEC}" dt="2021-05-18T14:03:25.058" v="579" actId="207"/>
        <pc:sldMkLst>
          <pc:docMk/>
          <pc:sldMk cId="2640128254" sldId="258"/>
        </pc:sldMkLst>
        <pc:spChg chg="del">
          <ac:chgData name="Hugo Demenez" userId="d9cfc3e2c6849f9d" providerId="LiveId" clId="{3184CB1B-AEA6-45B1-B6A9-0ABF08811AEC}" dt="2021-05-18T13:47:56.168" v="1" actId="478"/>
          <ac:spMkLst>
            <pc:docMk/>
            <pc:sldMk cId="2640128254" sldId="258"/>
            <ac:spMk id="2" creationId="{10E0C0B1-2FD3-4285-9821-4E2684FC25BC}"/>
          </ac:spMkLst>
        </pc:spChg>
        <pc:spChg chg="del">
          <ac:chgData name="Hugo Demenez" userId="d9cfc3e2c6849f9d" providerId="LiveId" clId="{3184CB1B-AEA6-45B1-B6A9-0ABF08811AEC}" dt="2021-05-18T13:47:57.338" v="2" actId="478"/>
          <ac:spMkLst>
            <pc:docMk/>
            <pc:sldMk cId="2640128254" sldId="258"/>
            <ac:spMk id="3" creationId="{E150AB4F-F540-4F5A-B3A6-2E162D8B39FB}"/>
          </ac:spMkLst>
        </pc:spChg>
        <pc:spChg chg="add mod">
          <ac:chgData name="Hugo Demenez" userId="d9cfc3e2c6849f9d" providerId="LiveId" clId="{3184CB1B-AEA6-45B1-B6A9-0ABF08811AEC}" dt="2021-05-18T13:54:18.841" v="463" actId="20577"/>
          <ac:spMkLst>
            <pc:docMk/>
            <pc:sldMk cId="2640128254" sldId="258"/>
            <ac:spMk id="14" creationId="{58BCBBC0-2414-4567-8327-95474463946F}"/>
          </ac:spMkLst>
        </pc:spChg>
        <pc:spChg chg="add mod">
          <ac:chgData name="Hugo Demenez" userId="d9cfc3e2c6849f9d" providerId="LiveId" clId="{3184CB1B-AEA6-45B1-B6A9-0ABF08811AEC}" dt="2021-05-18T13:52:49.911" v="351" actId="20577"/>
          <ac:spMkLst>
            <pc:docMk/>
            <pc:sldMk cId="2640128254" sldId="258"/>
            <ac:spMk id="15" creationId="{0A278963-E5E5-46EE-A983-0B76BF41BD09}"/>
          </ac:spMkLst>
        </pc:spChg>
        <pc:spChg chg="add mod">
          <ac:chgData name="Hugo Demenez" userId="d9cfc3e2c6849f9d" providerId="LiveId" clId="{3184CB1B-AEA6-45B1-B6A9-0ABF08811AEC}" dt="2021-05-18T13:52:05.123" v="297" actId="1076"/>
          <ac:spMkLst>
            <pc:docMk/>
            <pc:sldMk cId="2640128254" sldId="258"/>
            <ac:spMk id="16" creationId="{D4E4183B-F45A-4F5F-833C-E55547C671A4}"/>
          </ac:spMkLst>
        </pc:spChg>
        <pc:spChg chg="add del mod">
          <ac:chgData name="Hugo Demenez" userId="d9cfc3e2c6849f9d" providerId="LiveId" clId="{3184CB1B-AEA6-45B1-B6A9-0ABF08811AEC}" dt="2021-05-18T13:55:48.690" v="515" actId="478"/>
          <ac:spMkLst>
            <pc:docMk/>
            <pc:sldMk cId="2640128254" sldId="258"/>
            <ac:spMk id="21" creationId="{E5A7CE48-A5E2-4A63-935E-FAF701605FD3}"/>
          </ac:spMkLst>
        </pc:spChg>
        <pc:spChg chg="add del">
          <ac:chgData name="Hugo Demenez" userId="d9cfc3e2c6849f9d" providerId="LiveId" clId="{3184CB1B-AEA6-45B1-B6A9-0ABF08811AEC}" dt="2021-05-18T13:58:12.020" v="521" actId="478"/>
          <ac:spMkLst>
            <pc:docMk/>
            <pc:sldMk cId="2640128254" sldId="258"/>
            <ac:spMk id="24" creationId="{9206693F-6CFE-4003-90C1-7956BF78A9C5}"/>
          </ac:spMkLst>
        </pc:spChg>
        <pc:spChg chg="add del">
          <ac:chgData name="Hugo Demenez" userId="d9cfc3e2c6849f9d" providerId="LiveId" clId="{3184CB1B-AEA6-45B1-B6A9-0ABF08811AEC}" dt="2021-05-18T13:58:20.444" v="523" actId="478"/>
          <ac:spMkLst>
            <pc:docMk/>
            <pc:sldMk cId="2640128254" sldId="258"/>
            <ac:spMk id="25" creationId="{8F0A574E-7CF6-4219-B1FE-466B8D486C2D}"/>
          </ac:spMkLst>
        </pc:spChg>
        <pc:spChg chg="add mod ord">
          <ac:chgData name="Hugo Demenez" userId="d9cfc3e2c6849f9d" providerId="LiveId" clId="{3184CB1B-AEA6-45B1-B6A9-0ABF08811AEC}" dt="2021-05-18T14:03:25.058" v="579" actId="207"/>
          <ac:spMkLst>
            <pc:docMk/>
            <pc:sldMk cId="2640128254" sldId="258"/>
            <ac:spMk id="28" creationId="{A8799BA1-07E6-41FA-AE8C-27B589A64FFE}"/>
          </ac:spMkLst>
        </pc:spChg>
        <pc:picChg chg="add mod">
          <ac:chgData name="Hugo Demenez" userId="d9cfc3e2c6849f9d" providerId="LiveId" clId="{3184CB1B-AEA6-45B1-B6A9-0ABF08811AEC}" dt="2021-05-18T13:49:41.770" v="14" actId="1076"/>
          <ac:picMkLst>
            <pc:docMk/>
            <pc:sldMk cId="2640128254" sldId="258"/>
            <ac:picMk id="5" creationId="{61E54776-7C41-495A-AB40-548DB1D8F089}"/>
          </ac:picMkLst>
        </pc:picChg>
        <pc:picChg chg="add mod">
          <ac:chgData name="Hugo Demenez" userId="d9cfc3e2c6849f9d" providerId="LiveId" clId="{3184CB1B-AEA6-45B1-B6A9-0ABF08811AEC}" dt="2021-05-18T13:49:36.103" v="12" actId="1076"/>
          <ac:picMkLst>
            <pc:docMk/>
            <pc:sldMk cId="2640128254" sldId="258"/>
            <ac:picMk id="7" creationId="{2B623938-BEEB-4FF3-9F4E-3F192C1071CB}"/>
          </ac:picMkLst>
        </pc:picChg>
        <pc:picChg chg="add mod">
          <ac:chgData name="Hugo Demenez" userId="d9cfc3e2c6849f9d" providerId="LiveId" clId="{3184CB1B-AEA6-45B1-B6A9-0ABF08811AEC}" dt="2021-05-18T13:49:40.305" v="13" actId="1076"/>
          <ac:picMkLst>
            <pc:docMk/>
            <pc:sldMk cId="2640128254" sldId="258"/>
            <ac:picMk id="9" creationId="{D4D97865-B934-4C78-8262-F2C6F9777D0C}"/>
          </ac:picMkLst>
        </pc:picChg>
        <pc:picChg chg="add del mod">
          <ac:chgData name="Hugo Demenez" userId="d9cfc3e2c6849f9d" providerId="LiveId" clId="{3184CB1B-AEA6-45B1-B6A9-0ABF08811AEC}" dt="2021-05-18T14:00:35.286" v="545" actId="478"/>
          <ac:picMkLst>
            <pc:docMk/>
            <pc:sldMk cId="2640128254" sldId="258"/>
            <ac:picMk id="18" creationId="{F7760B47-03B5-4028-BBDA-5597D7D67536}"/>
          </ac:picMkLst>
        </pc:picChg>
        <pc:picChg chg="add del mod">
          <ac:chgData name="Hugo Demenez" userId="d9cfc3e2c6849f9d" providerId="LiveId" clId="{3184CB1B-AEA6-45B1-B6A9-0ABF08811AEC}" dt="2021-05-18T13:56:54.705" v="519" actId="478"/>
          <ac:picMkLst>
            <pc:docMk/>
            <pc:sldMk cId="2640128254" sldId="258"/>
            <ac:picMk id="23" creationId="{A19AFCB1-16FD-41E4-BD59-24DAC1CE7A78}"/>
          </ac:picMkLst>
        </pc:picChg>
        <pc:picChg chg="add del mod">
          <ac:chgData name="Hugo Demenez" userId="d9cfc3e2c6849f9d" providerId="LiveId" clId="{3184CB1B-AEA6-45B1-B6A9-0ABF08811AEC}" dt="2021-05-18T13:58:39.885" v="529" actId="21"/>
          <ac:picMkLst>
            <pc:docMk/>
            <pc:sldMk cId="2640128254" sldId="258"/>
            <ac:picMk id="27" creationId="{0D96649F-8BCB-4547-B6F4-3A4D7D82A5D1}"/>
          </ac:picMkLst>
        </pc:picChg>
        <pc:picChg chg="add del mod">
          <ac:chgData name="Hugo Demenez" userId="d9cfc3e2c6849f9d" providerId="LiveId" clId="{3184CB1B-AEA6-45B1-B6A9-0ABF08811AEC}" dt="2021-05-18T14:01:31.316" v="552" actId="478"/>
          <ac:picMkLst>
            <pc:docMk/>
            <pc:sldMk cId="2640128254" sldId="258"/>
            <ac:picMk id="1030" creationId="{5A440021-4FFE-416F-B681-28FEA6297253}"/>
          </ac:picMkLst>
        </pc:picChg>
        <pc:picChg chg="add mod">
          <ac:chgData name="Hugo Demenez" userId="d9cfc3e2c6849f9d" providerId="LiveId" clId="{3184CB1B-AEA6-45B1-B6A9-0ABF08811AEC}" dt="2021-05-18T14:03:08.660" v="578" actId="1076"/>
          <ac:picMkLst>
            <pc:docMk/>
            <pc:sldMk cId="2640128254" sldId="258"/>
            <ac:picMk id="1032" creationId="{99B97B8A-BDE6-4529-B739-5FC37EDBDAEC}"/>
          </ac:picMkLst>
        </pc:picChg>
        <pc:cxnChg chg="add mod">
          <ac:chgData name="Hugo Demenez" userId="d9cfc3e2c6849f9d" providerId="LiveId" clId="{3184CB1B-AEA6-45B1-B6A9-0ABF08811AEC}" dt="2021-05-18T13:53:22.411" v="353" actId="208"/>
          <ac:cxnSpMkLst>
            <pc:docMk/>
            <pc:sldMk cId="2640128254" sldId="258"/>
            <ac:cxnSpMk id="11" creationId="{B04DCE85-A0C4-45A2-B46F-4B2760F92F52}"/>
          </ac:cxnSpMkLst>
        </pc:cxnChg>
        <pc:cxnChg chg="add mod">
          <ac:chgData name="Hugo Demenez" userId="d9cfc3e2c6849f9d" providerId="LiveId" clId="{3184CB1B-AEA6-45B1-B6A9-0ABF08811AEC}" dt="2021-05-18T13:53:22.411" v="353" actId="208"/>
          <ac:cxnSpMkLst>
            <pc:docMk/>
            <pc:sldMk cId="2640128254" sldId="258"/>
            <ac:cxnSpMk id="13" creationId="{0121C585-36E9-4E04-A970-8D2234D280B2}"/>
          </ac:cxnSpMkLst>
        </pc:cxnChg>
        <pc:cxnChg chg="add del mod">
          <ac:chgData name="Hugo Demenez" userId="d9cfc3e2c6849f9d" providerId="LiveId" clId="{3184CB1B-AEA6-45B1-B6A9-0ABF08811AEC}" dt="2021-05-18T14:01:15.505" v="551" actId="478"/>
          <ac:cxnSpMkLst>
            <pc:docMk/>
            <pc:sldMk cId="2640128254" sldId="258"/>
            <ac:cxnSpMk id="20" creationId="{5FCFB0B4-F1A3-42A5-8FCD-27FE427E315A}"/>
          </ac:cxnSpMkLst>
        </pc:cxnChg>
      </pc:sldChg>
      <pc:sldChg chg="addSp delSp modSp new del mod modAnim">
        <pc:chgData name="Hugo Demenez" userId="d9cfc3e2c6849f9d" providerId="LiveId" clId="{3184CB1B-AEA6-45B1-B6A9-0ABF08811AEC}" dt="2021-05-18T14:58:57.442" v="784" actId="47"/>
        <pc:sldMkLst>
          <pc:docMk/>
          <pc:sldMk cId="3364322071" sldId="259"/>
        </pc:sldMkLst>
        <pc:spChg chg="mod">
          <ac:chgData name="Hugo Demenez" userId="d9cfc3e2c6849f9d" providerId="LiveId" clId="{3184CB1B-AEA6-45B1-B6A9-0ABF08811AEC}" dt="2021-05-18T14:57:53.300" v="780" actId="20577"/>
          <ac:spMkLst>
            <pc:docMk/>
            <pc:sldMk cId="3364322071" sldId="259"/>
            <ac:spMk id="2" creationId="{664399CC-AB57-4A0F-A714-E16C09B45603}"/>
          </ac:spMkLst>
        </pc:spChg>
        <pc:spChg chg="add del mod">
          <ac:chgData name="Hugo Demenez" userId="d9cfc3e2c6849f9d" providerId="LiveId" clId="{3184CB1B-AEA6-45B1-B6A9-0ABF08811AEC}" dt="2021-05-18T14:14:21.471" v="583" actId="478"/>
          <ac:spMkLst>
            <pc:docMk/>
            <pc:sldMk cId="3364322071" sldId="259"/>
            <ac:spMk id="3" creationId="{AA561A5F-BE5E-4F0A-98E6-14A0C01AAC50}"/>
          </ac:spMkLst>
        </pc:spChg>
        <pc:spChg chg="del">
          <ac:chgData name="Hugo Demenez" userId="d9cfc3e2c6849f9d" providerId="LiveId" clId="{3184CB1B-AEA6-45B1-B6A9-0ABF08811AEC}" dt="2021-05-18T13:58:45.049" v="535" actId="478"/>
          <ac:spMkLst>
            <pc:docMk/>
            <pc:sldMk cId="3364322071" sldId="259"/>
            <ac:spMk id="3" creationId="{C62EDC9F-B190-47E6-9377-898C4A8BC058}"/>
          </ac:spMkLst>
        </pc:spChg>
        <pc:picChg chg="add mod modCrop">
          <ac:chgData name="Hugo Demenez" userId="d9cfc3e2c6849f9d" providerId="LiveId" clId="{3184CB1B-AEA6-45B1-B6A9-0ABF08811AEC}" dt="2021-05-18T14:00:21.948" v="544" actId="1076"/>
          <ac:picMkLst>
            <pc:docMk/>
            <pc:sldMk cId="3364322071" sldId="259"/>
            <ac:picMk id="4" creationId="{DB67005D-21FB-4068-AD58-26B0924E056C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Notes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Vos notes</c:v>
                </c:pt>
              </c:strCache>
            </c:strRef>
          </c:tx>
          <c:spPr>
            <a:ln w="34925" cap="rnd">
              <a:solidFill>
                <a:srgbClr val="137478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Feuil1!$A$2:$A$5</c:f>
              <c:strCache>
                <c:ptCount val="4"/>
                <c:pt idx="0">
                  <c:v>Janvier</c:v>
                </c:pt>
                <c:pt idx="1">
                  <c:v>Fevrier</c:v>
                </c:pt>
                <c:pt idx="2">
                  <c:v>Mars</c:v>
                </c:pt>
                <c:pt idx="3">
                  <c:v>Avril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2</c:v>
                </c:pt>
                <c:pt idx="1">
                  <c:v>2.5</c:v>
                </c:pt>
                <c:pt idx="2">
                  <c:v>3.5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37-4C46-A510-8FE854AD3847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Notes Moyennes Globales</c:v>
                </c:pt>
              </c:strCache>
            </c:strRef>
          </c:tx>
          <c:spPr>
            <a:ln w="34925" cap="rnd">
              <a:solidFill>
                <a:srgbClr val="1CA9B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Feuil1!$A$2:$A$5</c:f>
              <c:strCache>
                <c:ptCount val="4"/>
                <c:pt idx="0">
                  <c:v>Janvier</c:v>
                </c:pt>
                <c:pt idx="1">
                  <c:v>Fevrier</c:v>
                </c:pt>
                <c:pt idx="2">
                  <c:v>Mars</c:v>
                </c:pt>
                <c:pt idx="3">
                  <c:v>Avril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3</c:v>
                </c:pt>
                <c:pt idx="2">
                  <c:v>2.5</c:v>
                </c:pt>
                <c:pt idx="3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37-4C46-A510-8FE854AD38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25277280"/>
        <c:axId val="1925275616"/>
      </c:lineChart>
      <c:catAx>
        <c:axId val="1925277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25275616"/>
        <c:crosses val="autoZero"/>
        <c:auto val="1"/>
        <c:lblAlgn val="ctr"/>
        <c:lblOffset val="100"/>
        <c:noMultiLvlLbl val="0"/>
      </c:catAx>
      <c:valAx>
        <c:axId val="192527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25277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A835E9-E39A-4216-9802-89F159F7A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0BBE25-4D73-4257-823A-E5373E9CC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231747-A15D-4C73-A89B-0F4E7BC5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7AFD78-E1DB-4CAB-9231-D2D15A03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739E95-3A27-466B-AAAE-59C5EB9F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08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B71C2F-0611-4509-8F67-03265C5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B9E22B-CD83-4219-8EFD-488EBE3FE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9A9FAB-EFC9-4F07-8F01-D911FD25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8A9DAA-F2EC-42F6-B008-9A1275E0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142FF-8125-4622-B0EE-F87EEB12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21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153F321-0D0F-40B9-BA30-C0BCA6BAC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B720D6-422C-4BA4-9984-CFD6686D6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450888-A73F-4E94-92BB-ED2F09EB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E28A5B-E34D-4B60-936C-2AECCD03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C60F27-BDDC-435C-97DC-6748D2D0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47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4AEAF-DEBF-4A68-946D-9C4B9BCE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B76BF5-1289-4788-A323-01E9984C1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B22BCD-F578-4060-ABCD-8450ABBCB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7A0C0E-87B1-4F0F-9FA1-891F0DEB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F544B8-C17C-45E3-9A7C-BF742243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46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39F21-E7EB-4358-8B0C-3DA3A246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520C58-36B5-4FF5-825C-04C0D169D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4F8F80-1A65-4D79-AD22-029268B5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94C897-F465-4BE7-9A6D-8BF8D1F2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2A040A-5772-4509-AD1C-B1654600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06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6428C-4AE7-4313-B1C0-C9EF4FD5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D0BDE5-7175-4580-80FE-ACDAB4BBE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97AC38-D14A-4501-AEBA-C818DD144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84B20D-28A4-42E2-A7E9-9A489DF0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9317E7-DA36-4065-B94A-D9EFE8EA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845DDB-76F9-41DC-A968-517AFB2B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64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A8CDE-7062-4EAB-92F5-253318031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79F04E-707C-407F-8995-D8CFB72FE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E4F0E5-43F9-42BB-B7A8-87CD1A455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18E4CB-8B21-493F-BED2-9492EFBB9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A49614-C792-4221-9EBB-8BF5EC097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B4E312-DBE3-4965-9E54-16034989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384C17-26E5-4649-840E-8660C5EE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47F1ED5-FEF8-48AD-A229-CFF4F47A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0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08CCE4-7602-457E-BFB3-B743851F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C49EE2-1851-45D9-8EDF-C4D5429A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E5D3CB-6346-4B14-B323-B51601CB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1DC93B-B9DB-4EC1-96EC-01213338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64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B4D585-FB81-465F-9919-97ED43B1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BA8ACF-DF33-4811-8864-3AC29A64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D517B8-EF1B-4774-8F08-69FF0D73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0FB75-72FD-4026-A690-4D01F7853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1D5F27-9C79-4EE0-9E56-EDA889F67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198CD7-3E8C-47F1-B5DA-56955BA95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BC3BE8-A08B-4CF1-AC56-E7EDD29B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0DB638-A34B-4244-A83D-CFCDDDC4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6FE9A9-B142-45C9-8C54-D252934A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72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C3CC8-2524-4C7E-82E2-A401BD03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71EA868-E8D5-4683-8CCC-54C07031E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F445DD-CB7C-4617-9F01-099616A8E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F1B35B-7A55-4DF5-95B1-6124F4F6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0CA005-5AA6-46BE-85A5-56559E30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3D5801-76BD-4FD1-A8D2-4B85ACED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76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C5A1287-13DF-4DAD-9585-79AD5A61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ECDE70-7559-46A1-89FE-00118499D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F7C38A-3BF2-42EC-8C94-B42A41DAC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78751-DA34-41BA-ACFB-BD878EA789F8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A52D34-EBC6-4849-9A04-32918E22B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9E2D3A-44F9-4DC0-A626-C1F05A4DD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8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2.sv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6.svg"/><Relationship Id="rId3" Type="http://schemas.openxmlformats.org/officeDocument/2006/relationships/image" Target="../media/image22.svg"/><Relationship Id="rId7" Type="http://schemas.openxmlformats.org/officeDocument/2006/relationships/image" Target="../media/image31.svg"/><Relationship Id="rId12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3.svg"/><Relationship Id="rId5" Type="http://schemas.openxmlformats.org/officeDocument/2006/relationships/image" Target="../media/image29.svg"/><Relationship Id="rId15" Type="http://schemas.openxmlformats.org/officeDocument/2006/relationships/image" Target="../media/image24.svg"/><Relationship Id="rId10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image" Target="../media/image6.sv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5557395-889E-4AB5-9EA2-FB609C6B2656}"/>
              </a:ext>
            </a:extLst>
          </p:cNvPr>
          <p:cNvSpPr/>
          <p:nvPr/>
        </p:nvSpPr>
        <p:spPr>
          <a:xfrm>
            <a:off x="3177202" y="979525"/>
            <a:ext cx="5837595" cy="54785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719F2AD-89CB-458D-BA7D-5D3894934DF5}"/>
              </a:ext>
            </a:extLst>
          </p:cNvPr>
          <p:cNvSpPr txBox="1"/>
          <p:nvPr/>
        </p:nvSpPr>
        <p:spPr>
          <a:xfrm>
            <a:off x="4212580" y="128555"/>
            <a:ext cx="3766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chemeClr val="tx1">
                    <a:lumMod val="75000"/>
                    <a:lumOff val="25000"/>
                  </a:schemeClr>
                </a:solidFill>
              </a:rPr>
              <a:t>ISEN</a:t>
            </a:r>
            <a:r>
              <a:rPr lang="fr-FR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INFO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4504FF-DF9A-4E0D-8595-72D2456EF3FF}"/>
              </a:ext>
            </a:extLst>
          </p:cNvPr>
          <p:cNvSpPr txBox="1"/>
          <p:nvPr/>
        </p:nvSpPr>
        <p:spPr>
          <a:xfrm>
            <a:off x="5216870" y="4388819"/>
            <a:ext cx="1758258" cy="487204"/>
          </a:xfrm>
          <a:prstGeom prst="roundRect">
            <a:avLst>
              <a:gd name="adj" fmla="val 41785"/>
            </a:avLst>
          </a:prstGeom>
          <a:solidFill>
            <a:srgbClr val="FFFFFF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connecter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4D0732E-91E3-41F7-8271-92BD22AD150B}"/>
              </a:ext>
            </a:extLst>
          </p:cNvPr>
          <p:cNvGrpSpPr/>
          <p:nvPr/>
        </p:nvGrpSpPr>
        <p:grpSpPr>
          <a:xfrm>
            <a:off x="4467911" y="1334453"/>
            <a:ext cx="3177948" cy="483632"/>
            <a:chOff x="4440378" y="1892965"/>
            <a:chExt cx="3177948" cy="483632"/>
          </a:xfrm>
        </p:grpSpPr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1A4F141D-E10E-49CC-AFE8-184CDA0C64A7}"/>
                </a:ext>
              </a:extLst>
            </p:cNvPr>
            <p:cNvSpPr txBox="1"/>
            <p:nvPr/>
          </p:nvSpPr>
          <p:spPr>
            <a:xfrm>
              <a:off x="5860068" y="1892965"/>
              <a:ext cx="1758258" cy="483632"/>
            </a:xfrm>
            <a:prstGeom prst="roundRect">
              <a:avLst>
                <a:gd name="adj" fmla="val 41017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Inscription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E4A8307C-6066-4BFA-BE33-A85D757BBC0C}"/>
                </a:ext>
              </a:extLst>
            </p:cNvPr>
            <p:cNvSpPr txBox="1"/>
            <p:nvPr/>
          </p:nvSpPr>
          <p:spPr>
            <a:xfrm>
              <a:off x="4440378" y="1892965"/>
              <a:ext cx="1758258" cy="483632"/>
            </a:xfrm>
            <a:prstGeom prst="roundRect">
              <a:avLst>
                <a:gd name="adj" fmla="val 41017"/>
              </a:avLst>
            </a:prstGeom>
            <a:solidFill>
              <a:srgbClr val="13747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Connexion</a:t>
              </a:r>
            </a:p>
          </p:txBody>
        </p:sp>
      </p:grp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B665DDA-3F0F-40BE-96C5-43CCB6710CFA}"/>
              </a:ext>
            </a:extLst>
          </p:cNvPr>
          <p:cNvSpPr/>
          <p:nvPr/>
        </p:nvSpPr>
        <p:spPr>
          <a:xfrm>
            <a:off x="4017018" y="2801280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C9910A7-5689-4DDD-80E5-7189CC26F466}"/>
              </a:ext>
            </a:extLst>
          </p:cNvPr>
          <p:cNvSpPr/>
          <p:nvPr/>
        </p:nvSpPr>
        <p:spPr>
          <a:xfrm>
            <a:off x="4017018" y="3491021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7" name="Graphique 16" descr="Utilisateur contour">
            <a:extLst>
              <a:ext uri="{FF2B5EF4-FFF2-40B4-BE49-F238E27FC236}">
                <a16:creationId xmlns:a16="http://schemas.microsoft.com/office/drawing/2014/main" id="{F97D8BD5-418B-4E31-9687-C70ADEC4F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2718" y="2961210"/>
            <a:ext cx="305202" cy="284483"/>
          </a:xfrm>
          <a:prstGeom prst="rect">
            <a:avLst/>
          </a:prstGeom>
        </p:spPr>
      </p:pic>
      <p:pic>
        <p:nvPicPr>
          <p:cNvPr id="18" name="Graphique 17" descr="Verrou contour">
            <a:extLst>
              <a:ext uri="{FF2B5EF4-FFF2-40B4-BE49-F238E27FC236}">
                <a16:creationId xmlns:a16="http://schemas.microsoft.com/office/drawing/2014/main" id="{90D83C12-3346-4FB5-8B3D-064FA42FA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2718" y="3657513"/>
            <a:ext cx="305202" cy="28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68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5557395-889E-4AB5-9EA2-FB609C6B2656}"/>
              </a:ext>
            </a:extLst>
          </p:cNvPr>
          <p:cNvSpPr/>
          <p:nvPr/>
        </p:nvSpPr>
        <p:spPr>
          <a:xfrm>
            <a:off x="3177202" y="979525"/>
            <a:ext cx="5837595" cy="54785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719F2AD-89CB-458D-BA7D-5D3894934DF5}"/>
              </a:ext>
            </a:extLst>
          </p:cNvPr>
          <p:cNvSpPr txBox="1"/>
          <p:nvPr/>
        </p:nvSpPr>
        <p:spPr>
          <a:xfrm>
            <a:off x="4212580" y="128555"/>
            <a:ext cx="3766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chemeClr val="tx1">
                    <a:lumMod val="75000"/>
                    <a:lumOff val="25000"/>
                  </a:schemeClr>
                </a:solidFill>
              </a:rPr>
              <a:t>ISEN</a:t>
            </a:r>
            <a:r>
              <a:rPr lang="fr-FR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INFO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4504FF-DF9A-4E0D-8595-72D2456EF3FF}"/>
              </a:ext>
            </a:extLst>
          </p:cNvPr>
          <p:cNvSpPr txBox="1"/>
          <p:nvPr/>
        </p:nvSpPr>
        <p:spPr>
          <a:xfrm>
            <a:off x="5177756" y="5735471"/>
            <a:ext cx="1758258" cy="487204"/>
          </a:xfrm>
          <a:prstGeom prst="roundRect">
            <a:avLst>
              <a:gd name="adj" fmla="val 41785"/>
            </a:avLst>
          </a:prstGeom>
          <a:solidFill>
            <a:srgbClr val="FFFFFF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tx1">
                    <a:lumMod val="75000"/>
                    <a:lumOff val="25000"/>
                  </a:schemeClr>
                </a:solidFill>
              </a:rPr>
              <a:t>S’inscrire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4D0732E-91E3-41F7-8271-92BD22AD150B}"/>
              </a:ext>
            </a:extLst>
          </p:cNvPr>
          <p:cNvGrpSpPr/>
          <p:nvPr/>
        </p:nvGrpSpPr>
        <p:grpSpPr>
          <a:xfrm>
            <a:off x="4467911" y="1334453"/>
            <a:ext cx="3177948" cy="483632"/>
            <a:chOff x="4440378" y="1892965"/>
            <a:chExt cx="3177948" cy="483632"/>
          </a:xfrm>
        </p:grpSpPr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E4A8307C-6066-4BFA-BE33-A85D757BBC0C}"/>
                </a:ext>
              </a:extLst>
            </p:cNvPr>
            <p:cNvSpPr txBox="1"/>
            <p:nvPr/>
          </p:nvSpPr>
          <p:spPr>
            <a:xfrm>
              <a:off x="4440378" y="1892965"/>
              <a:ext cx="1758258" cy="483632"/>
            </a:xfrm>
            <a:prstGeom prst="roundRect">
              <a:avLst>
                <a:gd name="adj" fmla="val 41017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228600" dist="76200">
                <a:prstClr val="black"/>
              </a:inn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Connexion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1A4F141D-E10E-49CC-AFE8-184CDA0C64A7}"/>
                </a:ext>
              </a:extLst>
            </p:cNvPr>
            <p:cNvSpPr txBox="1"/>
            <p:nvPr/>
          </p:nvSpPr>
          <p:spPr>
            <a:xfrm>
              <a:off x="5860068" y="1892965"/>
              <a:ext cx="1758258" cy="483632"/>
            </a:xfrm>
            <a:prstGeom prst="roundRect">
              <a:avLst>
                <a:gd name="adj" fmla="val 41017"/>
              </a:avLst>
            </a:prstGeom>
            <a:solidFill>
              <a:srgbClr val="13747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Inscription</a:t>
              </a:r>
            </a:p>
          </p:txBody>
        </p:sp>
      </p:grp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B665DDA-3F0F-40BE-96C5-43CCB6710CFA}"/>
              </a:ext>
            </a:extLst>
          </p:cNvPr>
          <p:cNvSpPr/>
          <p:nvPr/>
        </p:nvSpPr>
        <p:spPr>
          <a:xfrm>
            <a:off x="4017017" y="2118318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C9910A7-5689-4DDD-80E5-7189CC26F466}"/>
              </a:ext>
            </a:extLst>
          </p:cNvPr>
          <p:cNvSpPr/>
          <p:nvPr/>
        </p:nvSpPr>
        <p:spPr>
          <a:xfrm>
            <a:off x="4017017" y="2808059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7" name="Graphique 16" descr="Utilisateur contour">
            <a:extLst>
              <a:ext uri="{FF2B5EF4-FFF2-40B4-BE49-F238E27FC236}">
                <a16:creationId xmlns:a16="http://schemas.microsoft.com/office/drawing/2014/main" id="{F97D8BD5-418B-4E31-9687-C70ADEC4F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2717" y="2278248"/>
            <a:ext cx="305202" cy="284483"/>
          </a:xfrm>
          <a:prstGeom prst="rect">
            <a:avLst/>
          </a:prstGeom>
        </p:spPr>
      </p:pic>
      <p:pic>
        <p:nvPicPr>
          <p:cNvPr id="18" name="Graphique 17" descr="Verrou contour">
            <a:extLst>
              <a:ext uri="{FF2B5EF4-FFF2-40B4-BE49-F238E27FC236}">
                <a16:creationId xmlns:a16="http://schemas.microsoft.com/office/drawing/2014/main" id="{90D83C12-3346-4FB5-8B3D-064FA42FA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2717" y="2974551"/>
            <a:ext cx="305202" cy="284483"/>
          </a:xfrm>
          <a:prstGeom prst="rect">
            <a:avLst/>
          </a:prstGeom>
        </p:spPr>
      </p:pic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4DC5CA95-7605-4ABC-A634-C65AD5BDAEB3}"/>
              </a:ext>
            </a:extLst>
          </p:cNvPr>
          <p:cNvSpPr/>
          <p:nvPr/>
        </p:nvSpPr>
        <p:spPr>
          <a:xfrm>
            <a:off x="4017017" y="3492376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bg1">
                    <a:lumMod val="75000"/>
                  </a:schemeClr>
                </a:solidFill>
              </a:rPr>
              <a:t>email</a:t>
            </a:r>
          </a:p>
        </p:txBody>
      </p:sp>
      <p:pic>
        <p:nvPicPr>
          <p:cNvPr id="20" name="Graphique 19" descr="Adresse de courrier contour">
            <a:extLst>
              <a:ext uri="{FF2B5EF4-FFF2-40B4-BE49-F238E27FC236}">
                <a16:creationId xmlns:a16="http://schemas.microsoft.com/office/drawing/2014/main" id="{81704D7D-F2FE-45EF-8C19-4C94F63E56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42717" y="3652306"/>
            <a:ext cx="305202" cy="284483"/>
          </a:xfrm>
          <a:prstGeom prst="rect">
            <a:avLst/>
          </a:prstGeom>
        </p:spPr>
      </p:pic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F4941490-B1EC-4428-8F5F-23466CEE1865}"/>
              </a:ext>
            </a:extLst>
          </p:cNvPr>
          <p:cNvSpPr/>
          <p:nvPr/>
        </p:nvSpPr>
        <p:spPr>
          <a:xfrm>
            <a:off x="4017017" y="4190958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bg1">
                    <a:lumMod val="75000"/>
                  </a:schemeClr>
                </a:solidFill>
              </a:rPr>
              <a:t>niveau</a:t>
            </a:r>
          </a:p>
        </p:txBody>
      </p:sp>
      <p:pic>
        <p:nvPicPr>
          <p:cNvPr id="22" name="Graphique 21" descr="Classe contour">
            <a:extLst>
              <a:ext uri="{FF2B5EF4-FFF2-40B4-BE49-F238E27FC236}">
                <a16:creationId xmlns:a16="http://schemas.microsoft.com/office/drawing/2014/main" id="{A9FBD39D-577F-47B1-946F-7877EA5537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42717" y="4350888"/>
            <a:ext cx="305202" cy="284483"/>
          </a:xfrm>
          <a:prstGeom prst="rect">
            <a:avLst/>
          </a:prstGeom>
        </p:spPr>
      </p:pic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047D96FF-63C9-4DF4-BBA9-1C1E09D5A169}"/>
              </a:ext>
            </a:extLst>
          </p:cNvPr>
          <p:cNvSpPr/>
          <p:nvPr/>
        </p:nvSpPr>
        <p:spPr>
          <a:xfrm>
            <a:off x="4017017" y="4889542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bg1">
                    <a:lumMod val="75000"/>
                  </a:schemeClr>
                </a:solidFill>
              </a:rPr>
              <a:t>spécialité</a:t>
            </a:r>
          </a:p>
        </p:txBody>
      </p:sp>
      <p:pic>
        <p:nvPicPr>
          <p:cNvPr id="24" name="Graphique 23" descr="Atome avec un remplissage uni">
            <a:extLst>
              <a:ext uri="{FF2B5EF4-FFF2-40B4-BE49-F238E27FC236}">
                <a16:creationId xmlns:a16="http://schemas.microsoft.com/office/drawing/2014/main" id="{B338AA48-5A8D-474A-9A78-3DB675D5D5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42717" y="5038713"/>
            <a:ext cx="306000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65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 descr="Discours avec un remplissage uni">
            <a:extLst>
              <a:ext uri="{FF2B5EF4-FFF2-40B4-BE49-F238E27FC236}">
                <a16:creationId xmlns:a16="http://schemas.microsoft.com/office/drawing/2014/main" id="{CA379CB7-4232-4DA6-8013-A8A636DD1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3174" y="5760126"/>
            <a:ext cx="914400" cy="914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Graphique 8" descr="Micro de radio avec un remplissage uni">
            <a:extLst>
              <a:ext uri="{FF2B5EF4-FFF2-40B4-BE49-F238E27FC236}">
                <a16:creationId xmlns:a16="http://schemas.microsoft.com/office/drawing/2014/main" id="{41667D38-5E9B-4BBE-AE64-6A2C93ABE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426" y="5727469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EA39CE18-E0FE-4A90-A546-015707CC68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442733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4DAF09E-B347-45F9-8209-514551EFCDBA}"/>
              </a:ext>
            </a:extLst>
          </p:cNvPr>
          <p:cNvSpPr/>
          <p:nvPr/>
        </p:nvSpPr>
        <p:spPr>
          <a:xfrm>
            <a:off x="10300996" y="216131"/>
            <a:ext cx="1754155" cy="573578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Se déconnecter</a:t>
            </a:r>
          </a:p>
        </p:txBody>
      </p:sp>
      <p:pic>
        <p:nvPicPr>
          <p:cNvPr id="3" name="Graphique 2" descr="Partiellement ensoleillé avec un remplissage uni">
            <a:extLst>
              <a:ext uri="{FF2B5EF4-FFF2-40B4-BE49-F238E27FC236}">
                <a16:creationId xmlns:a16="http://schemas.microsoft.com/office/drawing/2014/main" id="{F0E0436E-4E66-4543-9603-E1283204FF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5367" y="0"/>
            <a:ext cx="914400" cy="9144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C58413D-A6FF-4572-9B35-1EF169079D94}"/>
              </a:ext>
            </a:extLst>
          </p:cNvPr>
          <p:cNvSpPr txBox="1"/>
          <p:nvPr/>
        </p:nvSpPr>
        <p:spPr>
          <a:xfrm>
            <a:off x="702964" y="738328"/>
            <a:ext cx="75052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>
                <a:latin typeface="Poppins" panose="00000500000000000000" pitchFamily="2" charset="0"/>
                <a:cs typeface="Poppins" panose="00000500000000000000" pitchFamily="2" charset="0"/>
              </a:rPr>
              <a:t>25°C</a:t>
            </a:r>
          </a:p>
        </p:txBody>
      </p:sp>
    </p:spTree>
    <p:extLst>
      <p:ext uri="{BB962C8B-B14F-4D97-AF65-F5344CB8AC3E}">
        <p14:creationId xmlns:p14="http://schemas.microsoft.com/office/powerpoint/2010/main" val="168377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Base de données avec un remplissage uni">
            <a:extLst>
              <a:ext uri="{FF2B5EF4-FFF2-40B4-BE49-F238E27FC236}">
                <a16:creationId xmlns:a16="http://schemas.microsoft.com/office/drawing/2014/main" id="{95FE15F4-47FC-4B29-A393-FC4D86AA4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6812" y="-37322"/>
            <a:ext cx="998376" cy="998376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249F7FEC-8147-4BC8-B597-4CB454C7AB92}"/>
              </a:ext>
            </a:extLst>
          </p:cNvPr>
          <p:cNvSpPr/>
          <p:nvPr/>
        </p:nvSpPr>
        <p:spPr>
          <a:xfrm>
            <a:off x="1221565" y="1375139"/>
            <a:ext cx="1980000" cy="1200150"/>
          </a:xfrm>
          <a:prstGeom prst="ellipse">
            <a:avLst/>
          </a:prstGeom>
          <a:solidFill>
            <a:schemeClr val="bg1"/>
          </a:solidFill>
          <a:ln w="25400">
            <a:solidFill>
              <a:srgbClr val="13747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Obtenir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5469E6A-666F-4096-83B5-99CDA6392B53}"/>
              </a:ext>
            </a:extLst>
          </p:cNvPr>
          <p:cNvSpPr/>
          <p:nvPr/>
        </p:nvSpPr>
        <p:spPr>
          <a:xfrm>
            <a:off x="8989018" y="1363513"/>
            <a:ext cx="1980000" cy="1200150"/>
          </a:xfrm>
          <a:prstGeom prst="ellipse">
            <a:avLst/>
          </a:prstGeom>
          <a:solidFill>
            <a:schemeClr val="bg1"/>
          </a:solidFill>
          <a:ln w="25400">
            <a:solidFill>
              <a:srgbClr val="13747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Posséder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DC8B4E1B-DA99-4E6F-9F0E-F3814BADE0E2}"/>
              </a:ext>
            </a:extLst>
          </p:cNvPr>
          <p:cNvCxnSpPr>
            <a:cxnSpLocks/>
          </p:cNvCxnSpPr>
          <p:nvPr/>
        </p:nvCxnSpPr>
        <p:spPr>
          <a:xfrm>
            <a:off x="7962814" y="1954186"/>
            <a:ext cx="1026204" cy="0"/>
          </a:xfrm>
          <a:prstGeom prst="straightConnector1">
            <a:avLst/>
          </a:prstGeom>
          <a:ln w="25400">
            <a:solidFill>
              <a:srgbClr val="13747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9428F22-5AF7-4248-943F-EBDF6E207B57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9974254" y="2575290"/>
            <a:ext cx="2" cy="1565098"/>
          </a:xfrm>
          <a:prstGeom prst="straightConnector1">
            <a:avLst/>
          </a:prstGeom>
          <a:ln w="25400">
            <a:solidFill>
              <a:srgbClr val="13747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27F62C65-47DE-4919-A57B-697111F728D2}"/>
              </a:ext>
            </a:extLst>
          </p:cNvPr>
          <p:cNvSpPr txBox="1"/>
          <p:nvPr/>
        </p:nvSpPr>
        <p:spPr>
          <a:xfrm>
            <a:off x="3376529" y="1605882"/>
            <a:ext cx="676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dirty="0">
                <a:cs typeface="Calibri"/>
              </a:rPr>
              <a:t>0,n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D337154-727B-4C42-BE48-953F3805EEB6}"/>
              </a:ext>
            </a:extLst>
          </p:cNvPr>
          <p:cNvSpPr txBox="1"/>
          <p:nvPr/>
        </p:nvSpPr>
        <p:spPr>
          <a:xfrm>
            <a:off x="1525766" y="3108056"/>
            <a:ext cx="676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dirty="0">
                <a:cs typeface="Calibri"/>
              </a:rPr>
              <a:t>1,1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1428290-8AB6-4E96-87C3-502EA0DEE789}"/>
              </a:ext>
            </a:extLst>
          </p:cNvPr>
          <p:cNvSpPr txBox="1"/>
          <p:nvPr/>
        </p:nvSpPr>
        <p:spPr>
          <a:xfrm>
            <a:off x="9307505" y="3098790"/>
            <a:ext cx="676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dirty="0">
                <a:cs typeface="Calibri"/>
              </a:rPr>
              <a:t>1,1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1405845-7A33-41A4-952D-53010A26B424}"/>
              </a:ext>
            </a:extLst>
          </p:cNvPr>
          <p:cNvSpPr txBox="1"/>
          <p:nvPr/>
        </p:nvSpPr>
        <p:spPr>
          <a:xfrm>
            <a:off x="8207524" y="1566462"/>
            <a:ext cx="676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dirty="0">
                <a:cs typeface="Calibri"/>
              </a:rPr>
              <a:t>1,1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E22F235E-69EB-42EF-813B-E66310B54F2E}"/>
              </a:ext>
            </a:extLst>
          </p:cNvPr>
          <p:cNvGrpSpPr/>
          <p:nvPr/>
        </p:nvGrpSpPr>
        <p:grpSpPr>
          <a:xfrm>
            <a:off x="8614217" y="4140388"/>
            <a:ext cx="2720075" cy="2246365"/>
            <a:chOff x="6595188" y="3465845"/>
            <a:chExt cx="3733194" cy="2439845"/>
          </a:xfrm>
        </p:grpSpPr>
        <p:sp>
          <p:nvSpPr>
            <p:cNvPr id="36" name="Zone de texte 2">
              <a:extLst>
                <a:ext uri="{FF2B5EF4-FFF2-40B4-BE49-F238E27FC236}">
                  <a16:creationId xmlns:a16="http://schemas.microsoft.com/office/drawing/2014/main" id="{DA762878-CDC5-4812-AD82-2AEEBA59F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5188" y="3465845"/>
              <a:ext cx="3733193" cy="2439845"/>
            </a:xfrm>
            <a:prstGeom prst="roundRect">
              <a:avLst/>
            </a:prstGeom>
            <a:solidFill>
              <a:srgbClr val="FFFFFF"/>
            </a:solidFill>
            <a:ln w="25400">
              <a:solidFill>
                <a:srgbClr val="137478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dirty="0">
                  <a:effectLst/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Planning</a:t>
              </a:r>
            </a:p>
            <a:p>
              <a:pPr marL="628650" lvl="1" indent="-1714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endParaRPr lang="fr-FR" u="dotte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19B85DCD-55DA-4A40-9100-69DE263053FC}"/>
                </a:ext>
              </a:extLst>
            </p:cNvPr>
            <p:cNvSpPr txBox="1"/>
            <p:nvPr/>
          </p:nvSpPr>
          <p:spPr>
            <a:xfrm>
              <a:off x="6595188" y="4044500"/>
              <a:ext cx="3733194" cy="11730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numCol="2" rtlCol="0">
              <a:spAutoFit/>
            </a:bodyPr>
            <a:lstStyle/>
            <a:p>
              <a:pPr marL="171450" indent="-1714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fr-FR" sz="1600" u="heavy" dirty="0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id</a:t>
              </a:r>
              <a:endParaRPr lang="fr-FR" sz="16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  <a:p>
              <a:pPr marL="171450" lvl="0" indent="-1714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fr-FR" sz="1600" dirty="0" err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subject</a:t>
              </a:r>
              <a:endParaRPr lang="fr-FR" sz="16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  <a:p>
              <a:pPr marL="171450" lvl="0" indent="-1714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fr-FR" sz="1600" dirty="0" err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teacher</a:t>
              </a:r>
              <a:endParaRPr lang="fr-FR" sz="16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  <a:p>
              <a:pPr marL="171450" lvl="0" indent="-1714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room</a:t>
              </a:r>
            </a:p>
            <a:p>
              <a:pPr marL="171450" lvl="0" indent="-1714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date</a:t>
              </a:r>
              <a:endParaRPr lang="fr-FR" sz="16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  <a:p>
              <a:pPr marL="171450" lvl="0" indent="-1714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start</a:t>
              </a:r>
              <a:endParaRPr lang="fr-FR" sz="16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  <a:p>
              <a:pPr marL="171450" lvl="0" indent="-1714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end</a:t>
              </a:r>
              <a:endParaRPr lang="fr-FR" sz="16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  <a:p>
              <a:pPr marL="171450" lvl="0" indent="-1714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fr-FR" sz="1600" u="dotted" dirty="0" err="1">
                  <a:effectLst/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Username</a:t>
              </a:r>
              <a:endParaRPr lang="fr-FR" sz="16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A2920D4B-CD67-4AAD-962B-899AB9B08CB3}"/>
              </a:ext>
            </a:extLst>
          </p:cNvPr>
          <p:cNvGrpSpPr/>
          <p:nvPr/>
        </p:nvGrpSpPr>
        <p:grpSpPr>
          <a:xfrm>
            <a:off x="857709" y="4140388"/>
            <a:ext cx="2720075" cy="2246363"/>
            <a:chOff x="6595188" y="3465845"/>
            <a:chExt cx="3733194" cy="2439845"/>
          </a:xfrm>
        </p:grpSpPr>
        <p:sp>
          <p:nvSpPr>
            <p:cNvPr id="22" name="Zone de texte 2">
              <a:extLst>
                <a:ext uri="{FF2B5EF4-FFF2-40B4-BE49-F238E27FC236}">
                  <a16:creationId xmlns:a16="http://schemas.microsoft.com/office/drawing/2014/main" id="{DD4CA510-970A-4D97-8545-DF48945144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5188" y="3465845"/>
              <a:ext cx="3733193" cy="2439845"/>
            </a:xfrm>
            <a:prstGeom prst="roundRect">
              <a:avLst/>
            </a:prstGeom>
            <a:solidFill>
              <a:srgbClr val="FFFFFF"/>
            </a:solidFill>
            <a:ln w="25400">
              <a:solidFill>
                <a:srgbClr val="137478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1800" dirty="0">
                  <a:latin typeface="Poppins" panose="00000500000000000000" pitchFamily="2" charset="0"/>
                  <a:cs typeface="Poppins" panose="00000500000000000000" pitchFamily="2" charset="0"/>
                </a:rPr>
                <a:t>Marks</a:t>
              </a:r>
              <a:endParaRPr lang="fr-FR" sz="3200" dirty="0">
                <a:latin typeface="Poppins" panose="00000500000000000000" pitchFamily="2" charset="0"/>
                <a:cs typeface="Poppins" panose="00000500000000000000" pitchFamily="2" charset="0"/>
              </a:endParaRPr>
            </a:p>
            <a:p>
              <a:pPr marL="628650" lvl="1" indent="-1714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endParaRPr lang="fr-FR" u="dotte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CA300025-D2CD-4D07-9BA4-691359C85DDD}"/>
                </a:ext>
              </a:extLst>
            </p:cNvPr>
            <p:cNvSpPr txBox="1"/>
            <p:nvPr/>
          </p:nvSpPr>
          <p:spPr>
            <a:xfrm>
              <a:off x="6595188" y="4044500"/>
              <a:ext cx="3733194" cy="782014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600" u="heavy" dirty="0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id</a:t>
              </a:r>
              <a:endParaRPr lang="fr-FR" sz="16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600" dirty="0" err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title</a:t>
              </a:r>
              <a:endParaRPr lang="fr-FR" sz="16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mark</a:t>
              </a:r>
              <a:endParaRPr lang="fr-FR" sz="16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date</a:t>
              </a:r>
            </a:p>
            <a:p>
              <a:pPr marL="171450" lvl="0" indent="-1714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fr-FR" sz="1600" u="dotted" dirty="0" err="1">
                  <a:effectLst/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username</a:t>
              </a:r>
              <a:endParaRPr lang="fr-FR" sz="16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</p:txBody>
        </p:sp>
      </p:grpSp>
      <p:sp>
        <p:nvSpPr>
          <p:cNvPr id="25" name="Zone de texte 2">
            <a:extLst>
              <a:ext uri="{FF2B5EF4-FFF2-40B4-BE49-F238E27FC236}">
                <a16:creationId xmlns:a16="http://schemas.microsoft.com/office/drawing/2014/main" id="{DB40529E-A380-484B-A252-D5BC70112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621" y="926726"/>
            <a:ext cx="3733193" cy="1981979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137478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latin typeface="Calibri"/>
                <a:cs typeface="Times New Roman"/>
              </a:rPr>
              <a:t>User</a:t>
            </a:r>
            <a:endParaRPr lang="fr-FR" u="dotte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956BFAA-2DA2-445B-87E4-B31B8B61179E}"/>
              </a:ext>
            </a:extLst>
          </p:cNvPr>
          <p:cNvSpPr txBox="1"/>
          <p:nvPr/>
        </p:nvSpPr>
        <p:spPr>
          <a:xfrm>
            <a:off x="4369112" y="1393787"/>
            <a:ext cx="3733194" cy="1084015"/>
          </a:xfrm>
          <a:prstGeom prst="rect">
            <a:avLst/>
          </a:prstGeom>
          <a:noFill/>
          <a:ln>
            <a:noFill/>
          </a:ln>
        </p:spPr>
        <p:txBody>
          <a:bodyPr wrap="square" numCol="2" rtlCol="0">
            <a:spAutoFit/>
          </a:bodyPr>
          <a:lstStyle/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800" u="heavy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username</a:t>
            </a:r>
            <a:endParaRPr lang="fr-FR" sz="1800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800" dirty="0" err="1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password</a:t>
            </a:r>
            <a:endParaRPr lang="fr-FR" sz="1800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email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7B88FCF-9EBD-4886-93BF-C6C6E97BCDDF}"/>
              </a:ext>
            </a:extLst>
          </p:cNvPr>
          <p:cNvCxnSpPr>
            <a:cxnSpLocks/>
            <a:stCxn id="2" idx="4"/>
            <a:endCxn id="22" idx="0"/>
          </p:cNvCxnSpPr>
          <p:nvPr/>
        </p:nvCxnSpPr>
        <p:spPr>
          <a:xfrm>
            <a:off x="2211565" y="2575289"/>
            <a:ext cx="6181" cy="1565099"/>
          </a:xfrm>
          <a:prstGeom prst="line">
            <a:avLst/>
          </a:prstGeom>
          <a:ln w="25400">
            <a:solidFill>
              <a:srgbClr val="1374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2B02A9E0-2511-472F-BCA5-BBEEC070754B}"/>
              </a:ext>
            </a:extLst>
          </p:cNvPr>
          <p:cNvCxnSpPr>
            <a:cxnSpLocks/>
          </p:cNvCxnSpPr>
          <p:nvPr/>
        </p:nvCxnSpPr>
        <p:spPr>
          <a:xfrm>
            <a:off x="3203417" y="1975214"/>
            <a:ext cx="1026204" cy="0"/>
          </a:xfrm>
          <a:prstGeom prst="straightConnector1">
            <a:avLst/>
          </a:prstGeom>
          <a:ln w="25400">
            <a:solidFill>
              <a:srgbClr val="13747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11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Disque contour">
            <a:extLst>
              <a:ext uri="{FF2B5EF4-FFF2-40B4-BE49-F238E27FC236}">
                <a16:creationId xmlns:a16="http://schemas.microsoft.com/office/drawing/2014/main" id="{4FF611CF-C9BC-4C02-AF6C-C7DCCB411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75253"/>
            <a:ext cx="914400" cy="9144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2C6A5FE-E431-4C88-B87E-B13D2F55CF74}"/>
              </a:ext>
            </a:extLst>
          </p:cNvPr>
          <p:cNvSpPr txBox="1"/>
          <p:nvPr/>
        </p:nvSpPr>
        <p:spPr>
          <a:xfrm>
            <a:off x="5497919" y="1175657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Poppins" panose="00000500000000000000" pitchFamily="2" charset="0"/>
                <a:cs typeface="Poppins" panose="00000500000000000000" pitchFamily="2" charset="0"/>
              </a:rPr>
              <a:t>Données</a:t>
            </a:r>
          </a:p>
        </p:txBody>
      </p:sp>
    </p:spTree>
    <p:extLst>
      <p:ext uri="{BB962C8B-B14F-4D97-AF65-F5344CB8AC3E}">
        <p14:creationId xmlns:p14="http://schemas.microsoft.com/office/powerpoint/2010/main" val="396206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A8799BA1-07E6-41FA-AE8C-27B589A64FFE}"/>
              </a:ext>
            </a:extLst>
          </p:cNvPr>
          <p:cNvSpPr/>
          <p:nvPr/>
        </p:nvSpPr>
        <p:spPr>
          <a:xfrm>
            <a:off x="622068" y="2069868"/>
            <a:ext cx="10947861" cy="3325091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137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 descr="Base de données contour">
            <a:extLst>
              <a:ext uri="{FF2B5EF4-FFF2-40B4-BE49-F238E27FC236}">
                <a16:creationId xmlns:a16="http://schemas.microsoft.com/office/drawing/2014/main" id="{61E54776-7C41-495A-AB40-548DB1D8F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0793" y="2529000"/>
            <a:ext cx="1800000" cy="1800000"/>
          </a:xfrm>
          <a:prstGeom prst="rect">
            <a:avLst/>
          </a:prstGeom>
        </p:spPr>
      </p:pic>
      <p:pic>
        <p:nvPicPr>
          <p:cNvPr id="7" name="Graphique 6" descr="Terminal Cmd contour">
            <a:extLst>
              <a:ext uri="{FF2B5EF4-FFF2-40B4-BE49-F238E27FC236}">
                <a16:creationId xmlns:a16="http://schemas.microsoft.com/office/drawing/2014/main" id="{2B623938-BEEB-4FF3-9F4E-3F192C107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6000" y="2529000"/>
            <a:ext cx="1800000" cy="1800000"/>
          </a:xfrm>
          <a:prstGeom prst="rect">
            <a:avLst/>
          </a:prstGeom>
        </p:spPr>
      </p:pic>
      <p:pic>
        <p:nvPicPr>
          <p:cNvPr id="9" name="Graphique 8" descr="Internet contour">
            <a:extLst>
              <a:ext uri="{FF2B5EF4-FFF2-40B4-BE49-F238E27FC236}">
                <a16:creationId xmlns:a16="http://schemas.microsoft.com/office/drawing/2014/main" id="{D4D97865-B934-4C78-8262-F2C6F9777D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1207" y="2529000"/>
            <a:ext cx="1800000" cy="180000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04DCE85-A0C4-45A2-B46F-4B2760F92F52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3401207" y="3429000"/>
            <a:ext cx="1794793" cy="0"/>
          </a:xfrm>
          <a:prstGeom prst="straightConnector1">
            <a:avLst/>
          </a:prstGeom>
          <a:ln w="38100">
            <a:solidFill>
              <a:srgbClr val="1374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121C585-36E9-4E04-A970-8D2234D280B2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6996000" y="3429000"/>
            <a:ext cx="1794793" cy="0"/>
          </a:xfrm>
          <a:prstGeom prst="straightConnector1">
            <a:avLst/>
          </a:prstGeom>
          <a:ln w="38100">
            <a:solidFill>
              <a:srgbClr val="1374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8BCBBC0-2414-4567-8327-95474463946F}"/>
              </a:ext>
            </a:extLst>
          </p:cNvPr>
          <p:cNvSpPr txBox="1"/>
          <p:nvPr/>
        </p:nvSpPr>
        <p:spPr>
          <a:xfrm>
            <a:off x="851129" y="4282833"/>
            <a:ext cx="330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Connexion sur </a:t>
            </a:r>
            <a:r>
              <a:rPr lang="fr-FR" err="1"/>
              <a:t>Aurion</a:t>
            </a:r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A278963-E5E5-46EE-A983-0B76BF41BD09}"/>
              </a:ext>
            </a:extLst>
          </p:cNvPr>
          <p:cNvSpPr txBox="1"/>
          <p:nvPr/>
        </p:nvSpPr>
        <p:spPr>
          <a:xfrm>
            <a:off x="4445923" y="4190500"/>
            <a:ext cx="330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Récupération et traitement des données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4E4183B-F45A-4F5F-833C-E55547C671A4}"/>
              </a:ext>
            </a:extLst>
          </p:cNvPr>
          <p:cNvSpPr txBox="1"/>
          <p:nvPr/>
        </p:nvSpPr>
        <p:spPr>
          <a:xfrm>
            <a:off x="8040716" y="4144333"/>
            <a:ext cx="330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Enregistrement de ces dernières dans la base de données</a:t>
            </a:r>
          </a:p>
        </p:txBody>
      </p:sp>
      <p:pic>
        <p:nvPicPr>
          <p:cNvPr id="1032" name="Picture 8" descr="Icône Python - Téléchargement gratuit en PNG et vecteurs">
            <a:extLst>
              <a:ext uri="{FF2B5EF4-FFF2-40B4-BE49-F238E27FC236}">
                <a16:creationId xmlns:a16="http://schemas.microsoft.com/office/drawing/2014/main" id="{99B97B8A-BDE6-4529-B739-5FC37EDBD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064" y="9132"/>
            <a:ext cx="2069868" cy="206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12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Base de données contour">
            <a:extLst>
              <a:ext uri="{FF2B5EF4-FFF2-40B4-BE49-F238E27FC236}">
                <a16:creationId xmlns:a16="http://schemas.microsoft.com/office/drawing/2014/main" id="{F9F0F25D-1749-4D01-BC73-B2E753875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9560" y="2918"/>
            <a:ext cx="1800000" cy="1800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34615B9-2DFF-455A-A648-8C8D5D8107A1}"/>
              </a:ext>
            </a:extLst>
          </p:cNvPr>
          <p:cNvSpPr txBox="1"/>
          <p:nvPr/>
        </p:nvSpPr>
        <p:spPr>
          <a:xfrm>
            <a:off x="4449921" y="1712196"/>
            <a:ext cx="330015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/>
              <a:t>Base de données</a:t>
            </a:r>
          </a:p>
        </p:txBody>
      </p:sp>
      <p:pic>
        <p:nvPicPr>
          <p:cNvPr id="13" name="Graphique 13" descr="Radio microphone contour">
            <a:extLst>
              <a:ext uri="{FF2B5EF4-FFF2-40B4-BE49-F238E27FC236}">
                <a16:creationId xmlns:a16="http://schemas.microsoft.com/office/drawing/2014/main" id="{ED17D935-9A50-470B-A87D-8FE7D57319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007" y="5007279"/>
            <a:ext cx="1175360" cy="1154483"/>
          </a:xfrm>
          <a:prstGeom prst="rect">
            <a:avLst/>
          </a:prstGeom>
        </p:spPr>
      </p:pic>
      <p:pic>
        <p:nvPicPr>
          <p:cNvPr id="14" name="Graphique 14" descr="Chat contour">
            <a:extLst>
              <a:ext uri="{FF2B5EF4-FFF2-40B4-BE49-F238E27FC236}">
                <a16:creationId xmlns:a16="http://schemas.microsoft.com/office/drawing/2014/main" id="{643E7E6A-209A-44D9-85A0-1E4325F3BA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1784" y="5004017"/>
            <a:ext cx="1185797" cy="1144043"/>
          </a:xfrm>
          <a:prstGeom prst="rect">
            <a:avLst/>
          </a:prstGeom>
        </p:spPr>
      </p:pic>
      <p:pic>
        <p:nvPicPr>
          <p:cNvPr id="15" name="Graphique 15" descr="Email contour">
            <a:extLst>
              <a:ext uri="{FF2B5EF4-FFF2-40B4-BE49-F238E27FC236}">
                <a16:creationId xmlns:a16="http://schemas.microsoft.com/office/drawing/2014/main" id="{12B6BCEC-225B-430A-BF23-D64E9E0C22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66084" y="4969440"/>
            <a:ext cx="1185797" cy="1206673"/>
          </a:xfrm>
          <a:prstGeom prst="rect">
            <a:avLst/>
          </a:prstGeom>
        </p:spPr>
      </p:pic>
      <p:pic>
        <p:nvPicPr>
          <p:cNvPr id="16" name="Graphique 16" descr="Periodic Graph contour">
            <a:extLst>
              <a:ext uri="{FF2B5EF4-FFF2-40B4-BE49-F238E27FC236}">
                <a16:creationId xmlns:a16="http://schemas.microsoft.com/office/drawing/2014/main" id="{A54D3640-17EF-4F75-8DD5-ACED65F6DE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7156" y="5007281"/>
            <a:ext cx="1123167" cy="1144043"/>
          </a:xfrm>
          <a:prstGeom prst="rect">
            <a:avLst/>
          </a:prstGeom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F1F7F94-3E03-4BF4-B0DA-3E483D4091FD}"/>
              </a:ext>
            </a:extLst>
          </p:cNvPr>
          <p:cNvCxnSpPr/>
          <p:nvPr/>
        </p:nvCxnSpPr>
        <p:spPr>
          <a:xfrm>
            <a:off x="4486796" y="4044863"/>
            <a:ext cx="803149" cy="918574"/>
          </a:xfrm>
          <a:prstGeom prst="straightConnector1">
            <a:avLst/>
          </a:prstGeom>
          <a:ln w="38100">
            <a:solidFill>
              <a:srgbClr val="1374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F4A8761-E6F2-4322-A39D-E667B9206136}"/>
              </a:ext>
            </a:extLst>
          </p:cNvPr>
          <p:cNvCxnSpPr/>
          <p:nvPr/>
        </p:nvCxnSpPr>
        <p:spPr>
          <a:xfrm flipH="1">
            <a:off x="3542565" y="1180578"/>
            <a:ext cx="1900384" cy="1503122"/>
          </a:xfrm>
          <a:prstGeom prst="straightConnector1">
            <a:avLst/>
          </a:prstGeom>
          <a:ln w="38100">
            <a:solidFill>
              <a:srgbClr val="1374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99A1327-5579-4EA8-8A9E-BC0C1C88DB9B}"/>
              </a:ext>
            </a:extLst>
          </p:cNvPr>
          <p:cNvCxnSpPr/>
          <p:nvPr/>
        </p:nvCxnSpPr>
        <p:spPr>
          <a:xfrm flipH="1">
            <a:off x="3444445" y="4495799"/>
            <a:ext cx="11041" cy="501041"/>
          </a:xfrm>
          <a:prstGeom prst="straightConnector1">
            <a:avLst/>
          </a:prstGeom>
          <a:ln w="38100">
            <a:solidFill>
              <a:srgbClr val="1374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D026E81-4BA2-46CB-BB7D-F421754F9A6B}"/>
              </a:ext>
            </a:extLst>
          </p:cNvPr>
          <p:cNvCxnSpPr/>
          <p:nvPr/>
        </p:nvCxnSpPr>
        <p:spPr>
          <a:xfrm flipH="1">
            <a:off x="1598944" y="4028162"/>
            <a:ext cx="940055" cy="939452"/>
          </a:xfrm>
          <a:prstGeom prst="straightConnector1">
            <a:avLst/>
          </a:prstGeom>
          <a:ln w="38100">
            <a:solidFill>
              <a:srgbClr val="1374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045217E-C339-4764-A140-DDE4BD32E03F}"/>
              </a:ext>
            </a:extLst>
          </p:cNvPr>
          <p:cNvCxnSpPr/>
          <p:nvPr/>
        </p:nvCxnSpPr>
        <p:spPr>
          <a:xfrm>
            <a:off x="6751920" y="1184753"/>
            <a:ext cx="1721725" cy="1513562"/>
          </a:xfrm>
          <a:prstGeom prst="straightConnector1">
            <a:avLst/>
          </a:prstGeom>
          <a:ln w="38100">
            <a:solidFill>
              <a:srgbClr val="1374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que 37" descr="Internet contour" title="Site Iseninfo">
            <a:extLst>
              <a:ext uri="{FF2B5EF4-FFF2-40B4-BE49-F238E27FC236}">
                <a16:creationId xmlns:a16="http://schemas.microsoft.com/office/drawing/2014/main" id="{08ADC564-C57F-44D8-B87B-2978F804A1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03288" y="2529000"/>
            <a:ext cx="1800000" cy="1800000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D7AD82F6-38E5-46B5-838B-EFD5701026C7}"/>
              </a:ext>
            </a:extLst>
          </p:cNvPr>
          <p:cNvSpPr txBox="1"/>
          <p:nvPr/>
        </p:nvSpPr>
        <p:spPr>
          <a:xfrm>
            <a:off x="4546947" y="6091824"/>
            <a:ext cx="17515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>
                <a:cs typeface="Calibri"/>
              </a:rPr>
              <a:t>Assistant textuel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6532C3D-1E94-48F4-92D3-FF1FEB77DF7C}"/>
              </a:ext>
            </a:extLst>
          </p:cNvPr>
          <p:cNvSpPr txBox="1"/>
          <p:nvPr/>
        </p:nvSpPr>
        <p:spPr>
          <a:xfrm>
            <a:off x="2594974" y="6091824"/>
            <a:ext cx="16158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>
                <a:cs typeface="Calibri"/>
              </a:rPr>
              <a:t>Assistant vocal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13169A7-58A9-4A7A-9142-0822CF3B6196}"/>
              </a:ext>
            </a:extLst>
          </p:cNvPr>
          <p:cNvSpPr txBox="1"/>
          <p:nvPr/>
        </p:nvSpPr>
        <p:spPr>
          <a:xfrm>
            <a:off x="768262" y="6091824"/>
            <a:ext cx="12713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CA">
                <a:cs typeface="Calibri"/>
              </a:rPr>
              <a:t>Graphiques</a:t>
            </a:r>
          </a:p>
        </p:txBody>
      </p:sp>
      <p:sp>
        <p:nvSpPr>
          <p:cNvPr id="47" name="ZoneTexte 1">
            <a:extLst>
              <a:ext uri="{FF2B5EF4-FFF2-40B4-BE49-F238E27FC236}">
                <a16:creationId xmlns:a16="http://schemas.microsoft.com/office/drawing/2014/main" id="{64C924E3-0B54-46A6-A8F2-4B347CEFBE60}"/>
              </a:ext>
            </a:extLst>
          </p:cNvPr>
          <p:cNvSpPr txBox="1"/>
          <p:nvPr/>
        </p:nvSpPr>
        <p:spPr>
          <a:xfrm>
            <a:off x="6822509" y="4150290"/>
            <a:ext cx="326511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/>
              <a:t>Exécutions des différents scripts</a:t>
            </a:r>
            <a:endParaRPr lang="fr-CA">
              <a:cs typeface="Calibri"/>
            </a:endParaRPr>
          </a:p>
        </p:txBody>
      </p:sp>
      <p:sp>
        <p:nvSpPr>
          <p:cNvPr id="48" name="ZoneTexte 1">
            <a:extLst>
              <a:ext uri="{FF2B5EF4-FFF2-40B4-BE49-F238E27FC236}">
                <a16:creationId xmlns:a16="http://schemas.microsoft.com/office/drawing/2014/main" id="{64C924E3-0B54-46A6-A8F2-4B347CEFBE60}"/>
              </a:ext>
            </a:extLst>
          </p:cNvPr>
          <p:cNvSpPr txBox="1"/>
          <p:nvPr/>
        </p:nvSpPr>
        <p:spPr>
          <a:xfrm>
            <a:off x="2842234" y="4115713"/>
            <a:ext cx="133402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/>
              <a:t>Site </a:t>
            </a:r>
            <a:r>
              <a:rPr lang="fr-CA" err="1"/>
              <a:t>IsenInfo</a:t>
            </a:r>
            <a:endParaRPr lang="fr-CA" err="1">
              <a:cs typeface="Calibri"/>
            </a:endParaRPr>
          </a:p>
        </p:txBody>
      </p:sp>
      <p:sp>
        <p:nvSpPr>
          <p:cNvPr id="49" name="ZoneTexte 1">
            <a:extLst>
              <a:ext uri="{FF2B5EF4-FFF2-40B4-BE49-F238E27FC236}">
                <a16:creationId xmlns:a16="http://schemas.microsoft.com/office/drawing/2014/main" id="{64C924E3-0B54-46A6-A8F2-4B347CEFBE60}"/>
              </a:ext>
            </a:extLst>
          </p:cNvPr>
          <p:cNvSpPr txBox="1"/>
          <p:nvPr/>
        </p:nvSpPr>
        <p:spPr>
          <a:xfrm>
            <a:off x="8079028" y="6095741"/>
            <a:ext cx="75991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A"/>
              <a:t>Mails</a:t>
            </a:r>
            <a:endParaRPr lang="fr-CA">
              <a:cs typeface="Calibri"/>
            </a:endParaRPr>
          </a:p>
        </p:txBody>
      </p:sp>
      <p:pic>
        <p:nvPicPr>
          <p:cNvPr id="50" name="Graphique 50" descr="Cmd Terminal contour">
            <a:extLst>
              <a:ext uri="{FF2B5EF4-FFF2-40B4-BE49-F238E27FC236}">
                <a16:creationId xmlns:a16="http://schemas.microsoft.com/office/drawing/2014/main" id="{FAB98C98-899E-4B2F-B2D4-4D5F282BA2E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49019" y="2522951"/>
            <a:ext cx="1801660" cy="1812098"/>
          </a:xfrm>
          <a:prstGeom prst="rect">
            <a:avLst/>
          </a:prstGeom>
        </p:spPr>
      </p:pic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BFC3068B-BF6B-4773-82F4-8DA63F42B67A}"/>
              </a:ext>
            </a:extLst>
          </p:cNvPr>
          <p:cNvCxnSpPr>
            <a:cxnSpLocks/>
          </p:cNvCxnSpPr>
          <p:nvPr/>
        </p:nvCxnSpPr>
        <p:spPr>
          <a:xfrm flipH="1">
            <a:off x="8454855" y="4485359"/>
            <a:ext cx="603" cy="480165"/>
          </a:xfrm>
          <a:prstGeom prst="straightConnector1">
            <a:avLst/>
          </a:prstGeom>
          <a:ln w="38100">
            <a:solidFill>
              <a:srgbClr val="1374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5D9CCEDE-BEFF-455D-B8AD-4395B3207A75}"/>
              </a:ext>
            </a:extLst>
          </p:cNvPr>
          <p:cNvSpPr/>
          <p:nvPr/>
        </p:nvSpPr>
        <p:spPr>
          <a:xfrm>
            <a:off x="381986" y="97019"/>
            <a:ext cx="11438463" cy="6654926"/>
          </a:xfrm>
          <a:prstGeom prst="roundRect">
            <a:avLst/>
          </a:prstGeom>
          <a:noFill/>
          <a:ln w="38100">
            <a:solidFill>
              <a:srgbClr val="137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5285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82</Words>
  <Application>Microsoft Office PowerPoint</Application>
  <PresentationFormat>Grand écran</PresentationFormat>
  <Paragraphs>54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Poppins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DEMENEZ</dc:creator>
  <cp:lastModifiedBy>Hugo DEMENEZ</cp:lastModifiedBy>
  <cp:revision>1</cp:revision>
  <dcterms:created xsi:type="dcterms:W3CDTF">2021-05-18T07:16:03Z</dcterms:created>
  <dcterms:modified xsi:type="dcterms:W3CDTF">2021-06-25T07:56:59Z</dcterms:modified>
</cp:coreProperties>
</file>