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1F06F6-6EC9-494F-A6A2-4357964A6C19}">
          <p14:sldIdLst>
            <p14:sldId id="259"/>
          </p14:sldIdLst>
        </p14:section>
        <p14:section name="Première partie" id="{4AA07A40-5265-4799-BF88-168218E6357D}">
          <p14:sldIdLst>
            <p14:sldId id="260"/>
          </p14:sldIdLst>
        </p14:section>
        <p14:section name="Deuxième partie" id="{0243CD7B-0FBB-45F7-996F-3714D7FE8E35}">
          <p14:sldIdLst>
            <p14:sldId id="261"/>
          </p14:sldIdLst>
        </p14:section>
        <p14:section name="Troisième partie" id="{6057DFBA-4BE5-4093-8028-DE22FDECCA5F}">
          <p14:sldIdLst>
            <p14:sldId id="262"/>
          </p14:sldIdLst>
        </p14:section>
        <p14:section name="Conclusion" id="{F0AE9ECC-1655-48C6-A6F5-46AB5B7321E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A8ECF-B9FA-4FA8-839B-D9B55B3C70EB}" v="46" dt="2021-06-24T11:50:37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DB6A8ECF-B9FA-4FA8-839B-D9B55B3C70EB}"/>
    <pc:docChg chg="undo custSel addSld delSld modSld modMainMaster addSection modSection">
      <pc:chgData name="Hugo DEMENEZ" userId="167f3b24-aa49-4d1b-b001-4f9180dfa13d" providerId="ADAL" clId="{DB6A8ECF-B9FA-4FA8-839B-D9B55B3C70EB}" dt="2021-06-24T11:53:44.856" v="519" actId="478"/>
      <pc:docMkLst>
        <pc:docMk/>
      </pc:docMkLst>
      <pc:sldChg chg="addSp delSp modSp del mod modClrScheme chgLayout">
        <pc:chgData name="Hugo DEMENEZ" userId="167f3b24-aa49-4d1b-b001-4f9180dfa13d" providerId="ADAL" clId="{DB6A8ECF-B9FA-4FA8-839B-D9B55B3C70EB}" dt="2021-06-23T11:34:28.350" v="56" actId="47"/>
        <pc:sldMkLst>
          <pc:docMk/>
          <pc:sldMk cId="3808120713" sldId="256"/>
        </pc:sldMkLst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2" creationId="{0AC49710-8884-4C2A-A993-79564E0B3434}"/>
          </ac:spMkLst>
        </pc:spChg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3" creationId="{0137D63B-8455-4521-B425-2C78231D83B3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4" creationId="{A127B87F-DD46-486F-AB8C-360D0C620584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5" creationId="{419A97D1-E5CD-4C1A-9521-D6E04F8EC825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6" creationId="{E7A0F088-494F-4099-9EBB-F480D6A43E26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7" creationId="{FD937429-E13C-45D8-898D-A726521CCC43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8" creationId="{300F3BE4-ABAA-4EE5-A1DF-A4D47509ADA4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9" creationId="{E28A7749-71EE-4A0F-93E3-355618F8781B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0" creationId="{1E844D9D-97DD-4A6E-BD28-964201F0AF9E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1" creationId="{18E86241-ADFD-41D4-8CB8-4BCD5214284F}"/>
          </ac:spMkLst>
        </pc:spChg>
      </pc:sldChg>
      <pc:sldChg chg="del">
        <pc:chgData name="Hugo DEMENEZ" userId="167f3b24-aa49-4d1b-b001-4f9180dfa13d" providerId="ADAL" clId="{DB6A8ECF-B9FA-4FA8-839B-D9B55B3C70EB}" dt="2021-06-23T11:34:29.143" v="58" actId="47"/>
        <pc:sldMkLst>
          <pc:docMk/>
          <pc:sldMk cId="3283699238" sldId="257"/>
        </pc:sldMkLst>
      </pc:sldChg>
      <pc:sldChg chg="addSp delSp new del">
        <pc:chgData name="Hugo DEMENEZ" userId="167f3b24-aa49-4d1b-b001-4f9180dfa13d" providerId="ADAL" clId="{DB6A8ECF-B9FA-4FA8-839B-D9B55B3C70EB}" dt="2021-06-23T11:34:28.624" v="57" actId="47"/>
        <pc:sldMkLst>
          <pc:docMk/>
          <pc:sldMk cId="2390795875" sldId="258"/>
        </pc:sldMkLst>
        <pc:picChg chg="add del">
          <ac:chgData name="Hugo DEMENEZ" userId="167f3b24-aa49-4d1b-b001-4f9180dfa13d" providerId="ADAL" clId="{DB6A8ECF-B9FA-4FA8-839B-D9B55B3C70EB}" dt="2021-06-23T11:30:10.293" v="2" actId="478"/>
          <ac:picMkLst>
            <pc:docMk/>
            <pc:sldMk cId="2390795875" sldId="258"/>
            <ac:picMk id="1026" creationId="{0785226C-0967-4739-9B5A-59779D904733}"/>
          </ac:picMkLst>
        </pc:picChg>
      </pc:sldChg>
      <pc:sldChg chg="addSp delSp modSp new mod">
        <pc:chgData name="Hugo DEMENEZ" userId="167f3b24-aa49-4d1b-b001-4f9180dfa13d" providerId="ADAL" clId="{DB6A8ECF-B9FA-4FA8-839B-D9B55B3C70EB}" dt="2021-06-24T11:52:25.872" v="484" actId="1076"/>
        <pc:sldMkLst>
          <pc:docMk/>
          <pc:sldMk cId="1841864826" sldId="259"/>
        </pc:sldMkLst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6" creationId="{ECB9B133-C54F-4840-8BA1-1C3CA47722B6}"/>
          </ac:spMkLst>
        </pc:spChg>
        <pc:spChg chg="mod topLvl">
          <ac:chgData name="Hugo DEMENEZ" userId="167f3b24-aa49-4d1b-b001-4f9180dfa13d" providerId="ADAL" clId="{DB6A8ECF-B9FA-4FA8-839B-D9B55B3C70EB}" dt="2021-06-24T11:52:12.716" v="481" actId="1035"/>
          <ac:spMkLst>
            <pc:docMk/>
            <pc:sldMk cId="1841864826" sldId="259"/>
            <ac:spMk id="7" creationId="{31474F0A-D5C1-4449-909B-EF178AB14D89}"/>
          </ac:spMkLst>
        </pc:spChg>
        <pc:spChg chg="mod topLvl">
          <ac:chgData name="Hugo DEMENEZ" userId="167f3b24-aa49-4d1b-b001-4f9180dfa13d" providerId="ADAL" clId="{DB6A8ECF-B9FA-4FA8-839B-D9B55B3C70EB}" dt="2021-06-24T11:52:25.872" v="484" actId="1076"/>
          <ac:spMkLst>
            <pc:docMk/>
            <pc:sldMk cId="1841864826" sldId="259"/>
            <ac:spMk id="8" creationId="{8F9D2609-4F44-40CD-840E-AF7C7DE63365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9" creationId="{AE54C766-320E-4906-980F-5E47E1F4BAF1}"/>
          </ac:spMkLst>
        </pc:spChg>
        <pc:spChg chg="mod topLvl">
          <ac:chgData name="Hugo DEMENEZ" userId="167f3b24-aa49-4d1b-b001-4f9180dfa13d" providerId="ADAL" clId="{DB6A8ECF-B9FA-4FA8-839B-D9B55B3C70EB}" dt="2021-06-24T11:51:39.019" v="475" actId="1076"/>
          <ac:spMkLst>
            <pc:docMk/>
            <pc:sldMk cId="1841864826" sldId="259"/>
            <ac:spMk id="10" creationId="{4B7B093F-A708-48CF-8F07-DCEBE618AEE9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2" creationId="{0BC40EE1-AF69-48B6-A1CB-286814F37DDA}"/>
          </ac:spMkLst>
        </pc:spChg>
        <pc:spChg chg="mod topLvl">
          <ac:chgData name="Hugo DEMENEZ" userId="167f3b24-aa49-4d1b-b001-4f9180dfa13d" providerId="ADAL" clId="{DB6A8ECF-B9FA-4FA8-839B-D9B55B3C70EB}" dt="2021-06-24T11:52:15.381" v="483" actId="1035"/>
          <ac:spMkLst>
            <pc:docMk/>
            <pc:sldMk cId="1841864826" sldId="259"/>
            <ac:spMk id="12" creationId="{E4BB1FD7-D8F1-4ACA-B1F7-28A4318C4416}"/>
          </ac:spMkLst>
        </pc:spChg>
        <pc:spChg chg="add mod">
          <ac:chgData name="Hugo DEMENEZ" userId="167f3b24-aa49-4d1b-b001-4f9180dfa13d" providerId="ADAL" clId="{DB6A8ECF-B9FA-4FA8-839B-D9B55B3C70EB}" dt="2021-06-24T11:52:05" v="479" actId="1076"/>
          <ac:spMkLst>
            <pc:docMk/>
            <pc:sldMk cId="1841864826" sldId="259"/>
            <ac:spMk id="14" creationId="{557B6687-1FC5-4802-B1D6-3B08928350D7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9" creationId="{B6FAD356-836F-43F7-BD03-51DC87C2A94F}"/>
          </ac:spMkLst>
        </pc:spChg>
        <pc:grpChg chg="add del mod">
          <ac:chgData name="Hugo DEMENEZ" userId="167f3b24-aa49-4d1b-b001-4f9180dfa13d" providerId="ADAL" clId="{DB6A8ECF-B9FA-4FA8-839B-D9B55B3C70EB}" dt="2021-06-24T11:50:30.427" v="466" actId="165"/>
          <ac:grpSpMkLst>
            <pc:docMk/>
            <pc:sldMk cId="1841864826" sldId="259"/>
            <ac:grpSpMk id="6" creationId="{39B78166-68B8-45D0-81B5-8CCE38D24DAC}"/>
          </ac:grpSpMkLst>
        </pc:grpChg>
        <pc:grpChg chg="add del mod">
          <ac:chgData name="Hugo DEMENEZ" userId="167f3b24-aa49-4d1b-b001-4f9180dfa13d" providerId="ADAL" clId="{DB6A8ECF-B9FA-4FA8-839B-D9B55B3C70EB}" dt="2021-06-23T11:40:55.741" v="149" actId="21"/>
          <ac:grpSpMkLst>
            <pc:docMk/>
            <pc:sldMk cId="1841864826" sldId="259"/>
            <ac:grpSpMk id="24" creationId="{058558A5-E4E4-4D28-90B7-53D3F89303A6}"/>
          </ac:grpSpMkLst>
        </pc:grpChg>
        <pc:graphicFrameChg chg="add del modGraphic">
          <ac:chgData name="Hugo DEMENEZ" userId="167f3b24-aa49-4d1b-b001-4f9180dfa13d" providerId="ADAL" clId="{DB6A8ECF-B9FA-4FA8-839B-D9B55B3C70EB}" dt="2021-06-23T13:23:23.704" v="353" actId="478"/>
          <ac:graphicFrameMkLst>
            <pc:docMk/>
            <pc:sldMk cId="1841864826" sldId="259"/>
            <ac:graphicFrameMk id="7" creationId="{B8E5B1B0-5AC9-4540-A3C5-357426A8DC82}"/>
          </ac:graphicFrameMkLst>
        </pc:graphicFrameChg>
        <pc:graphicFrameChg chg="add del modGraphic">
          <ac:chgData name="Hugo DEMENEZ" userId="167f3b24-aa49-4d1b-b001-4f9180dfa13d" providerId="ADAL" clId="{DB6A8ECF-B9FA-4FA8-839B-D9B55B3C70EB}" dt="2021-06-23T13:23:21.974" v="352" actId="478"/>
          <ac:graphicFrameMkLst>
            <pc:docMk/>
            <pc:sldMk cId="1841864826" sldId="259"/>
            <ac:graphicFrameMk id="9" creationId="{93F28242-C62B-4431-9E90-20B553372F00}"/>
          </ac:graphicFrameMkLst>
        </pc:graphicFrameChg>
        <pc:cxnChg chg="add del mod">
          <ac:chgData name="Hugo DEMENEZ" userId="167f3b24-aa49-4d1b-b001-4f9180dfa13d" providerId="ADAL" clId="{DB6A8ECF-B9FA-4FA8-839B-D9B55B3C70EB}" dt="2021-06-23T11:36:48.915" v="71" actId="11529"/>
          <ac:cxnSpMkLst>
            <pc:docMk/>
            <pc:sldMk cId="1841864826" sldId="259"/>
            <ac:cxnSpMk id="8" creationId="{3C5DE30F-5A46-4BD2-895B-50BCCD375B49}"/>
          </ac:cxnSpMkLst>
        </pc:cxnChg>
        <pc:cxnChg chg="mod topLvl">
          <ac:chgData name="Hugo DEMENEZ" userId="167f3b24-aa49-4d1b-b001-4f9180dfa13d" providerId="ADAL" clId="{DB6A8ECF-B9FA-4FA8-839B-D9B55B3C70EB}" dt="2021-06-24T11:52:25.872" v="484" actId="1076"/>
          <ac:cxnSpMkLst>
            <pc:docMk/>
            <pc:sldMk cId="1841864826" sldId="259"/>
            <ac:cxnSpMk id="9" creationId="{76A3BD9F-DD98-4A90-B522-3958FBC681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1" creationId="{08A4DE18-1D65-4717-B581-18861337222E}"/>
          </ac:cxnSpMkLst>
        </pc:cxnChg>
        <pc:cxnChg chg="mod topLvl">
          <ac:chgData name="Hugo DEMENEZ" userId="167f3b24-aa49-4d1b-b001-4f9180dfa13d" providerId="ADAL" clId="{DB6A8ECF-B9FA-4FA8-839B-D9B55B3C70EB}" dt="2021-06-24T11:52:25.872" v="484" actId="1076"/>
          <ac:cxnSpMkLst>
            <pc:docMk/>
            <pc:sldMk cId="1841864826" sldId="259"/>
            <ac:cxnSpMk id="11" creationId="{D88F86FD-FE1A-4829-B341-607BA3E5ED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3" creationId="{749C20C8-7777-4705-98EF-9B82D1D74892}"/>
          </ac:cxnSpMkLst>
        </pc:cxnChg>
        <pc:cxnChg chg="mod topLvl">
          <ac:chgData name="Hugo DEMENEZ" userId="167f3b24-aa49-4d1b-b001-4f9180dfa13d" providerId="ADAL" clId="{DB6A8ECF-B9FA-4FA8-839B-D9B55B3C70EB}" dt="2021-06-24T11:52:15.381" v="483" actId="1035"/>
          <ac:cxnSpMkLst>
            <pc:docMk/>
            <pc:sldMk cId="1841864826" sldId="259"/>
            <ac:cxnSpMk id="13" creationId="{8B23DE0E-CF67-46B8-984A-E21B1FFEC40A}"/>
          </ac:cxnSpMkLst>
        </pc:cxnChg>
        <pc:cxnChg chg="add mod">
          <ac:chgData name="Hugo DEMENEZ" userId="167f3b24-aa49-4d1b-b001-4f9180dfa13d" providerId="ADAL" clId="{DB6A8ECF-B9FA-4FA8-839B-D9B55B3C70EB}" dt="2021-06-24T11:52:05" v="479" actId="1076"/>
          <ac:cxnSpMkLst>
            <pc:docMk/>
            <pc:sldMk cId="1841864826" sldId="259"/>
            <ac:cxnSpMk id="15" creationId="{4D64F33D-263E-47ED-B233-C48F692B900B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20" creationId="{D06F2670-D309-4CA6-9856-2EA3ADA7C1EE}"/>
          </ac:cxnSpMkLst>
        </pc:cxnChg>
      </pc:sldChg>
      <pc:sldChg chg="addSp delSp modSp new mod">
        <pc:chgData name="Hugo DEMENEZ" userId="167f3b24-aa49-4d1b-b001-4f9180dfa13d" providerId="ADAL" clId="{DB6A8ECF-B9FA-4FA8-839B-D9B55B3C70EB}" dt="2021-06-24T11:52:55.922" v="497" actId="478"/>
        <pc:sldMkLst>
          <pc:docMk/>
          <pc:sldMk cId="1379568114" sldId="260"/>
        </pc:sldMkLst>
        <pc:spChg chg="del mod topLvl">
          <ac:chgData name="Hugo DEMENEZ" userId="167f3b24-aa49-4d1b-b001-4f9180dfa13d" providerId="ADAL" clId="{DB6A8ECF-B9FA-4FA8-839B-D9B55B3C70EB}" dt="2021-06-24T11:52:54.632" v="495" actId="478"/>
          <ac:spMkLst>
            <pc:docMk/>
            <pc:sldMk cId="1379568114" sldId="260"/>
            <ac:spMk id="7" creationId="{DE6C3F61-BA04-45F6-9AAC-546C605E1A98}"/>
          </ac:spMkLst>
        </pc:spChg>
        <pc:spChg chg="del mod topLvl">
          <ac:chgData name="Hugo DEMENEZ" userId="167f3b24-aa49-4d1b-b001-4f9180dfa13d" providerId="ADAL" clId="{DB6A8ECF-B9FA-4FA8-839B-D9B55B3C70EB}" dt="2021-06-24T11:52:52.778" v="493" actId="478"/>
          <ac:spMkLst>
            <pc:docMk/>
            <pc:sldMk cId="1379568114" sldId="260"/>
            <ac:spMk id="8" creationId="{9DCDE70B-7E07-44CC-88A4-23C8E9D147D6}"/>
          </ac:spMkLst>
        </pc:spChg>
        <pc:spChg chg="del mod topLvl">
          <ac:chgData name="Hugo DEMENEZ" userId="167f3b24-aa49-4d1b-b001-4f9180dfa13d" providerId="ADAL" clId="{DB6A8ECF-B9FA-4FA8-839B-D9B55B3C70EB}" dt="2021-06-24T11:52:50.665" v="490" actId="478"/>
          <ac:spMkLst>
            <pc:docMk/>
            <pc:sldMk cId="1379568114" sldId="260"/>
            <ac:spMk id="10" creationId="{72CF9B13-0F3E-46C5-9B07-623BC898481D}"/>
          </ac:spMkLst>
        </pc:spChg>
        <pc:spChg chg="del mod topLvl">
          <ac:chgData name="Hugo DEMENEZ" userId="167f3b24-aa49-4d1b-b001-4f9180dfa13d" providerId="ADAL" clId="{DB6A8ECF-B9FA-4FA8-839B-D9B55B3C70EB}" dt="2021-06-24T11:52:55.922" v="497" actId="478"/>
          <ac:spMkLst>
            <pc:docMk/>
            <pc:sldMk cId="1379568114" sldId="260"/>
            <ac:spMk id="12" creationId="{15C911B3-72D0-4937-9145-387640E269B5}"/>
          </ac:spMkLst>
        </pc:spChg>
        <pc:spChg chg="add del mod">
          <ac:chgData name="Hugo DEMENEZ" userId="167f3b24-aa49-4d1b-b001-4f9180dfa13d" providerId="ADAL" clId="{DB6A8ECF-B9FA-4FA8-839B-D9B55B3C70EB}" dt="2021-06-24T11:52:48.848" v="488" actId="478"/>
          <ac:spMkLst>
            <pc:docMk/>
            <pc:sldMk cId="1379568114" sldId="260"/>
            <ac:spMk id="14" creationId="{8790F392-9220-42FE-BB0C-581E9BE069FF}"/>
          </ac:spMkLst>
        </pc:spChg>
        <pc:grpChg chg="add del mod">
          <ac:chgData name="Hugo DEMENEZ" userId="167f3b24-aa49-4d1b-b001-4f9180dfa13d" providerId="ADAL" clId="{DB6A8ECF-B9FA-4FA8-839B-D9B55B3C70EB}" dt="2021-06-24T11:50:15.277" v="463" actId="165"/>
          <ac:grpSpMkLst>
            <pc:docMk/>
            <pc:sldMk cId="1379568114" sldId="260"/>
            <ac:grpSpMk id="6" creationId="{F61704F9-0030-4A5B-B478-82891ABADAED}"/>
          </ac:grpSpMkLst>
        </pc:grpChg>
        <pc:cxnChg chg="del mod topLvl">
          <ac:chgData name="Hugo DEMENEZ" userId="167f3b24-aa49-4d1b-b001-4f9180dfa13d" providerId="ADAL" clId="{DB6A8ECF-B9FA-4FA8-839B-D9B55B3C70EB}" dt="2021-06-24T11:52:53.361" v="494" actId="478"/>
          <ac:cxnSpMkLst>
            <pc:docMk/>
            <pc:sldMk cId="1379568114" sldId="260"/>
            <ac:cxnSpMk id="9" creationId="{D6BCAB0A-3EAE-4607-9F60-D60E8BE67FAE}"/>
          </ac:cxnSpMkLst>
        </pc:cxnChg>
        <pc:cxnChg chg="del mod topLvl">
          <ac:chgData name="Hugo DEMENEZ" userId="167f3b24-aa49-4d1b-b001-4f9180dfa13d" providerId="ADAL" clId="{DB6A8ECF-B9FA-4FA8-839B-D9B55B3C70EB}" dt="2021-06-24T11:52:52.088" v="492" actId="478"/>
          <ac:cxnSpMkLst>
            <pc:docMk/>
            <pc:sldMk cId="1379568114" sldId="260"/>
            <ac:cxnSpMk id="11" creationId="{CF91AF7E-F9E6-4953-A799-A2FF7BBC05F2}"/>
          </ac:cxnSpMkLst>
        </pc:cxnChg>
        <pc:cxnChg chg="del mod topLvl">
          <ac:chgData name="Hugo DEMENEZ" userId="167f3b24-aa49-4d1b-b001-4f9180dfa13d" providerId="ADAL" clId="{DB6A8ECF-B9FA-4FA8-839B-D9B55B3C70EB}" dt="2021-06-24T11:52:55.433" v="496" actId="478"/>
          <ac:cxnSpMkLst>
            <pc:docMk/>
            <pc:sldMk cId="1379568114" sldId="260"/>
            <ac:cxnSpMk id="13" creationId="{180994A6-5187-485A-8C12-20ED3D8AC640}"/>
          </ac:cxnSpMkLst>
        </pc:cxnChg>
        <pc:cxnChg chg="add del mod">
          <ac:chgData name="Hugo DEMENEZ" userId="167f3b24-aa49-4d1b-b001-4f9180dfa13d" providerId="ADAL" clId="{DB6A8ECF-B9FA-4FA8-839B-D9B55B3C70EB}" dt="2021-06-24T11:52:51.529" v="491" actId="478"/>
          <ac:cxnSpMkLst>
            <pc:docMk/>
            <pc:sldMk cId="1379568114" sldId="260"/>
            <ac:cxnSpMk id="15" creationId="{6890C32F-E06C-4F9F-A17A-45B3FEC3D03A}"/>
          </ac:cxnSpMkLst>
        </pc:cxnChg>
      </pc:sldChg>
      <pc:sldChg chg="addSp delSp modSp new mod">
        <pc:chgData name="Hugo DEMENEZ" userId="167f3b24-aa49-4d1b-b001-4f9180dfa13d" providerId="ADAL" clId="{DB6A8ECF-B9FA-4FA8-839B-D9B55B3C70EB}" dt="2021-06-24T11:53:32.669" v="508" actId="478"/>
        <pc:sldMkLst>
          <pc:docMk/>
          <pc:sldMk cId="3028807577" sldId="261"/>
        </pc:sldMkLst>
        <pc:spChg chg="del mod topLvl">
          <ac:chgData name="Hugo DEMENEZ" userId="167f3b24-aa49-4d1b-b001-4f9180dfa13d" providerId="ADAL" clId="{DB6A8ECF-B9FA-4FA8-839B-D9B55B3C70EB}" dt="2021-06-24T11:53:30.629" v="505" actId="478"/>
          <ac:spMkLst>
            <pc:docMk/>
            <pc:sldMk cId="3028807577" sldId="261"/>
            <ac:spMk id="7" creationId="{A790CB1F-60B3-439E-A335-067BA90FBEA9}"/>
          </ac:spMkLst>
        </pc:spChg>
        <pc:spChg chg="del mod topLvl">
          <ac:chgData name="Hugo DEMENEZ" userId="167f3b24-aa49-4d1b-b001-4f9180dfa13d" providerId="ADAL" clId="{DB6A8ECF-B9FA-4FA8-839B-D9B55B3C70EB}" dt="2021-06-24T11:53:28.838" v="503" actId="478"/>
          <ac:spMkLst>
            <pc:docMk/>
            <pc:sldMk cId="3028807577" sldId="261"/>
            <ac:spMk id="8" creationId="{F55C4A51-7C99-4942-806A-B58EC468C40D}"/>
          </ac:spMkLst>
        </pc:spChg>
        <pc:spChg chg="del mod topLvl">
          <ac:chgData name="Hugo DEMENEZ" userId="167f3b24-aa49-4d1b-b001-4f9180dfa13d" providerId="ADAL" clId="{DB6A8ECF-B9FA-4FA8-839B-D9B55B3C70EB}" dt="2021-06-24T11:53:26.181" v="500" actId="478"/>
          <ac:spMkLst>
            <pc:docMk/>
            <pc:sldMk cId="3028807577" sldId="261"/>
            <ac:spMk id="10" creationId="{60E9FD1A-5754-4EB3-998D-0BBFA640E033}"/>
          </ac:spMkLst>
        </pc:spChg>
        <pc:spChg chg="del mod topLvl">
          <ac:chgData name="Hugo DEMENEZ" userId="167f3b24-aa49-4d1b-b001-4f9180dfa13d" providerId="ADAL" clId="{DB6A8ECF-B9FA-4FA8-839B-D9B55B3C70EB}" dt="2021-06-24T11:53:32.669" v="508" actId="478"/>
          <ac:spMkLst>
            <pc:docMk/>
            <pc:sldMk cId="3028807577" sldId="261"/>
            <ac:spMk id="12" creationId="{64BDCED1-D961-4D64-B80D-A3BE7EC0A940}"/>
          </ac:spMkLst>
        </pc:spChg>
        <pc:spChg chg="add del mod">
          <ac:chgData name="Hugo DEMENEZ" userId="167f3b24-aa49-4d1b-b001-4f9180dfa13d" providerId="ADAL" clId="{DB6A8ECF-B9FA-4FA8-839B-D9B55B3C70EB}" dt="2021-06-24T11:53:24.989" v="498" actId="478"/>
          <ac:spMkLst>
            <pc:docMk/>
            <pc:sldMk cId="3028807577" sldId="261"/>
            <ac:spMk id="14" creationId="{0CB24658-3D00-4542-8777-F43C38C9BEF6}"/>
          </ac:spMkLst>
        </pc:spChg>
        <pc:grpChg chg="add del mod">
          <ac:chgData name="Hugo DEMENEZ" userId="167f3b24-aa49-4d1b-b001-4f9180dfa13d" providerId="ADAL" clId="{DB6A8ECF-B9FA-4FA8-839B-D9B55B3C70EB}" dt="2021-06-24T11:50:02.334" v="459" actId="165"/>
          <ac:grpSpMkLst>
            <pc:docMk/>
            <pc:sldMk cId="3028807577" sldId="261"/>
            <ac:grpSpMk id="6" creationId="{3EA7828C-BA3C-43D7-BFAC-E7DDC13FB366}"/>
          </ac:grpSpMkLst>
        </pc:grpChg>
        <pc:cxnChg chg="del mod topLvl">
          <ac:chgData name="Hugo DEMENEZ" userId="167f3b24-aa49-4d1b-b001-4f9180dfa13d" providerId="ADAL" clId="{DB6A8ECF-B9FA-4FA8-839B-D9B55B3C70EB}" dt="2021-06-24T11:53:30.086" v="504" actId="478"/>
          <ac:cxnSpMkLst>
            <pc:docMk/>
            <pc:sldMk cId="3028807577" sldId="261"/>
            <ac:cxnSpMk id="9" creationId="{EDE8A7D0-5B0C-433A-9083-6BFF30C8F364}"/>
          </ac:cxnSpMkLst>
        </pc:cxnChg>
        <pc:cxnChg chg="del mod topLvl">
          <ac:chgData name="Hugo DEMENEZ" userId="167f3b24-aa49-4d1b-b001-4f9180dfa13d" providerId="ADAL" clId="{DB6A8ECF-B9FA-4FA8-839B-D9B55B3C70EB}" dt="2021-06-24T11:53:27.029" v="501" actId="478"/>
          <ac:cxnSpMkLst>
            <pc:docMk/>
            <pc:sldMk cId="3028807577" sldId="261"/>
            <ac:cxnSpMk id="11" creationId="{4E328EA2-239B-4A5A-8C2A-B999EB42A116}"/>
          </ac:cxnSpMkLst>
        </pc:cxnChg>
        <pc:cxnChg chg="del mod topLvl">
          <ac:chgData name="Hugo DEMENEZ" userId="167f3b24-aa49-4d1b-b001-4f9180dfa13d" providerId="ADAL" clId="{DB6A8ECF-B9FA-4FA8-839B-D9B55B3C70EB}" dt="2021-06-24T11:53:31.333" v="506" actId="478"/>
          <ac:cxnSpMkLst>
            <pc:docMk/>
            <pc:sldMk cId="3028807577" sldId="261"/>
            <ac:cxnSpMk id="13" creationId="{B86386A3-CFA6-409D-9964-EFA226ABB990}"/>
          </ac:cxnSpMkLst>
        </pc:cxnChg>
        <pc:cxnChg chg="add del mod">
          <ac:chgData name="Hugo DEMENEZ" userId="167f3b24-aa49-4d1b-b001-4f9180dfa13d" providerId="ADAL" clId="{DB6A8ECF-B9FA-4FA8-839B-D9B55B3C70EB}" dt="2021-06-24T11:49:56.165" v="457" actId="478"/>
          <ac:cxnSpMkLst>
            <pc:docMk/>
            <pc:sldMk cId="3028807577" sldId="261"/>
            <ac:cxnSpMk id="15" creationId="{4ED3E7DA-80A0-4F5E-B96E-BD0C4FFEBA27}"/>
          </ac:cxnSpMkLst>
        </pc:cxnChg>
        <pc:cxnChg chg="add del mod">
          <ac:chgData name="Hugo DEMENEZ" userId="167f3b24-aa49-4d1b-b001-4f9180dfa13d" providerId="ADAL" clId="{DB6A8ECF-B9FA-4FA8-839B-D9B55B3C70EB}" dt="2021-06-24T11:53:25.636" v="499" actId="478"/>
          <ac:cxnSpMkLst>
            <pc:docMk/>
            <pc:sldMk cId="3028807577" sldId="261"/>
            <ac:cxnSpMk id="18" creationId="{C5F51573-6518-4C19-AB82-1A95E6C0A4A4}"/>
          </ac:cxnSpMkLst>
        </pc:cxnChg>
      </pc:sldChg>
      <pc:sldChg chg="addSp delSp modSp new mod">
        <pc:chgData name="Hugo DEMENEZ" userId="167f3b24-aa49-4d1b-b001-4f9180dfa13d" providerId="ADAL" clId="{DB6A8ECF-B9FA-4FA8-839B-D9B55B3C70EB}" dt="2021-06-24T11:53:42.575" v="518" actId="478"/>
        <pc:sldMkLst>
          <pc:docMk/>
          <pc:sldMk cId="3726656491" sldId="262"/>
        </pc:sldMkLst>
        <pc:spChg chg="del mod topLvl">
          <ac:chgData name="Hugo DEMENEZ" userId="167f3b24-aa49-4d1b-b001-4f9180dfa13d" providerId="ADAL" clId="{DB6A8ECF-B9FA-4FA8-839B-D9B55B3C70EB}" dt="2021-06-24T11:53:37.718" v="511" actId="478"/>
          <ac:spMkLst>
            <pc:docMk/>
            <pc:sldMk cId="3726656491" sldId="262"/>
            <ac:spMk id="7" creationId="{4A305D71-E5DE-4ABF-93C7-1AB55D98294D}"/>
          </ac:spMkLst>
        </pc:spChg>
        <pc:spChg chg="del mod topLvl">
          <ac:chgData name="Hugo DEMENEZ" userId="167f3b24-aa49-4d1b-b001-4f9180dfa13d" providerId="ADAL" clId="{DB6A8ECF-B9FA-4FA8-839B-D9B55B3C70EB}" dt="2021-06-24T11:53:39.678" v="514" actId="478"/>
          <ac:spMkLst>
            <pc:docMk/>
            <pc:sldMk cId="3726656491" sldId="262"/>
            <ac:spMk id="8" creationId="{E29FE63A-075A-4F0F-851D-FD209B3D96DF}"/>
          </ac:spMkLst>
        </pc:spChg>
        <pc:spChg chg="del mod topLvl">
          <ac:chgData name="Hugo DEMENEZ" userId="167f3b24-aa49-4d1b-b001-4f9180dfa13d" providerId="ADAL" clId="{DB6A8ECF-B9FA-4FA8-839B-D9B55B3C70EB}" dt="2021-06-24T11:53:40.342" v="515" actId="478"/>
          <ac:spMkLst>
            <pc:docMk/>
            <pc:sldMk cId="3726656491" sldId="262"/>
            <ac:spMk id="10" creationId="{9B9B12BF-8E68-4BE2-8B4E-99BD9BA707BA}"/>
          </ac:spMkLst>
        </pc:spChg>
        <pc:spChg chg="del mod topLvl">
          <ac:chgData name="Hugo DEMENEZ" userId="167f3b24-aa49-4d1b-b001-4f9180dfa13d" providerId="ADAL" clId="{DB6A8ECF-B9FA-4FA8-839B-D9B55B3C70EB}" dt="2021-06-24T11:53:37.038" v="510" actId="478"/>
          <ac:spMkLst>
            <pc:docMk/>
            <pc:sldMk cId="3726656491" sldId="262"/>
            <ac:spMk id="12" creationId="{3B1DAABD-A968-4CD2-837F-9F954BA6473C}"/>
          </ac:spMkLst>
        </pc:spChg>
        <pc:spChg chg="add del mod">
          <ac:chgData name="Hugo DEMENEZ" userId="167f3b24-aa49-4d1b-b001-4f9180dfa13d" providerId="ADAL" clId="{DB6A8ECF-B9FA-4FA8-839B-D9B55B3C70EB}" dt="2021-06-24T11:48:31.410" v="433" actId="478"/>
          <ac:spMkLst>
            <pc:docMk/>
            <pc:sldMk cId="3726656491" sldId="262"/>
            <ac:spMk id="14" creationId="{F6A7A815-8BAD-477D-BA56-879740F11682}"/>
          </ac:spMkLst>
        </pc:spChg>
        <pc:spChg chg="add del mod">
          <ac:chgData name="Hugo DEMENEZ" userId="167f3b24-aa49-4d1b-b001-4f9180dfa13d" providerId="ADAL" clId="{DB6A8ECF-B9FA-4FA8-839B-D9B55B3C70EB}" dt="2021-06-24T11:53:42.575" v="518" actId="478"/>
          <ac:spMkLst>
            <pc:docMk/>
            <pc:sldMk cId="3726656491" sldId="262"/>
            <ac:spMk id="21" creationId="{0ED6D1DB-91A8-4FD5-9443-67CDCB3D61A5}"/>
          </ac:spMkLst>
        </pc:spChg>
        <pc:grpChg chg="add del mod">
          <ac:chgData name="Hugo DEMENEZ" userId="167f3b24-aa49-4d1b-b001-4f9180dfa13d" providerId="ADAL" clId="{DB6A8ECF-B9FA-4FA8-839B-D9B55B3C70EB}" dt="2021-06-24T11:47:38.793" v="400" actId="165"/>
          <ac:grpSpMkLst>
            <pc:docMk/>
            <pc:sldMk cId="3726656491" sldId="262"/>
            <ac:grpSpMk id="6" creationId="{D9CD8EC1-9012-4272-A20D-340E2126EE3B}"/>
          </ac:grpSpMkLst>
        </pc:grpChg>
        <pc:cxnChg chg="del mod topLvl">
          <ac:chgData name="Hugo DEMENEZ" userId="167f3b24-aa49-4d1b-b001-4f9180dfa13d" providerId="ADAL" clId="{DB6A8ECF-B9FA-4FA8-839B-D9B55B3C70EB}" dt="2021-06-24T11:53:39.030" v="513" actId="478"/>
          <ac:cxnSpMkLst>
            <pc:docMk/>
            <pc:sldMk cId="3726656491" sldId="262"/>
            <ac:cxnSpMk id="9" creationId="{C28EFE31-7E87-4137-8AF8-1E4506F68E38}"/>
          </ac:cxnSpMkLst>
        </pc:cxnChg>
        <pc:cxnChg chg="del mod topLvl">
          <ac:chgData name="Hugo DEMENEZ" userId="167f3b24-aa49-4d1b-b001-4f9180dfa13d" providerId="ADAL" clId="{DB6A8ECF-B9FA-4FA8-839B-D9B55B3C70EB}" dt="2021-06-24T11:53:40.926" v="516" actId="478"/>
          <ac:cxnSpMkLst>
            <pc:docMk/>
            <pc:sldMk cId="3726656491" sldId="262"/>
            <ac:cxnSpMk id="11" creationId="{30DCF787-8D5F-438B-ADCD-DC851A1ABF25}"/>
          </ac:cxnSpMkLst>
        </pc:cxnChg>
        <pc:cxnChg chg="del mod topLvl">
          <ac:chgData name="Hugo DEMENEZ" userId="167f3b24-aa49-4d1b-b001-4f9180dfa13d" providerId="ADAL" clId="{DB6A8ECF-B9FA-4FA8-839B-D9B55B3C70EB}" dt="2021-06-24T11:53:38.486" v="512" actId="478"/>
          <ac:cxnSpMkLst>
            <pc:docMk/>
            <pc:sldMk cId="3726656491" sldId="262"/>
            <ac:cxnSpMk id="13" creationId="{190DE603-B639-4771-91B7-E9BF804CFA60}"/>
          </ac:cxnSpMkLst>
        </pc:cxnChg>
        <pc:cxnChg chg="add del mod">
          <ac:chgData name="Hugo DEMENEZ" userId="167f3b24-aa49-4d1b-b001-4f9180dfa13d" providerId="ADAL" clId="{DB6A8ECF-B9FA-4FA8-839B-D9B55B3C70EB}" dt="2021-06-24T11:48:37.715" v="434" actId="478"/>
          <ac:cxnSpMkLst>
            <pc:docMk/>
            <pc:sldMk cId="3726656491" sldId="262"/>
            <ac:cxnSpMk id="15" creationId="{10BD73DD-7D07-437C-99A2-3945A73B0A83}"/>
          </ac:cxnSpMkLst>
        </pc:cxnChg>
        <pc:cxnChg chg="add del mod">
          <ac:chgData name="Hugo DEMENEZ" userId="167f3b24-aa49-4d1b-b001-4f9180dfa13d" providerId="ADAL" clId="{DB6A8ECF-B9FA-4FA8-839B-D9B55B3C70EB}" dt="2021-06-24T11:49:09.638" v="445" actId="478"/>
          <ac:cxnSpMkLst>
            <pc:docMk/>
            <pc:sldMk cId="3726656491" sldId="262"/>
            <ac:cxnSpMk id="20" creationId="{DE6649DD-5D78-4F4C-95CF-B528B3A1AE70}"/>
          </ac:cxnSpMkLst>
        </pc:cxnChg>
        <pc:cxnChg chg="add del mod">
          <ac:chgData name="Hugo DEMENEZ" userId="167f3b24-aa49-4d1b-b001-4f9180dfa13d" providerId="ADAL" clId="{DB6A8ECF-B9FA-4FA8-839B-D9B55B3C70EB}" dt="2021-06-24T11:53:41.406" v="517" actId="478"/>
          <ac:cxnSpMkLst>
            <pc:docMk/>
            <pc:sldMk cId="3726656491" sldId="262"/>
            <ac:cxnSpMk id="26" creationId="{C872E765-C25A-43EA-941B-1FDE7372E98F}"/>
          </ac:cxnSpMkLst>
        </pc:cxnChg>
      </pc:sldChg>
      <pc:sldChg chg="addSp delSp modSp new mod">
        <pc:chgData name="Hugo DEMENEZ" userId="167f3b24-aa49-4d1b-b001-4f9180dfa13d" providerId="ADAL" clId="{DB6A8ECF-B9FA-4FA8-839B-D9B55B3C70EB}" dt="2021-06-24T11:53:44.856" v="519" actId="478"/>
        <pc:sldMkLst>
          <pc:docMk/>
          <pc:sldMk cId="2307786320" sldId="263"/>
        </pc:sldMkLst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7" creationId="{1E497417-7527-4915-9ECE-52A8376165B4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8" creationId="{111E00ED-7FAD-4CD3-B323-BC6953974B62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0" creationId="{DEC0A41D-0CC0-4322-BE84-9ABCE4B28EB6}"/>
          </ac:spMkLst>
        </pc:spChg>
        <pc:spChg chg="mod topLvl">
          <ac:chgData name="Hugo DEMENEZ" userId="167f3b24-aa49-4d1b-b001-4f9180dfa13d" providerId="ADAL" clId="{DB6A8ECF-B9FA-4FA8-839B-D9B55B3C70EB}" dt="2021-06-24T11:47:18.760" v="399" actId="207"/>
          <ac:spMkLst>
            <pc:docMk/>
            <pc:sldMk cId="2307786320" sldId="263"/>
            <ac:spMk id="12" creationId="{DDD231EC-802C-46B6-939D-E7AA98DFC042}"/>
          </ac:spMkLst>
        </pc:spChg>
        <pc:spChg chg="add mod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5" creationId="{3A5EBE20-20FC-498B-B33C-33B372E3D8A7}"/>
          </ac:spMkLst>
        </pc:spChg>
        <pc:grpChg chg="add del mod">
          <ac:chgData name="Hugo DEMENEZ" userId="167f3b24-aa49-4d1b-b001-4f9180dfa13d" providerId="ADAL" clId="{DB6A8ECF-B9FA-4FA8-839B-D9B55B3C70EB}" dt="2021-06-24T11:45:34.684" v="379" actId="165"/>
          <ac:grpSpMkLst>
            <pc:docMk/>
            <pc:sldMk cId="2307786320" sldId="263"/>
            <ac:grpSpMk id="6" creationId="{82E4ADEE-3ADA-4287-B105-131582DC7AE0}"/>
          </ac:grpSpMkLst>
        </pc:grpChg>
        <pc:grpChg chg="add del mod">
          <ac:chgData name="Hugo DEMENEZ" userId="167f3b24-aa49-4d1b-b001-4f9180dfa13d" providerId="ADAL" clId="{DB6A8ECF-B9FA-4FA8-839B-D9B55B3C70EB}" dt="2021-06-24T11:53:44.856" v="519" actId="478"/>
          <ac:grpSpMkLst>
            <pc:docMk/>
            <pc:sldMk cId="2307786320" sldId="263"/>
            <ac:grpSpMk id="19" creationId="{31E92012-CACA-4843-92B4-F7123C0EBBBC}"/>
          </ac:grpSpMkLst>
        </pc:grp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9" creationId="{36EDDFAA-1FA6-40E5-B58A-9009BCF9CDC4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1" creationId="{8B981B6A-1933-4C4B-AA31-D44AB029E4BA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3" creationId="{90CD5D9E-6D2E-4D55-AE3E-1A78CF71C314}"/>
          </ac:cxnSpMkLst>
        </pc:cxnChg>
        <pc:cxnChg chg="add mod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4" creationId="{42166E79-BC8C-4ADC-B4EE-D7BBBA23D1A7}"/>
          </ac:cxnSpMkLst>
        </pc:cxnChg>
      </pc:sldChg>
      <pc:sldMasterChg chg="addSp delSp modSp mod modSldLayout">
        <pc:chgData name="Hugo DEMENEZ" userId="167f3b24-aa49-4d1b-b001-4f9180dfa13d" providerId="ADAL" clId="{DB6A8ECF-B9FA-4FA8-839B-D9B55B3C70EB}" dt="2021-06-24T11:44:06.886" v="360" actId="21"/>
        <pc:sldMasterMkLst>
          <pc:docMk/>
          <pc:sldMasterMk cId="1039608128" sldId="2147483648"/>
        </pc:sldMasterMkLst>
        <pc:spChg chg="mod">
          <ac:chgData name="Hugo DEMENEZ" userId="167f3b24-aa49-4d1b-b001-4f9180dfa13d" providerId="ADAL" clId="{DB6A8ECF-B9FA-4FA8-839B-D9B55B3C70EB}" dt="2021-06-23T11:41:11.748" v="153" actId="14100"/>
          <ac:spMkLst>
            <pc:docMk/>
            <pc:sldMasterMk cId="1039608128" sldId="2147483648"/>
            <ac:spMk id="2" creationId="{FB3E52CC-48DA-44C3-88E5-9314CB368629}"/>
          </ac:spMkLst>
        </pc:spChg>
        <pc:spChg chg="del">
          <ac:chgData name="Hugo DEMENEZ" userId="167f3b24-aa49-4d1b-b001-4f9180dfa13d" providerId="ADAL" clId="{DB6A8ECF-B9FA-4FA8-839B-D9B55B3C70EB}" dt="2021-06-23T11:33:50.910" v="46" actId="478"/>
          <ac:spMkLst>
            <pc:docMk/>
            <pc:sldMasterMk cId="1039608128" sldId="2147483648"/>
            <ac:spMk id="4" creationId="{3CF60A45-434E-4E1E-9A40-647F86D4909D}"/>
          </ac:spMkLst>
        </pc:spChg>
        <pc:spChg chg="mod">
          <ac:chgData name="Hugo DEMENEZ" userId="167f3b24-aa49-4d1b-b001-4f9180dfa13d" providerId="ADAL" clId="{DB6A8ECF-B9FA-4FA8-839B-D9B55B3C70EB}" dt="2021-06-23T11:31:52.542" v="17" actId="20577"/>
          <ac:spMkLst>
            <pc:docMk/>
            <pc:sldMasterMk cId="1039608128" sldId="2147483648"/>
            <ac:spMk id="5" creationId="{003F51C4-9187-44AE-9060-4498E8B32737}"/>
          </ac:spMkLst>
        </pc:spChg>
        <pc:spChg chg="add del mod">
          <ac:chgData name="Hugo DEMENEZ" userId="167f3b24-aa49-4d1b-b001-4f9180dfa13d" providerId="ADAL" clId="{DB6A8ECF-B9FA-4FA8-839B-D9B55B3C70EB}" dt="2021-06-23T11:36:21.051" v="67" actId="478"/>
          <ac:spMkLst>
            <pc:docMk/>
            <pc:sldMasterMk cId="1039608128" sldId="2147483648"/>
            <ac:spMk id="8" creationId="{3263A285-D97A-4281-A985-789BE771F96B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0" creationId="{05104B38-979D-4CA7-963B-118AE58AF840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1" creationId="{2ABBCDDF-5533-4EE7-8244-6B7BB8011259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3" creationId="{80F54A84-0C75-464A-AC82-A8E917E7C31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5" creationId="{B9373C20-186C-45BA-BA3E-5E412DB64D28}"/>
          </ac:spMkLst>
        </pc:spChg>
        <pc:spChg chg="add mod ord">
          <ac:chgData name="Hugo DEMENEZ" userId="167f3b24-aa49-4d1b-b001-4f9180dfa13d" providerId="ADAL" clId="{DB6A8ECF-B9FA-4FA8-839B-D9B55B3C70EB}" dt="2021-06-23T13:20:52.835" v="347" actId="207"/>
          <ac:spMkLst>
            <pc:docMk/>
            <pc:sldMasterMk cId="1039608128" sldId="2147483648"/>
            <ac:spMk id="17" creationId="{68B68FC8-6345-4890-951A-1B36C279AFD5}"/>
          </ac:spMkLst>
        </pc:spChg>
        <pc:grpChg chg="add del mod">
          <ac:chgData name="Hugo DEMENEZ" userId="167f3b24-aa49-4d1b-b001-4f9180dfa13d" providerId="ADAL" clId="{DB6A8ECF-B9FA-4FA8-839B-D9B55B3C70EB}" dt="2021-06-24T11:44:06.886" v="360" actId="21"/>
          <ac:grpSpMkLst>
            <pc:docMk/>
            <pc:sldMasterMk cId="1039608128" sldId="2147483648"/>
            <ac:grpSpMk id="9" creationId="{3D00BE95-D509-48FB-AED1-3A73734CE197}"/>
          </ac:grpSpMkLst>
        </pc:grp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2" creationId="{2A356A1E-72F3-4A7F-A8A8-B113BB7ECBDB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4" creationId="{B545FD13-20B8-4E0A-BD35-E5CC903604B9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6" creationId="{D044EABE-995E-4C22-8F4A-FAB8320C318C}"/>
          </ac:cxnSpMkLst>
        </pc:cxnChg>
        <pc:sldLayoutChg chg="addSp delSp modSp mod">
          <pc:chgData name="Hugo DEMENEZ" userId="167f3b24-aa49-4d1b-b001-4f9180dfa13d" providerId="ADAL" clId="{DB6A8ECF-B9FA-4FA8-839B-D9B55B3C70EB}" dt="2021-06-23T11:33:53.138" v="47" actId="478"/>
          <pc:sldLayoutMkLst>
            <pc:docMk/>
            <pc:sldMasterMk cId="1039608128" sldId="2147483648"/>
            <pc:sldLayoutMk cId="3835352208" sldId="2147483649"/>
          </pc:sldLayoutMkLst>
          <pc:spChg chg="del">
            <ac:chgData name="Hugo DEMENEZ" userId="167f3b24-aa49-4d1b-b001-4f9180dfa13d" providerId="ADAL" clId="{DB6A8ECF-B9FA-4FA8-839B-D9B55B3C70EB}" dt="2021-06-23T11:33:53.138" v="47" actId="478"/>
            <ac:spMkLst>
              <pc:docMk/>
              <pc:sldMasterMk cId="1039608128" sldId="2147483648"/>
              <pc:sldLayoutMk cId="3835352208" sldId="2147483649"/>
              <ac:spMk id="4" creationId="{AA26186E-E995-4213-B9DB-45759E6238AB}"/>
            </ac:spMkLst>
          </pc:spChg>
          <pc:spChg chg="del">
            <ac:chgData name="Hugo DEMENEZ" userId="167f3b24-aa49-4d1b-b001-4f9180dfa13d" providerId="ADAL" clId="{DB6A8ECF-B9FA-4FA8-839B-D9B55B3C70EB}" dt="2021-06-23T11:32:51.396" v="20" actId="478"/>
            <ac:spMkLst>
              <pc:docMk/>
              <pc:sldMasterMk cId="1039608128" sldId="2147483648"/>
              <pc:sldLayoutMk cId="3835352208" sldId="2147483649"/>
              <ac:spMk id="5" creationId="{1540C100-62BD-44FF-B57D-73D7DA294B11}"/>
            </ac:spMkLst>
          </pc:spChg>
          <pc:spChg chg="add mod">
            <ac:chgData name="Hugo DEMENEZ" userId="167f3b24-aa49-4d1b-b001-4f9180dfa13d" providerId="ADAL" clId="{DB6A8ECF-B9FA-4FA8-839B-D9B55B3C70EB}" dt="2021-06-23T11:32:54.773" v="21"/>
            <ac:spMkLst>
              <pc:docMk/>
              <pc:sldMasterMk cId="1039608128" sldId="2147483648"/>
              <pc:sldLayoutMk cId="3835352208" sldId="2147483649"/>
              <ac:spMk id="7" creationId="{4CC72462-E67F-4216-8A53-B0F4120C6E27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3:16:55.527" v="167" actId="21"/>
          <pc:sldLayoutMkLst>
            <pc:docMk/>
            <pc:sldMasterMk cId="1039608128" sldId="2147483648"/>
            <pc:sldLayoutMk cId="1523239298" sldId="2147483650"/>
          </pc:sldLayoutMkLst>
          <pc:spChg chg="mod">
            <ac:chgData name="Hugo DEMENEZ" userId="167f3b24-aa49-4d1b-b001-4f9180dfa13d" providerId="ADAL" clId="{DB6A8ECF-B9FA-4FA8-839B-D9B55B3C70EB}" dt="2021-06-23T11:41:05.060" v="150" actId="14100"/>
            <ac:spMkLst>
              <pc:docMk/>
              <pc:sldMasterMk cId="1039608128" sldId="2147483648"/>
              <pc:sldLayoutMk cId="1523239298" sldId="2147483650"/>
              <ac:spMk id="2" creationId="{84415567-6E50-4157-994B-A2B8A0A5A7BD}"/>
            </ac:spMkLst>
          </pc:spChg>
          <pc:spChg chg="add del mod ord">
            <ac:chgData name="Hugo DEMENEZ" userId="167f3b24-aa49-4d1b-b001-4f9180dfa13d" providerId="ADAL" clId="{DB6A8ECF-B9FA-4FA8-839B-D9B55B3C70EB}" dt="2021-06-23T13:16:55.527" v="167" actId="21"/>
            <ac:spMkLst>
              <pc:docMk/>
              <pc:sldMasterMk cId="1039608128" sldId="2147483648"/>
              <pc:sldLayoutMk cId="1523239298" sldId="2147483650"/>
              <ac:spMk id="4" creationId="{11BA7632-CBAA-4B3D-9A06-C290906ED647}"/>
            </ac:spMkLst>
          </pc:spChg>
          <pc:spChg chg="del">
            <ac:chgData name="Hugo DEMENEZ" userId="167f3b24-aa49-4d1b-b001-4f9180dfa13d" providerId="ADAL" clId="{DB6A8ECF-B9FA-4FA8-839B-D9B55B3C70EB}" dt="2021-06-23T11:33:54.827" v="48" actId="478"/>
            <ac:spMkLst>
              <pc:docMk/>
              <pc:sldMasterMk cId="1039608128" sldId="2147483648"/>
              <pc:sldLayoutMk cId="1523239298" sldId="2147483650"/>
              <ac:spMk id="4" creationId="{BC4B16FC-53CD-480F-8BA2-E806F48BA97E}"/>
            </ac:spMkLst>
          </pc:spChg>
          <pc:spChg chg="mod">
            <ac:chgData name="Hugo DEMENEZ" userId="167f3b24-aa49-4d1b-b001-4f9180dfa13d" providerId="ADAL" clId="{DB6A8ECF-B9FA-4FA8-839B-D9B55B3C70EB}" dt="2021-06-23T11:31:25.538" v="11" actId="20577"/>
            <ac:spMkLst>
              <pc:docMk/>
              <pc:sldMasterMk cId="1039608128" sldId="2147483648"/>
              <pc:sldLayoutMk cId="1523239298" sldId="2147483650"/>
              <ac:spMk id="5" creationId="{8924A547-5EA1-4B9A-959D-6CF3724D424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8" creationId="{703400BF-6BE9-4711-9283-99D81C857DD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9" creationId="{8EA3262B-E368-4CA8-96F5-C1012EEEF86E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1" creationId="{EFFA7C47-B415-4AB2-9DFC-F98BE532FE1D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3" creationId="{C5CD0031-7BED-4808-8CD5-E8ACAF26BC36}"/>
            </ac:spMkLst>
          </pc:spChg>
          <pc:grpChg chg="add del mod">
            <ac:chgData name="Hugo DEMENEZ" userId="167f3b24-aa49-4d1b-b001-4f9180dfa13d" providerId="ADAL" clId="{DB6A8ECF-B9FA-4FA8-839B-D9B55B3C70EB}" dt="2021-06-23T11:41:07.814" v="152"/>
            <ac:grpSpMkLst>
              <pc:docMk/>
              <pc:sldMasterMk cId="1039608128" sldId="2147483648"/>
              <pc:sldLayoutMk cId="1523239298" sldId="2147483650"/>
              <ac:grpSpMk id="7" creationId="{20FB52B2-01BE-4C30-B027-FA1997717BD1}"/>
            </ac:grpSpMkLst>
          </pc:grp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0" creationId="{284E7774-0DB3-45BF-A121-E135A3C80259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2" creationId="{9FBC23F6-70CE-45E1-99D4-0CE6CAAFF46B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4" creationId="{D36D668F-F492-4F3E-9F18-D1AFF82A0989}"/>
            </ac:cxnSpMkLst>
          </pc:cxnChg>
        </pc:sldLayoutChg>
        <pc:sldLayoutChg chg="addSp delSp modSp mod">
          <pc:chgData name="Hugo DEMENEZ" userId="167f3b24-aa49-4d1b-b001-4f9180dfa13d" providerId="ADAL" clId="{DB6A8ECF-B9FA-4FA8-839B-D9B55B3C70EB}" dt="2021-06-23T11:33:56.123" v="49" actId="478"/>
          <pc:sldLayoutMkLst>
            <pc:docMk/>
            <pc:sldMasterMk cId="1039608128" sldId="2147483648"/>
            <pc:sldLayoutMk cId="2359533501" sldId="2147483651"/>
          </pc:sldLayoutMkLst>
          <pc:spChg chg="del">
            <ac:chgData name="Hugo DEMENEZ" userId="167f3b24-aa49-4d1b-b001-4f9180dfa13d" providerId="ADAL" clId="{DB6A8ECF-B9FA-4FA8-839B-D9B55B3C70EB}" dt="2021-06-23T11:33:56.123" v="49" actId="478"/>
            <ac:spMkLst>
              <pc:docMk/>
              <pc:sldMasterMk cId="1039608128" sldId="2147483648"/>
              <pc:sldLayoutMk cId="2359533501" sldId="2147483651"/>
              <ac:spMk id="4" creationId="{9AB9B9C3-E9AA-4844-B13F-465EBD6E2B3E}"/>
            </ac:spMkLst>
          </pc:spChg>
          <pc:spChg chg="del">
            <ac:chgData name="Hugo DEMENEZ" userId="167f3b24-aa49-4d1b-b001-4f9180dfa13d" providerId="ADAL" clId="{DB6A8ECF-B9FA-4FA8-839B-D9B55B3C70EB}" dt="2021-06-23T11:32:59.713" v="22" actId="478"/>
            <ac:spMkLst>
              <pc:docMk/>
              <pc:sldMasterMk cId="1039608128" sldId="2147483648"/>
              <pc:sldLayoutMk cId="2359533501" sldId="2147483651"/>
              <ac:spMk id="5" creationId="{63C744EB-343B-47B3-A6DA-36733D2404B7}"/>
            </ac:spMkLst>
          </pc:spChg>
          <pc:spChg chg="add mod">
            <ac:chgData name="Hugo DEMENEZ" userId="167f3b24-aa49-4d1b-b001-4f9180dfa13d" providerId="ADAL" clId="{DB6A8ECF-B9FA-4FA8-839B-D9B55B3C70EB}" dt="2021-06-23T11:33:00.082" v="23"/>
            <ac:spMkLst>
              <pc:docMk/>
              <pc:sldMasterMk cId="1039608128" sldId="2147483648"/>
              <pc:sldLayoutMk cId="2359533501" sldId="2147483651"/>
              <ac:spMk id="7" creationId="{ED255B64-9343-42BA-A21D-19EC478847F3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7.470" v="50" actId="478"/>
          <pc:sldLayoutMkLst>
            <pc:docMk/>
            <pc:sldMasterMk cId="1039608128" sldId="2147483648"/>
            <pc:sldLayoutMk cId="1988406153" sldId="2147483652"/>
          </pc:sldLayoutMkLst>
          <pc:spChg chg="del">
            <ac:chgData name="Hugo DEMENEZ" userId="167f3b24-aa49-4d1b-b001-4f9180dfa13d" providerId="ADAL" clId="{DB6A8ECF-B9FA-4FA8-839B-D9B55B3C70EB}" dt="2021-06-23T11:33:57.470" v="50" actId="478"/>
            <ac:spMkLst>
              <pc:docMk/>
              <pc:sldMasterMk cId="1039608128" sldId="2147483648"/>
              <pc:sldLayoutMk cId="1988406153" sldId="2147483652"/>
              <ac:spMk id="5" creationId="{84D1A56E-BBF2-498B-8EBF-90D8368850D6}"/>
            </ac:spMkLst>
          </pc:spChg>
          <pc:spChg chg="del">
            <ac:chgData name="Hugo DEMENEZ" userId="167f3b24-aa49-4d1b-b001-4f9180dfa13d" providerId="ADAL" clId="{DB6A8ECF-B9FA-4FA8-839B-D9B55B3C70EB}" dt="2021-06-23T11:33:02.933" v="24" actId="478"/>
            <ac:spMkLst>
              <pc:docMk/>
              <pc:sldMasterMk cId="1039608128" sldId="2147483648"/>
              <pc:sldLayoutMk cId="1988406153" sldId="2147483652"/>
              <ac:spMk id="6" creationId="{55969DFD-A9FB-44FE-8884-C3E98386E834}"/>
            </ac:spMkLst>
          </pc:spChg>
          <pc:spChg chg="add mod">
            <ac:chgData name="Hugo DEMENEZ" userId="167f3b24-aa49-4d1b-b001-4f9180dfa13d" providerId="ADAL" clId="{DB6A8ECF-B9FA-4FA8-839B-D9B55B3C70EB}" dt="2021-06-23T11:33:03.165" v="25"/>
            <ac:spMkLst>
              <pc:docMk/>
              <pc:sldMasterMk cId="1039608128" sldId="2147483648"/>
              <pc:sldLayoutMk cId="1988406153" sldId="2147483652"/>
              <ac:spMk id="8" creationId="{246FAF24-874A-4FC6-990D-5E024307ABBC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9.737" v="51" actId="478"/>
          <pc:sldLayoutMkLst>
            <pc:docMk/>
            <pc:sldMasterMk cId="1039608128" sldId="2147483648"/>
            <pc:sldLayoutMk cId="436969485" sldId="2147483653"/>
          </pc:sldLayoutMkLst>
          <pc:spChg chg="del">
            <ac:chgData name="Hugo DEMENEZ" userId="167f3b24-aa49-4d1b-b001-4f9180dfa13d" providerId="ADAL" clId="{DB6A8ECF-B9FA-4FA8-839B-D9B55B3C70EB}" dt="2021-06-23T11:33:59.737" v="51" actId="478"/>
            <ac:spMkLst>
              <pc:docMk/>
              <pc:sldMasterMk cId="1039608128" sldId="2147483648"/>
              <pc:sldLayoutMk cId="436969485" sldId="2147483653"/>
              <ac:spMk id="7" creationId="{E4E2907E-F5B4-4E11-8A1E-3663F23D8992}"/>
            </ac:spMkLst>
          </pc:spChg>
          <pc:spChg chg="del">
            <ac:chgData name="Hugo DEMENEZ" userId="167f3b24-aa49-4d1b-b001-4f9180dfa13d" providerId="ADAL" clId="{DB6A8ECF-B9FA-4FA8-839B-D9B55B3C70EB}" dt="2021-06-23T11:33:06.040" v="26" actId="478"/>
            <ac:spMkLst>
              <pc:docMk/>
              <pc:sldMasterMk cId="1039608128" sldId="2147483648"/>
              <pc:sldLayoutMk cId="436969485" sldId="2147483653"/>
              <ac:spMk id="8" creationId="{D8D4452B-7628-4154-850D-98F422B52299}"/>
            </ac:spMkLst>
          </pc:spChg>
          <pc:spChg chg="add mod">
            <ac:chgData name="Hugo DEMENEZ" userId="167f3b24-aa49-4d1b-b001-4f9180dfa13d" providerId="ADAL" clId="{DB6A8ECF-B9FA-4FA8-839B-D9B55B3C70EB}" dt="2021-06-23T11:33:06.726" v="27"/>
            <ac:spMkLst>
              <pc:docMk/>
              <pc:sldMasterMk cId="1039608128" sldId="2147483648"/>
              <pc:sldLayoutMk cId="436969485" sldId="2147483653"/>
              <ac:spMk id="10" creationId="{4C322685-9D31-4194-875B-7D14DB59A4E1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4.374" v="45" actId="478"/>
          <pc:sldLayoutMkLst>
            <pc:docMk/>
            <pc:sldMasterMk cId="1039608128" sldId="2147483648"/>
            <pc:sldLayoutMk cId="702507338" sldId="2147483654"/>
          </pc:sldLayoutMkLst>
          <pc:spChg chg="del">
            <ac:chgData name="Hugo DEMENEZ" userId="167f3b24-aa49-4d1b-b001-4f9180dfa13d" providerId="ADAL" clId="{DB6A8ECF-B9FA-4FA8-839B-D9B55B3C70EB}" dt="2021-06-23T11:33:44.374" v="45" actId="478"/>
            <ac:spMkLst>
              <pc:docMk/>
              <pc:sldMasterMk cId="1039608128" sldId="2147483648"/>
              <pc:sldLayoutMk cId="702507338" sldId="2147483654"/>
              <ac:spMk id="3" creationId="{1394FD96-7C04-457C-95BC-72CCAB9B97E2}"/>
            </ac:spMkLst>
          </pc:spChg>
          <pc:spChg chg="del">
            <ac:chgData name="Hugo DEMENEZ" userId="167f3b24-aa49-4d1b-b001-4f9180dfa13d" providerId="ADAL" clId="{DB6A8ECF-B9FA-4FA8-839B-D9B55B3C70EB}" dt="2021-06-23T11:33:09.376" v="28" actId="478"/>
            <ac:spMkLst>
              <pc:docMk/>
              <pc:sldMasterMk cId="1039608128" sldId="2147483648"/>
              <pc:sldLayoutMk cId="702507338" sldId="2147483654"/>
              <ac:spMk id="4" creationId="{31CAF8D6-6F1F-48F8-B2CE-0FB314F049E6}"/>
            </ac:spMkLst>
          </pc:spChg>
          <pc:spChg chg="add mod">
            <ac:chgData name="Hugo DEMENEZ" userId="167f3b24-aa49-4d1b-b001-4f9180dfa13d" providerId="ADAL" clId="{DB6A8ECF-B9FA-4FA8-839B-D9B55B3C70EB}" dt="2021-06-23T11:33:10.099" v="29"/>
            <ac:spMkLst>
              <pc:docMk/>
              <pc:sldMasterMk cId="1039608128" sldId="2147483648"/>
              <pc:sldLayoutMk cId="702507338" sldId="2147483654"/>
              <ac:spMk id="6" creationId="{4C4B1963-710C-4211-8B18-C5EE55E31C6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2.038" v="44" actId="478"/>
          <pc:sldLayoutMkLst>
            <pc:docMk/>
            <pc:sldMasterMk cId="1039608128" sldId="2147483648"/>
            <pc:sldLayoutMk cId="1460100503" sldId="2147483655"/>
          </pc:sldLayoutMkLst>
          <pc:spChg chg="del">
            <ac:chgData name="Hugo DEMENEZ" userId="167f3b24-aa49-4d1b-b001-4f9180dfa13d" providerId="ADAL" clId="{DB6A8ECF-B9FA-4FA8-839B-D9B55B3C70EB}" dt="2021-06-23T11:33:42.038" v="44" actId="478"/>
            <ac:spMkLst>
              <pc:docMk/>
              <pc:sldMasterMk cId="1039608128" sldId="2147483648"/>
              <pc:sldLayoutMk cId="1460100503" sldId="2147483655"/>
              <ac:spMk id="2" creationId="{9C00A495-B6CE-4219-B1BB-1235910CA5FD}"/>
            </ac:spMkLst>
          </pc:spChg>
          <pc:spChg chg="del">
            <ac:chgData name="Hugo DEMENEZ" userId="167f3b24-aa49-4d1b-b001-4f9180dfa13d" providerId="ADAL" clId="{DB6A8ECF-B9FA-4FA8-839B-D9B55B3C70EB}" dt="2021-06-23T11:33:12.013" v="30" actId="478"/>
            <ac:spMkLst>
              <pc:docMk/>
              <pc:sldMasterMk cId="1039608128" sldId="2147483648"/>
              <pc:sldLayoutMk cId="1460100503" sldId="2147483655"/>
              <ac:spMk id="3" creationId="{98FD121A-5125-4CFE-B300-DE2CF7C85AAE}"/>
            </ac:spMkLst>
          </pc:spChg>
          <pc:spChg chg="add mod">
            <ac:chgData name="Hugo DEMENEZ" userId="167f3b24-aa49-4d1b-b001-4f9180dfa13d" providerId="ADAL" clId="{DB6A8ECF-B9FA-4FA8-839B-D9B55B3C70EB}" dt="2021-06-23T11:33:12.804" v="31"/>
            <ac:spMkLst>
              <pc:docMk/>
              <pc:sldMasterMk cId="1039608128" sldId="2147483648"/>
              <pc:sldLayoutMk cId="1460100503" sldId="2147483655"/>
              <ac:spMk id="5" creationId="{FF1155E8-85DA-4A3A-BAFB-12E91DA1F01D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9.078" v="43" actId="478"/>
          <pc:sldLayoutMkLst>
            <pc:docMk/>
            <pc:sldMasterMk cId="1039608128" sldId="2147483648"/>
            <pc:sldLayoutMk cId="689312746" sldId="2147483656"/>
          </pc:sldLayoutMkLst>
          <pc:spChg chg="del">
            <ac:chgData name="Hugo DEMENEZ" userId="167f3b24-aa49-4d1b-b001-4f9180dfa13d" providerId="ADAL" clId="{DB6A8ECF-B9FA-4FA8-839B-D9B55B3C70EB}" dt="2021-06-23T11:33:39.078" v="43" actId="478"/>
            <ac:spMkLst>
              <pc:docMk/>
              <pc:sldMasterMk cId="1039608128" sldId="2147483648"/>
              <pc:sldLayoutMk cId="689312746" sldId="2147483656"/>
              <ac:spMk id="5" creationId="{E6F2F45D-B179-40AD-9855-50FEAC523946}"/>
            </ac:spMkLst>
          </pc:spChg>
          <pc:spChg chg="del">
            <ac:chgData name="Hugo DEMENEZ" userId="167f3b24-aa49-4d1b-b001-4f9180dfa13d" providerId="ADAL" clId="{DB6A8ECF-B9FA-4FA8-839B-D9B55B3C70EB}" dt="2021-06-23T11:33:15.343" v="32" actId="478"/>
            <ac:spMkLst>
              <pc:docMk/>
              <pc:sldMasterMk cId="1039608128" sldId="2147483648"/>
              <pc:sldLayoutMk cId="689312746" sldId="2147483656"/>
              <ac:spMk id="6" creationId="{D9345345-8210-4912-A719-95AE5F84F32F}"/>
            </ac:spMkLst>
          </pc:spChg>
          <pc:spChg chg="add mod">
            <ac:chgData name="Hugo DEMENEZ" userId="167f3b24-aa49-4d1b-b001-4f9180dfa13d" providerId="ADAL" clId="{DB6A8ECF-B9FA-4FA8-839B-D9B55B3C70EB}" dt="2021-06-23T11:33:16.073" v="33"/>
            <ac:spMkLst>
              <pc:docMk/>
              <pc:sldMasterMk cId="1039608128" sldId="2147483648"/>
              <pc:sldLayoutMk cId="689312746" sldId="2147483656"/>
              <ac:spMk id="8" creationId="{84E050D1-BBAF-45AD-81DF-39BB85419916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5.703" v="42" actId="478"/>
          <pc:sldLayoutMkLst>
            <pc:docMk/>
            <pc:sldMasterMk cId="1039608128" sldId="2147483648"/>
            <pc:sldLayoutMk cId="4051348629" sldId="2147483657"/>
          </pc:sldLayoutMkLst>
          <pc:spChg chg="del">
            <ac:chgData name="Hugo DEMENEZ" userId="167f3b24-aa49-4d1b-b001-4f9180dfa13d" providerId="ADAL" clId="{DB6A8ECF-B9FA-4FA8-839B-D9B55B3C70EB}" dt="2021-06-23T11:33:35.703" v="42" actId="478"/>
            <ac:spMkLst>
              <pc:docMk/>
              <pc:sldMasterMk cId="1039608128" sldId="2147483648"/>
              <pc:sldLayoutMk cId="4051348629" sldId="2147483657"/>
              <ac:spMk id="5" creationId="{78E3CF3F-F790-4CA0-BD4F-28C2A5718B32}"/>
            </ac:spMkLst>
          </pc:spChg>
          <pc:spChg chg="del">
            <ac:chgData name="Hugo DEMENEZ" userId="167f3b24-aa49-4d1b-b001-4f9180dfa13d" providerId="ADAL" clId="{DB6A8ECF-B9FA-4FA8-839B-D9B55B3C70EB}" dt="2021-06-23T11:33:18.109" v="34" actId="478"/>
            <ac:spMkLst>
              <pc:docMk/>
              <pc:sldMasterMk cId="1039608128" sldId="2147483648"/>
              <pc:sldLayoutMk cId="4051348629" sldId="2147483657"/>
              <ac:spMk id="6" creationId="{9F4DDD1D-071A-4D3A-8D95-5A38D6A3205E}"/>
            </ac:spMkLst>
          </pc:spChg>
          <pc:spChg chg="add mod">
            <ac:chgData name="Hugo DEMENEZ" userId="167f3b24-aa49-4d1b-b001-4f9180dfa13d" providerId="ADAL" clId="{DB6A8ECF-B9FA-4FA8-839B-D9B55B3C70EB}" dt="2021-06-23T11:33:18.819" v="35"/>
            <ac:spMkLst>
              <pc:docMk/>
              <pc:sldMasterMk cId="1039608128" sldId="2147483648"/>
              <pc:sldLayoutMk cId="4051348629" sldId="2147483657"/>
              <ac:spMk id="8" creationId="{882DA949-306D-4A83-A7E6-41780F23A09A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3.429" v="41" actId="478"/>
          <pc:sldLayoutMkLst>
            <pc:docMk/>
            <pc:sldMasterMk cId="1039608128" sldId="2147483648"/>
            <pc:sldLayoutMk cId="3262409696" sldId="2147483658"/>
          </pc:sldLayoutMkLst>
          <pc:spChg chg="del">
            <ac:chgData name="Hugo DEMENEZ" userId="167f3b24-aa49-4d1b-b001-4f9180dfa13d" providerId="ADAL" clId="{DB6A8ECF-B9FA-4FA8-839B-D9B55B3C70EB}" dt="2021-06-23T11:33:33.429" v="41" actId="478"/>
            <ac:spMkLst>
              <pc:docMk/>
              <pc:sldMasterMk cId="1039608128" sldId="2147483648"/>
              <pc:sldLayoutMk cId="3262409696" sldId="2147483658"/>
              <ac:spMk id="4" creationId="{81D64D70-FD29-493A-8336-A1E83FA982BF}"/>
            </ac:spMkLst>
          </pc:spChg>
          <pc:spChg chg="del">
            <ac:chgData name="Hugo DEMENEZ" userId="167f3b24-aa49-4d1b-b001-4f9180dfa13d" providerId="ADAL" clId="{DB6A8ECF-B9FA-4FA8-839B-D9B55B3C70EB}" dt="2021-06-23T11:33:21.698" v="36" actId="478"/>
            <ac:spMkLst>
              <pc:docMk/>
              <pc:sldMasterMk cId="1039608128" sldId="2147483648"/>
              <pc:sldLayoutMk cId="3262409696" sldId="2147483658"/>
              <ac:spMk id="5" creationId="{813550A5-7147-471B-9350-11D71834BF4A}"/>
            </ac:spMkLst>
          </pc:spChg>
          <pc:spChg chg="add mod">
            <ac:chgData name="Hugo DEMENEZ" userId="167f3b24-aa49-4d1b-b001-4f9180dfa13d" providerId="ADAL" clId="{DB6A8ECF-B9FA-4FA8-839B-D9B55B3C70EB}" dt="2021-06-23T11:33:22.489" v="37"/>
            <ac:spMkLst>
              <pc:docMk/>
              <pc:sldMasterMk cId="1039608128" sldId="2147483648"/>
              <pc:sldLayoutMk cId="3262409696" sldId="2147483658"/>
              <ac:spMk id="7" creationId="{2BDB4774-053E-4E42-9DBA-AA884EBC001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0.274" v="40" actId="478"/>
          <pc:sldLayoutMkLst>
            <pc:docMk/>
            <pc:sldMasterMk cId="1039608128" sldId="2147483648"/>
            <pc:sldLayoutMk cId="4280657137" sldId="2147483659"/>
          </pc:sldLayoutMkLst>
          <pc:spChg chg="del">
            <ac:chgData name="Hugo DEMENEZ" userId="167f3b24-aa49-4d1b-b001-4f9180dfa13d" providerId="ADAL" clId="{DB6A8ECF-B9FA-4FA8-839B-D9B55B3C70EB}" dt="2021-06-23T11:33:30.274" v="40" actId="478"/>
            <ac:spMkLst>
              <pc:docMk/>
              <pc:sldMasterMk cId="1039608128" sldId="2147483648"/>
              <pc:sldLayoutMk cId="4280657137" sldId="2147483659"/>
              <ac:spMk id="4" creationId="{F34E488E-DC31-42C5-9FC9-6DE7FFC28966}"/>
            </ac:spMkLst>
          </pc:spChg>
          <pc:spChg chg="del">
            <ac:chgData name="Hugo DEMENEZ" userId="167f3b24-aa49-4d1b-b001-4f9180dfa13d" providerId="ADAL" clId="{DB6A8ECF-B9FA-4FA8-839B-D9B55B3C70EB}" dt="2021-06-23T11:33:24.778" v="38" actId="478"/>
            <ac:spMkLst>
              <pc:docMk/>
              <pc:sldMasterMk cId="1039608128" sldId="2147483648"/>
              <pc:sldLayoutMk cId="4280657137" sldId="2147483659"/>
              <ac:spMk id="5" creationId="{D0CAB967-5BE5-4BA5-941B-FE3D1499E0C3}"/>
            </ac:spMkLst>
          </pc:spChg>
          <pc:spChg chg="add mod">
            <ac:chgData name="Hugo DEMENEZ" userId="167f3b24-aa49-4d1b-b001-4f9180dfa13d" providerId="ADAL" clId="{DB6A8ECF-B9FA-4FA8-839B-D9B55B3C70EB}" dt="2021-06-23T11:33:25.827" v="39"/>
            <ac:spMkLst>
              <pc:docMk/>
              <pc:sldMasterMk cId="1039608128" sldId="2147483648"/>
              <pc:sldLayoutMk cId="4280657137" sldId="2147483659"/>
              <ac:spMk id="7" creationId="{9869D894-1C76-4F87-A059-CCBC975B687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3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CC72462-E67F-4216-8A53-B0F4120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BDB4774-053E-4E42-9DBA-AA884EBC0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869D894-1C76-4F87-A059-CCBC975B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85"/>
            <a:ext cx="10515600" cy="110160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D255B64-9343-42BA-A21D-19EC4788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46FAF24-874A-4FC6-990D-5E024307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C322685-9D31-4194-875B-7D14DB59A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4B1963-710C-4211-8B18-C5EE55E31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55E8-85DA-4A3A-BAFB-12E91DA1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4E050D1-BBAF-45AD-81DF-39BB8541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2DA949-306D-4A83-A7E6-41780F23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B68FC8-6345-4890-951A-1B36C279AFD5}"/>
              </a:ext>
            </a:extLst>
          </p:cNvPr>
          <p:cNvSpPr/>
          <p:nvPr userDrawn="1"/>
        </p:nvSpPr>
        <p:spPr>
          <a:xfrm flipV="1">
            <a:off x="-1" y="0"/>
            <a:ext cx="12192001" cy="5275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7E1C-C3F5-4725-9F3E-E49C4C6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F494F-48EF-41E5-A109-85CCFCF0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1AC214-18DF-4624-8523-87245B9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BAE91-90EB-414F-9F3F-4C9F1EA4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474F0A-D5C1-4449-909B-EF178AB14D89}"/>
              </a:ext>
            </a:extLst>
          </p:cNvPr>
          <p:cNvSpPr/>
          <p:nvPr/>
        </p:nvSpPr>
        <p:spPr>
          <a:xfrm>
            <a:off x="5195348" y="95114"/>
            <a:ext cx="365125" cy="365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9D2609-4F44-40CD-840E-AF7C7DE63365}"/>
              </a:ext>
            </a:extLst>
          </p:cNvPr>
          <p:cNvSpPr/>
          <p:nvPr/>
        </p:nvSpPr>
        <p:spPr>
          <a:xfrm>
            <a:off x="5935466" y="97531"/>
            <a:ext cx="365125" cy="365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6A3BD9F-DD98-4A90-B522-3958FBC6815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560473" y="277677"/>
            <a:ext cx="374993" cy="24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B7B093F-A708-48CF-8F07-DCEBE618AEE9}"/>
              </a:ext>
            </a:extLst>
          </p:cNvPr>
          <p:cNvSpPr/>
          <p:nvPr/>
        </p:nvSpPr>
        <p:spPr>
          <a:xfrm>
            <a:off x="6633368" y="97531"/>
            <a:ext cx="365125" cy="365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8F86FD-FE1A-4829-B341-607BA3E5ED5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300591" y="280094"/>
            <a:ext cx="3327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4BB1FD7-D8F1-4ACA-B1F7-28A4318C4416}"/>
              </a:ext>
            </a:extLst>
          </p:cNvPr>
          <p:cNvSpPr/>
          <p:nvPr/>
        </p:nvSpPr>
        <p:spPr>
          <a:xfrm>
            <a:off x="3326734" y="95114"/>
            <a:ext cx="1535837" cy="365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23DE0E-CF67-46B8-984A-E21B1FFEC40A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>
            <a:off x="4862571" y="277677"/>
            <a:ext cx="3327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57B6687-1FC5-4802-B1D6-3B08928350D7}"/>
              </a:ext>
            </a:extLst>
          </p:cNvPr>
          <p:cNvSpPr/>
          <p:nvPr/>
        </p:nvSpPr>
        <p:spPr>
          <a:xfrm>
            <a:off x="7373643" y="97531"/>
            <a:ext cx="1535837" cy="36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D64F33D-263E-47ED-B233-C48F692B900B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6998493" y="280094"/>
            <a:ext cx="3751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9EE7-C142-4987-89E5-CB0F63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65AD-876C-4B39-A2AC-2474F5B6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CDA8B-54EE-4C55-80EF-0DA312F6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873D3-864F-4963-B112-8CBAAC9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5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4C19D-2277-4EE6-BE20-FB4D8863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60972-0F95-4D6E-AB4F-22BC004D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5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3DF95-F0CA-46D5-8B13-0D32246C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86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A8FF"/>
      </a:accent1>
      <a:accent2>
        <a:srgbClr val="EC9AC2"/>
      </a:accent2>
      <a:accent3>
        <a:srgbClr val="A5A5A5"/>
      </a:accent3>
      <a:accent4>
        <a:srgbClr val="FDD3BA"/>
      </a:accent4>
      <a:accent5>
        <a:srgbClr val="5B9BD5"/>
      </a:accent5>
      <a:accent6>
        <a:srgbClr val="995CFF"/>
      </a:accent6>
      <a:hlink>
        <a:srgbClr val="0563C1"/>
      </a:hlink>
      <a:folHlink>
        <a:srgbClr val="7E30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Grand écran</PresentationFormat>
  <Paragraphs>16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2021-06-24T11:53:50Z</dcterms:modified>
</cp:coreProperties>
</file>