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9" r:id="rId2"/>
    <p:sldId id="261" r:id="rId3"/>
    <p:sldId id="260" r:id="rId4"/>
    <p:sldId id="262" r:id="rId5"/>
    <p:sldId id="263" r:id="rId6"/>
    <p:sldId id="264" r:id="rId7"/>
    <p:sldId id="265" r:id="rId8"/>
    <p:sldId id="266"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21F06F6-6EC9-494F-A6A2-4357964A6C19}">
          <p14:sldIdLst>
            <p14:sldId id="259"/>
            <p14:sldId id="261"/>
          </p14:sldIdLst>
        </p14:section>
        <p14:section name="Sommaire" id="{6F29879C-69A7-444A-82DA-5097133C14C3}">
          <p14:sldIdLst>
            <p14:sldId id="260"/>
          </p14:sldIdLst>
        </p14:section>
        <p14:section name="Première partie" id="{4AA07A40-5265-4799-BF88-168218E6357D}">
          <p14:sldIdLst>
            <p14:sldId id="262"/>
          </p14:sldIdLst>
        </p14:section>
        <p14:section name="Deuxième partie" id="{0243CD7B-0FBB-45F7-996F-3714D7FE8E35}">
          <p14:sldIdLst>
            <p14:sldId id="263"/>
          </p14:sldIdLst>
        </p14:section>
        <p14:section name="Troisième partie" id="{6057DFBA-4BE5-4093-8028-DE22FDECCA5F}">
          <p14:sldIdLst>
            <p14:sldId id="264"/>
            <p14:sldId id="265"/>
            <p14:sldId id="266"/>
          </p14:sldIdLst>
        </p14:section>
        <p14:section name="Conclusion" id="{F0AE9ECC-1655-48C6-A6F5-46AB5B7321E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74"/>
    <a:srgbClr val="9599E2"/>
    <a:srgbClr val="8BC6EC"/>
    <a:srgbClr val="4AA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DE2BE1-E4D3-45A2-8470-D548FC3381C6}" v="100" dt="2021-06-25T09:32:32.802"/>
    <p1510:client id="{DB6A8ECF-B9FA-4FA8-839B-D9B55B3C70EB}" v="793" dt="2021-06-25T13:37:12.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56" y="96"/>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o DEMENEZ" userId="167f3b24-aa49-4d1b-b001-4f9180dfa13d" providerId="ADAL" clId="{DB6A8ECF-B9FA-4FA8-839B-D9B55B3C70EB}"/>
    <pc:docChg chg="undo custSel addSld delSld modSld sldOrd modMainMaster addSection modSection">
      <pc:chgData name="Hugo DEMENEZ" userId="167f3b24-aa49-4d1b-b001-4f9180dfa13d" providerId="ADAL" clId="{DB6A8ECF-B9FA-4FA8-839B-D9B55B3C70EB}" dt="2021-06-25T13:37:12.532" v="1280" actId="1076"/>
      <pc:docMkLst>
        <pc:docMk/>
      </pc:docMkLst>
      <pc:sldChg chg="addSp delSp modSp del mod modClrScheme chgLayout">
        <pc:chgData name="Hugo DEMENEZ" userId="167f3b24-aa49-4d1b-b001-4f9180dfa13d" providerId="ADAL" clId="{DB6A8ECF-B9FA-4FA8-839B-D9B55B3C70EB}" dt="2021-06-23T11:34:28.350" v="56" actId="47"/>
        <pc:sldMkLst>
          <pc:docMk/>
          <pc:sldMk cId="3808120713" sldId="256"/>
        </pc:sldMkLst>
        <pc:spChg chg="del">
          <ac:chgData name="Hugo DEMENEZ" userId="167f3b24-aa49-4d1b-b001-4f9180dfa13d" providerId="ADAL" clId="{DB6A8ECF-B9FA-4FA8-839B-D9B55B3C70EB}" dt="2021-06-23T11:34:14.769" v="52" actId="700"/>
          <ac:spMkLst>
            <pc:docMk/>
            <pc:sldMk cId="3808120713" sldId="256"/>
            <ac:spMk id="2" creationId="{0AC49710-8884-4C2A-A993-79564E0B3434}"/>
          </ac:spMkLst>
        </pc:spChg>
        <pc:spChg chg="del">
          <ac:chgData name="Hugo DEMENEZ" userId="167f3b24-aa49-4d1b-b001-4f9180dfa13d" providerId="ADAL" clId="{DB6A8ECF-B9FA-4FA8-839B-D9B55B3C70EB}" dt="2021-06-23T11:34:14.769" v="52" actId="700"/>
          <ac:spMkLst>
            <pc:docMk/>
            <pc:sldMk cId="3808120713" sldId="256"/>
            <ac:spMk id="3" creationId="{0137D63B-8455-4521-B425-2C78231D83B3}"/>
          </ac:spMkLst>
        </pc:spChg>
        <pc:spChg chg="add del mod ord">
          <ac:chgData name="Hugo DEMENEZ" userId="167f3b24-aa49-4d1b-b001-4f9180dfa13d" providerId="ADAL" clId="{DB6A8ECF-B9FA-4FA8-839B-D9B55B3C70EB}" dt="2021-06-23T11:34:16.955" v="53" actId="700"/>
          <ac:spMkLst>
            <pc:docMk/>
            <pc:sldMk cId="3808120713" sldId="256"/>
            <ac:spMk id="4" creationId="{A127B87F-DD46-486F-AB8C-360D0C620584}"/>
          </ac:spMkLst>
        </pc:spChg>
        <pc:spChg chg="add del mod ord">
          <ac:chgData name="Hugo DEMENEZ" userId="167f3b24-aa49-4d1b-b001-4f9180dfa13d" providerId="ADAL" clId="{DB6A8ECF-B9FA-4FA8-839B-D9B55B3C70EB}" dt="2021-06-23T11:34:16.955" v="53" actId="700"/>
          <ac:spMkLst>
            <pc:docMk/>
            <pc:sldMk cId="3808120713" sldId="256"/>
            <ac:spMk id="5" creationId="{419A97D1-E5CD-4C1A-9521-D6E04F8EC825}"/>
          </ac:spMkLst>
        </pc:spChg>
        <pc:spChg chg="mod ord">
          <ac:chgData name="Hugo DEMENEZ" userId="167f3b24-aa49-4d1b-b001-4f9180dfa13d" providerId="ADAL" clId="{DB6A8ECF-B9FA-4FA8-839B-D9B55B3C70EB}" dt="2021-06-23T11:34:18.486" v="54" actId="700"/>
          <ac:spMkLst>
            <pc:docMk/>
            <pc:sldMk cId="3808120713" sldId="256"/>
            <ac:spMk id="6" creationId="{E7A0F088-494F-4099-9EBB-F480D6A43E26}"/>
          </ac:spMkLst>
        </pc:spChg>
        <pc:spChg chg="mod ord">
          <ac:chgData name="Hugo DEMENEZ" userId="167f3b24-aa49-4d1b-b001-4f9180dfa13d" providerId="ADAL" clId="{DB6A8ECF-B9FA-4FA8-839B-D9B55B3C70EB}" dt="2021-06-23T11:34:18.486" v="54" actId="700"/>
          <ac:spMkLst>
            <pc:docMk/>
            <pc:sldMk cId="3808120713" sldId="256"/>
            <ac:spMk id="7" creationId="{FD937429-E13C-45D8-898D-A726521CCC43}"/>
          </ac:spMkLst>
        </pc:spChg>
        <pc:spChg chg="add del mod ord">
          <ac:chgData name="Hugo DEMENEZ" userId="167f3b24-aa49-4d1b-b001-4f9180dfa13d" providerId="ADAL" clId="{DB6A8ECF-B9FA-4FA8-839B-D9B55B3C70EB}" dt="2021-06-23T11:34:18.486" v="54" actId="700"/>
          <ac:spMkLst>
            <pc:docMk/>
            <pc:sldMk cId="3808120713" sldId="256"/>
            <ac:spMk id="8" creationId="{300F3BE4-ABAA-4EE5-A1DF-A4D47509ADA4}"/>
          </ac:spMkLst>
        </pc:spChg>
        <pc:spChg chg="add del mod ord">
          <ac:chgData name="Hugo DEMENEZ" userId="167f3b24-aa49-4d1b-b001-4f9180dfa13d" providerId="ADAL" clId="{DB6A8ECF-B9FA-4FA8-839B-D9B55B3C70EB}" dt="2021-06-23T11:34:18.486" v="54" actId="700"/>
          <ac:spMkLst>
            <pc:docMk/>
            <pc:sldMk cId="3808120713" sldId="256"/>
            <ac:spMk id="9" creationId="{E28A7749-71EE-4A0F-93E3-355618F8781B}"/>
          </ac:spMkLst>
        </pc:spChg>
        <pc:spChg chg="add mod ord">
          <ac:chgData name="Hugo DEMENEZ" userId="167f3b24-aa49-4d1b-b001-4f9180dfa13d" providerId="ADAL" clId="{DB6A8ECF-B9FA-4FA8-839B-D9B55B3C70EB}" dt="2021-06-23T11:34:18.486" v="54" actId="700"/>
          <ac:spMkLst>
            <pc:docMk/>
            <pc:sldMk cId="3808120713" sldId="256"/>
            <ac:spMk id="10" creationId="{1E844D9D-97DD-4A6E-BD28-964201F0AF9E}"/>
          </ac:spMkLst>
        </pc:spChg>
        <pc:spChg chg="add mod ord">
          <ac:chgData name="Hugo DEMENEZ" userId="167f3b24-aa49-4d1b-b001-4f9180dfa13d" providerId="ADAL" clId="{DB6A8ECF-B9FA-4FA8-839B-D9B55B3C70EB}" dt="2021-06-23T11:34:18.486" v="54" actId="700"/>
          <ac:spMkLst>
            <pc:docMk/>
            <pc:sldMk cId="3808120713" sldId="256"/>
            <ac:spMk id="11" creationId="{18E86241-ADFD-41D4-8CB8-4BCD5214284F}"/>
          </ac:spMkLst>
        </pc:spChg>
      </pc:sldChg>
      <pc:sldChg chg="del">
        <pc:chgData name="Hugo DEMENEZ" userId="167f3b24-aa49-4d1b-b001-4f9180dfa13d" providerId="ADAL" clId="{DB6A8ECF-B9FA-4FA8-839B-D9B55B3C70EB}" dt="2021-06-23T11:34:29.143" v="58" actId="47"/>
        <pc:sldMkLst>
          <pc:docMk/>
          <pc:sldMk cId="3283699238" sldId="257"/>
        </pc:sldMkLst>
      </pc:sldChg>
      <pc:sldChg chg="addSp delSp new del">
        <pc:chgData name="Hugo DEMENEZ" userId="167f3b24-aa49-4d1b-b001-4f9180dfa13d" providerId="ADAL" clId="{DB6A8ECF-B9FA-4FA8-839B-D9B55B3C70EB}" dt="2021-06-23T11:34:28.624" v="57" actId="47"/>
        <pc:sldMkLst>
          <pc:docMk/>
          <pc:sldMk cId="2390795875" sldId="258"/>
        </pc:sldMkLst>
        <pc:picChg chg="add del">
          <ac:chgData name="Hugo DEMENEZ" userId="167f3b24-aa49-4d1b-b001-4f9180dfa13d" providerId="ADAL" clId="{DB6A8ECF-B9FA-4FA8-839B-D9B55B3C70EB}" dt="2021-06-23T11:30:10.293" v="2" actId="478"/>
          <ac:picMkLst>
            <pc:docMk/>
            <pc:sldMk cId="2390795875" sldId="258"/>
            <ac:picMk id="1026" creationId="{0785226C-0967-4739-9B5A-59779D904733}"/>
          </ac:picMkLst>
        </pc:picChg>
      </pc:sldChg>
      <pc:sldChg chg="addSp delSp modSp new mod">
        <pc:chgData name="Hugo DEMENEZ" userId="167f3b24-aa49-4d1b-b001-4f9180dfa13d" providerId="ADAL" clId="{DB6A8ECF-B9FA-4FA8-839B-D9B55B3C70EB}" dt="2021-06-25T13:37:12.532" v="1280" actId="1076"/>
        <pc:sldMkLst>
          <pc:docMk/>
          <pc:sldMk cId="1841864826" sldId="259"/>
        </pc:sldMkLst>
        <pc:spChg chg="mod">
          <ac:chgData name="Hugo DEMENEZ" userId="167f3b24-aa49-4d1b-b001-4f9180dfa13d" providerId="ADAL" clId="{DB6A8ECF-B9FA-4FA8-839B-D9B55B3C70EB}" dt="2021-06-25T13:35:51.405" v="1266" actId="1076"/>
          <ac:spMkLst>
            <pc:docMk/>
            <pc:sldMk cId="1841864826" sldId="259"/>
            <ac:spMk id="2" creationId="{C57B7E1C-C3F5-4725-9F3E-E49C4C6A091D}"/>
          </ac:spMkLst>
        </pc:spChg>
        <pc:spChg chg="del">
          <ac:chgData name="Hugo DEMENEZ" userId="167f3b24-aa49-4d1b-b001-4f9180dfa13d" providerId="ADAL" clId="{DB6A8ECF-B9FA-4FA8-839B-D9B55B3C70EB}" dt="2021-06-25T12:35:27.117" v="520" actId="478"/>
          <ac:spMkLst>
            <pc:docMk/>
            <pc:sldMk cId="1841864826" sldId="259"/>
            <ac:spMk id="3" creationId="{2BEF494F-48EF-41E5-A109-85CCFCF06744}"/>
          </ac:spMkLst>
        </pc:spChg>
        <pc:spChg chg="mod">
          <ac:chgData name="Hugo DEMENEZ" userId="167f3b24-aa49-4d1b-b001-4f9180dfa13d" providerId="ADAL" clId="{DB6A8ECF-B9FA-4FA8-839B-D9B55B3C70EB}" dt="2021-06-25T12:57:57.041" v="762" actId="20577"/>
          <ac:spMkLst>
            <pc:docMk/>
            <pc:sldMk cId="1841864826" sldId="259"/>
            <ac:spMk id="4" creationId="{641AC214-18DF-4624-8523-87245B9348E2}"/>
          </ac:spMkLst>
        </pc:spChg>
        <pc:spChg chg="add mod">
          <ac:chgData name="Hugo DEMENEZ" userId="167f3b24-aa49-4d1b-b001-4f9180dfa13d" providerId="ADAL" clId="{DB6A8ECF-B9FA-4FA8-839B-D9B55B3C70EB}" dt="2021-06-23T11:40:45.411" v="147" actId="164"/>
          <ac:spMkLst>
            <pc:docMk/>
            <pc:sldMk cId="1841864826" sldId="259"/>
            <ac:spMk id="6" creationId="{ECB9B133-C54F-4840-8BA1-1C3CA47722B6}"/>
          </ac:spMkLst>
        </pc:spChg>
        <pc:spChg chg="mod topLvl">
          <ac:chgData name="Hugo DEMENEZ" userId="167f3b24-aa49-4d1b-b001-4f9180dfa13d" providerId="ADAL" clId="{DB6A8ECF-B9FA-4FA8-839B-D9B55B3C70EB}" dt="2021-06-25T13:33:11.452" v="1250" actId="164"/>
          <ac:spMkLst>
            <pc:docMk/>
            <pc:sldMk cId="1841864826" sldId="259"/>
            <ac:spMk id="7" creationId="{31474F0A-D5C1-4449-909B-EF178AB14D89}"/>
          </ac:spMkLst>
        </pc:spChg>
        <pc:spChg chg="mod topLvl">
          <ac:chgData name="Hugo DEMENEZ" userId="167f3b24-aa49-4d1b-b001-4f9180dfa13d" providerId="ADAL" clId="{DB6A8ECF-B9FA-4FA8-839B-D9B55B3C70EB}" dt="2021-06-25T13:33:11.452" v="1250" actId="164"/>
          <ac:spMkLst>
            <pc:docMk/>
            <pc:sldMk cId="1841864826" sldId="259"/>
            <ac:spMk id="8" creationId="{8F9D2609-4F44-40CD-840E-AF7C7DE63365}"/>
          </ac:spMkLst>
        </pc:spChg>
        <pc:spChg chg="add mod">
          <ac:chgData name="Hugo DEMENEZ" userId="167f3b24-aa49-4d1b-b001-4f9180dfa13d" providerId="ADAL" clId="{DB6A8ECF-B9FA-4FA8-839B-D9B55B3C70EB}" dt="2021-06-23T11:40:45.411" v="147" actId="164"/>
          <ac:spMkLst>
            <pc:docMk/>
            <pc:sldMk cId="1841864826" sldId="259"/>
            <ac:spMk id="9" creationId="{AE54C766-320E-4906-980F-5E47E1F4BAF1}"/>
          </ac:spMkLst>
        </pc:spChg>
        <pc:spChg chg="mod topLvl">
          <ac:chgData name="Hugo DEMENEZ" userId="167f3b24-aa49-4d1b-b001-4f9180dfa13d" providerId="ADAL" clId="{DB6A8ECF-B9FA-4FA8-839B-D9B55B3C70EB}" dt="2021-06-25T13:33:11.452" v="1250" actId="164"/>
          <ac:spMkLst>
            <pc:docMk/>
            <pc:sldMk cId="1841864826" sldId="259"/>
            <ac:spMk id="10" creationId="{4B7B093F-A708-48CF-8F07-DCEBE618AEE9}"/>
          </ac:spMkLst>
        </pc:spChg>
        <pc:spChg chg="add mod">
          <ac:chgData name="Hugo DEMENEZ" userId="167f3b24-aa49-4d1b-b001-4f9180dfa13d" providerId="ADAL" clId="{DB6A8ECF-B9FA-4FA8-839B-D9B55B3C70EB}" dt="2021-06-23T11:40:45.411" v="147" actId="164"/>
          <ac:spMkLst>
            <pc:docMk/>
            <pc:sldMk cId="1841864826" sldId="259"/>
            <ac:spMk id="12" creationId="{0BC40EE1-AF69-48B6-A1CB-286814F37DDA}"/>
          </ac:spMkLst>
        </pc:spChg>
        <pc:spChg chg="mod topLvl">
          <ac:chgData name="Hugo DEMENEZ" userId="167f3b24-aa49-4d1b-b001-4f9180dfa13d" providerId="ADAL" clId="{DB6A8ECF-B9FA-4FA8-839B-D9B55B3C70EB}" dt="2021-06-25T13:33:11.452" v="1250" actId="164"/>
          <ac:spMkLst>
            <pc:docMk/>
            <pc:sldMk cId="1841864826" sldId="259"/>
            <ac:spMk id="12" creationId="{E4BB1FD7-D8F1-4ACA-B1F7-28A4318C4416}"/>
          </ac:spMkLst>
        </pc:spChg>
        <pc:spChg chg="add mod topLvl">
          <ac:chgData name="Hugo DEMENEZ" userId="167f3b24-aa49-4d1b-b001-4f9180dfa13d" providerId="ADAL" clId="{DB6A8ECF-B9FA-4FA8-839B-D9B55B3C70EB}" dt="2021-06-25T13:33:11.452" v="1250" actId="164"/>
          <ac:spMkLst>
            <pc:docMk/>
            <pc:sldMk cId="1841864826" sldId="259"/>
            <ac:spMk id="14" creationId="{557B6687-1FC5-4802-B1D6-3B08928350D7}"/>
          </ac:spMkLst>
        </pc:spChg>
        <pc:spChg chg="add mod">
          <ac:chgData name="Hugo DEMENEZ" userId="167f3b24-aa49-4d1b-b001-4f9180dfa13d" providerId="ADAL" clId="{DB6A8ECF-B9FA-4FA8-839B-D9B55B3C70EB}" dt="2021-06-25T13:33:11.452" v="1250" actId="164"/>
          <ac:spMkLst>
            <pc:docMk/>
            <pc:sldMk cId="1841864826" sldId="259"/>
            <ac:spMk id="16" creationId="{17284F2A-380B-47C5-8E35-43E16DBB1546}"/>
          </ac:spMkLst>
        </pc:spChg>
        <pc:spChg chg="add mod">
          <ac:chgData name="Hugo DEMENEZ" userId="167f3b24-aa49-4d1b-b001-4f9180dfa13d" providerId="ADAL" clId="{DB6A8ECF-B9FA-4FA8-839B-D9B55B3C70EB}" dt="2021-06-23T11:40:45.411" v="147" actId="164"/>
          <ac:spMkLst>
            <pc:docMk/>
            <pc:sldMk cId="1841864826" sldId="259"/>
            <ac:spMk id="19" creationId="{B6FAD356-836F-43F7-BD03-51DC87C2A94F}"/>
          </ac:spMkLst>
        </pc:spChg>
        <pc:grpChg chg="add mod">
          <ac:chgData name="Hugo DEMENEZ" userId="167f3b24-aa49-4d1b-b001-4f9180dfa13d" providerId="ADAL" clId="{DB6A8ECF-B9FA-4FA8-839B-D9B55B3C70EB}" dt="2021-06-25T13:33:11.452" v="1250" actId="164"/>
          <ac:grpSpMkLst>
            <pc:docMk/>
            <pc:sldMk cId="1841864826" sldId="259"/>
            <ac:grpSpMk id="3" creationId="{170C41DE-68B7-4710-AD6A-552E6D8A7DB5}"/>
          </ac:grpSpMkLst>
        </pc:grpChg>
        <pc:grpChg chg="add del mod">
          <ac:chgData name="Hugo DEMENEZ" userId="167f3b24-aa49-4d1b-b001-4f9180dfa13d" providerId="ADAL" clId="{DB6A8ECF-B9FA-4FA8-839B-D9B55B3C70EB}" dt="2021-06-25T12:44:36.551" v="674" actId="165"/>
          <ac:grpSpMkLst>
            <pc:docMk/>
            <pc:sldMk cId="1841864826" sldId="259"/>
            <ac:grpSpMk id="6" creationId="{36270D1D-5562-4827-9896-2C9FBBA054D7}"/>
          </ac:grpSpMkLst>
        </pc:grpChg>
        <pc:grpChg chg="add del mod">
          <ac:chgData name="Hugo DEMENEZ" userId="167f3b24-aa49-4d1b-b001-4f9180dfa13d" providerId="ADAL" clId="{DB6A8ECF-B9FA-4FA8-839B-D9B55B3C70EB}" dt="2021-06-24T11:50:30.427" v="466" actId="165"/>
          <ac:grpSpMkLst>
            <pc:docMk/>
            <pc:sldMk cId="1841864826" sldId="259"/>
            <ac:grpSpMk id="6" creationId="{39B78166-68B8-45D0-81B5-8CCE38D24DAC}"/>
          </ac:grpSpMkLst>
        </pc:grpChg>
        <pc:grpChg chg="add del mod">
          <ac:chgData name="Hugo DEMENEZ" userId="167f3b24-aa49-4d1b-b001-4f9180dfa13d" providerId="ADAL" clId="{DB6A8ECF-B9FA-4FA8-839B-D9B55B3C70EB}" dt="2021-06-23T11:40:55.741" v="149" actId="21"/>
          <ac:grpSpMkLst>
            <pc:docMk/>
            <pc:sldMk cId="1841864826" sldId="259"/>
            <ac:grpSpMk id="24" creationId="{058558A5-E4E4-4D28-90B7-53D3F89303A6}"/>
          </ac:grpSpMkLst>
        </pc:grpChg>
        <pc:graphicFrameChg chg="add del modGraphic">
          <ac:chgData name="Hugo DEMENEZ" userId="167f3b24-aa49-4d1b-b001-4f9180dfa13d" providerId="ADAL" clId="{DB6A8ECF-B9FA-4FA8-839B-D9B55B3C70EB}" dt="2021-06-23T13:23:23.704" v="353" actId="478"/>
          <ac:graphicFrameMkLst>
            <pc:docMk/>
            <pc:sldMk cId="1841864826" sldId="259"/>
            <ac:graphicFrameMk id="7" creationId="{B8E5B1B0-5AC9-4540-A3C5-357426A8DC82}"/>
          </ac:graphicFrameMkLst>
        </pc:graphicFrameChg>
        <pc:graphicFrameChg chg="add del modGraphic">
          <ac:chgData name="Hugo DEMENEZ" userId="167f3b24-aa49-4d1b-b001-4f9180dfa13d" providerId="ADAL" clId="{DB6A8ECF-B9FA-4FA8-839B-D9B55B3C70EB}" dt="2021-06-23T13:23:21.974" v="352" actId="478"/>
          <ac:graphicFrameMkLst>
            <pc:docMk/>
            <pc:sldMk cId="1841864826" sldId="259"/>
            <ac:graphicFrameMk id="9" creationId="{93F28242-C62B-4431-9E90-20B553372F00}"/>
          </ac:graphicFrameMkLst>
        </pc:graphicFrameChg>
        <pc:picChg chg="add del mod">
          <ac:chgData name="Hugo DEMENEZ" userId="167f3b24-aa49-4d1b-b001-4f9180dfa13d" providerId="ADAL" clId="{DB6A8ECF-B9FA-4FA8-839B-D9B55B3C70EB}" dt="2021-06-25T13:37:02.725" v="1276" actId="478"/>
          <ac:picMkLst>
            <pc:docMk/>
            <pc:sldMk cId="1841864826" sldId="259"/>
            <ac:picMk id="17" creationId="{46885D7A-D279-40A5-B940-27EC1F75EE52}"/>
          </ac:picMkLst>
        </pc:picChg>
        <pc:picChg chg="add del mod">
          <ac:chgData name="Hugo DEMENEZ" userId="167f3b24-aa49-4d1b-b001-4f9180dfa13d" providerId="ADAL" clId="{DB6A8ECF-B9FA-4FA8-839B-D9B55B3C70EB}" dt="2021-06-25T13:36:47.732" v="1273"/>
          <ac:picMkLst>
            <pc:docMk/>
            <pc:sldMk cId="1841864826" sldId="259"/>
            <ac:picMk id="19" creationId="{4283D4A5-5CAA-42D4-81ED-51440A7278D5}"/>
          </ac:picMkLst>
        </pc:picChg>
        <pc:picChg chg="add mod">
          <ac:chgData name="Hugo DEMENEZ" userId="167f3b24-aa49-4d1b-b001-4f9180dfa13d" providerId="ADAL" clId="{DB6A8ECF-B9FA-4FA8-839B-D9B55B3C70EB}" dt="2021-06-25T13:37:12.532" v="1280" actId="1076"/>
          <ac:picMkLst>
            <pc:docMk/>
            <pc:sldMk cId="1841864826" sldId="259"/>
            <ac:picMk id="21" creationId="{474A7A2D-1272-4A6B-8687-E8E8248507F6}"/>
          </ac:picMkLst>
        </pc:picChg>
        <pc:cxnChg chg="add del mod">
          <ac:chgData name="Hugo DEMENEZ" userId="167f3b24-aa49-4d1b-b001-4f9180dfa13d" providerId="ADAL" clId="{DB6A8ECF-B9FA-4FA8-839B-D9B55B3C70EB}" dt="2021-06-23T11:36:48.915" v="71" actId="11529"/>
          <ac:cxnSpMkLst>
            <pc:docMk/>
            <pc:sldMk cId="1841864826" sldId="259"/>
            <ac:cxnSpMk id="8" creationId="{3C5DE30F-5A46-4BD2-895B-50BCCD375B49}"/>
          </ac:cxnSpMkLst>
        </pc:cxnChg>
        <pc:cxnChg chg="mod topLvl">
          <ac:chgData name="Hugo DEMENEZ" userId="167f3b24-aa49-4d1b-b001-4f9180dfa13d" providerId="ADAL" clId="{DB6A8ECF-B9FA-4FA8-839B-D9B55B3C70EB}" dt="2021-06-25T13:33:11.452" v="1250" actId="164"/>
          <ac:cxnSpMkLst>
            <pc:docMk/>
            <pc:sldMk cId="1841864826" sldId="259"/>
            <ac:cxnSpMk id="9" creationId="{76A3BD9F-DD98-4A90-B522-3958FBC6815E}"/>
          </ac:cxnSpMkLst>
        </pc:cxnChg>
        <pc:cxnChg chg="add mod">
          <ac:chgData name="Hugo DEMENEZ" userId="167f3b24-aa49-4d1b-b001-4f9180dfa13d" providerId="ADAL" clId="{DB6A8ECF-B9FA-4FA8-839B-D9B55B3C70EB}" dt="2021-06-23T11:40:55.741" v="149" actId="21"/>
          <ac:cxnSpMkLst>
            <pc:docMk/>
            <pc:sldMk cId="1841864826" sldId="259"/>
            <ac:cxnSpMk id="11" creationId="{08A4DE18-1D65-4717-B581-18861337222E}"/>
          </ac:cxnSpMkLst>
        </pc:cxnChg>
        <pc:cxnChg chg="mod topLvl">
          <ac:chgData name="Hugo DEMENEZ" userId="167f3b24-aa49-4d1b-b001-4f9180dfa13d" providerId="ADAL" clId="{DB6A8ECF-B9FA-4FA8-839B-D9B55B3C70EB}" dt="2021-06-25T13:33:11.452" v="1250" actId="164"/>
          <ac:cxnSpMkLst>
            <pc:docMk/>
            <pc:sldMk cId="1841864826" sldId="259"/>
            <ac:cxnSpMk id="11" creationId="{D88F86FD-FE1A-4829-B341-607BA3E5ED5E}"/>
          </ac:cxnSpMkLst>
        </pc:cxnChg>
        <pc:cxnChg chg="add mod">
          <ac:chgData name="Hugo DEMENEZ" userId="167f3b24-aa49-4d1b-b001-4f9180dfa13d" providerId="ADAL" clId="{DB6A8ECF-B9FA-4FA8-839B-D9B55B3C70EB}" dt="2021-06-23T11:40:55.741" v="149" actId="21"/>
          <ac:cxnSpMkLst>
            <pc:docMk/>
            <pc:sldMk cId="1841864826" sldId="259"/>
            <ac:cxnSpMk id="13" creationId="{749C20C8-7777-4705-98EF-9B82D1D74892}"/>
          </ac:cxnSpMkLst>
        </pc:cxnChg>
        <pc:cxnChg chg="mod topLvl">
          <ac:chgData name="Hugo DEMENEZ" userId="167f3b24-aa49-4d1b-b001-4f9180dfa13d" providerId="ADAL" clId="{DB6A8ECF-B9FA-4FA8-839B-D9B55B3C70EB}" dt="2021-06-25T13:33:11.452" v="1250" actId="164"/>
          <ac:cxnSpMkLst>
            <pc:docMk/>
            <pc:sldMk cId="1841864826" sldId="259"/>
            <ac:cxnSpMk id="13" creationId="{8B23DE0E-CF67-46B8-984A-E21B1FFEC40A}"/>
          </ac:cxnSpMkLst>
        </pc:cxnChg>
        <pc:cxnChg chg="add mod topLvl">
          <ac:chgData name="Hugo DEMENEZ" userId="167f3b24-aa49-4d1b-b001-4f9180dfa13d" providerId="ADAL" clId="{DB6A8ECF-B9FA-4FA8-839B-D9B55B3C70EB}" dt="2021-06-25T13:33:11.452" v="1250" actId="164"/>
          <ac:cxnSpMkLst>
            <pc:docMk/>
            <pc:sldMk cId="1841864826" sldId="259"/>
            <ac:cxnSpMk id="15" creationId="{4D64F33D-263E-47ED-B233-C48F692B900B}"/>
          </ac:cxnSpMkLst>
        </pc:cxnChg>
        <pc:cxnChg chg="add mod">
          <ac:chgData name="Hugo DEMENEZ" userId="167f3b24-aa49-4d1b-b001-4f9180dfa13d" providerId="ADAL" clId="{DB6A8ECF-B9FA-4FA8-839B-D9B55B3C70EB}" dt="2021-06-23T11:40:55.741" v="149" actId="21"/>
          <ac:cxnSpMkLst>
            <pc:docMk/>
            <pc:sldMk cId="1841864826" sldId="259"/>
            <ac:cxnSpMk id="20" creationId="{D06F2670-D309-4CA6-9856-2EA3ADA7C1EE}"/>
          </ac:cxnSpMkLst>
        </pc:cxnChg>
        <pc:cxnChg chg="add mod">
          <ac:chgData name="Hugo DEMENEZ" userId="167f3b24-aa49-4d1b-b001-4f9180dfa13d" providerId="ADAL" clId="{DB6A8ECF-B9FA-4FA8-839B-D9B55B3C70EB}" dt="2021-06-25T13:34:57.706" v="1261" actId="692"/>
          <ac:cxnSpMkLst>
            <pc:docMk/>
            <pc:sldMk cId="1841864826" sldId="259"/>
            <ac:cxnSpMk id="30" creationId="{73EE2F3F-FF5E-4E0C-B59D-FF0F67A6AC02}"/>
          </ac:cxnSpMkLst>
        </pc:cxnChg>
      </pc:sldChg>
      <pc:sldChg chg="addSp delSp modSp new mod ord">
        <pc:chgData name="Hugo DEMENEZ" userId="167f3b24-aa49-4d1b-b001-4f9180dfa13d" providerId="ADAL" clId="{DB6A8ECF-B9FA-4FA8-839B-D9B55B3C70EB}" dt="2021-06-25T13:35:06.747" v="1262" actId="692"/>
        <pc:sldMkLst>
          <pc:docMk/>
          <pc:sldMk cId="1379568114" sldId="260"/>
        </pc:sldMkLst>
        <pc:spChg chg="mod">
          <ac:chgData name="Hugo DEMENEZ" userId="167f3b24-aa49-4d1b-b001-4f9180dfa13d" providerId="ADAL" clId="{DB6A8ECF-B9FA-4FA8-839B-D9B55B3C70EB}" dt="2021-06-25T13:30:50.594" v="1243" actId="20577"/>
          <ac:spMkLst>
            <pc:docMk/>
            <pc:sldMk cId="1379568114" sldId="260"/>
            <ac:spMk id="3" creationId="{284F65AD-876C-4B39-A2AC-2474F5B68FBD}"/>
          </ac:spMkLst>
        </pc:spChg>
        <pc:spChg chg="mod">
          <ac:chgData name="Hugo DEMENEZ" userId="167f3b24-aa49-4d1b-b001-4f9180dfa13d" providerId="ADAL" clId="{DB6A8ECF-B9FA-4FA8-839B-D9B55B3C70EB}" dt="2021-06-25T12:57:58.994" v="763" actId="20577"/>
          <ac:spMkLst>
            <pc:docMk/>
            <pc:sldMk cId="1379568114" sldId="260"/>
            <ac:spMk id="4" creationId="{4CFCDA8B-54EE-4C55-80EF-0DA312F66AFD}"/>
          </ac:spMkLst>
        </pc:spChg>
        <pc:spChg chg="mod">
          <ac:chgData name="Hugo DEMENEZ" userId="167f3b24-aa49-4d1b-b001-4f9180dfa13d" providerId="ADAL" clId="{DB6A8ECF-B9FA-4FA8-839B-D9B55B3C70EB}" dt="2021-06-25T13:34:08.805" v="1256"/>
          <ac:spMkLst>
            <pc:docMk/>
            <pc:sldMk cId="1379568114" sldId="260"/>
            <ac:spMk id="7" creationId="{31487C3C-0FDF-47CD-A292-9CEB2789FE03}"/>
          </ac:spMkLst>
        </pc:spChg>
        <pc:spChg chg="add del">
          <ac:chgData name="Hugo DEMENEZ" userId="167f3b24-aa49-4d1b-b001-4f9180dfa13d" providerId="ADAL" clId="{DB6A8ECF-B9FA-4FA8-839B-D9B55B3C70EB}" dt="2021-06-25T12:40:19.522" v="576" actId="22"/>
          <ac:spMkLst>
            <pc:docMk/>
            <pc:sldMk cId="1379568114" sldId="260"/>
            <ac:spMk id="7" creationId="{A6DB26F9-98AB-4A22-A5D7-546088BBBA7B}"/>
          </ac:spMkLst>
        </pc:spChg>
        <pc:spChg chg="del mod topLvl">
          <ac:chgData name="Hugo DEMENEZ" userId="167f3b24-aa49-4d1b-b001-4f9180dfa13d" providerId="ADAL" clId="{DB6A8ECF-B9FA-4FA8-839B-D9B55B3C70EB}" dt="2021-06-24T11:52:54.632" v="495" actId="478"/>
          <ac:spMkLst>
            <pc:docMk/>
            <pc:sldMk cId="1379568114" sldId="260"/>
            <ac:spMk id="7" creationId="{DE6C3F61-BA04-45F6-9AAC-546C605E1A98}"/>
          </ac:spMkLst>
        </pc:spChg>
        <pc:spChg chg="mod">
          <ac:chgData name="Hugo DEMENEZ" userId="167f3b24-aa49-4d1b-b001-4f9180dfa13d" providerId="ADAL" clId="{DB6A8ECF-B9FA-4FA8-839B-D9B55B3C70EB}" dt="2021-06-25T13:34:08.805" v="1256"/>
          <ac:spMkLst>
            <pc:docMk/>
            <pc:sldMk cId="1379568114" sldId="260"/>
            <ac:spMk id="8" creationId="{366C6AED-7D21-497A-AB37-80F9A872D3CA}"/>
          </ac:spMkLst>
        </pc:spChg>
        <pc:spChg chg="del mod topLvl">
          <ac:chgData name="Hugo DEMENEZ" userId="167f3b24-aa49-4d1b-b001-4f9180dfa13d" providerId="ADAL" clId="{DB6A8ECF-B9FA-4FA8-839B-D9B55B3C70EB}" dt="2021-06-24T11:52:52.778" v="493" actId="478"/>
          <ac:spMkLst>
            <pc:docMk/>
            <pc:sldMk cId="1379568114" sldId="260"/>
            <ac:spMk id="8" creationId="{9DCDE70B-7E07-44CC-88A4-23C8E9D147D6}"/>
          </ac:spMkLst>
        </pc:spChg>
        <pc:spChg chg="mod">
          <ac:chgData name="Hugo DEMENEZ" userId="167f3b24-aa49-4d1b-b001-4f9180dfa13d" providerId="ADAL" clId="{DB6A8ECF-B9FA-4FA8-839B-D9B55B3C70EB}" dt="2021-06-25T12:40:24.312" v="577"/>
          <ac:spMkLst>
            <pc:docMk/>
            <pc:sldMk cId="1379568114" sldId="260"/>
            <ac:spMk id="9" creationId="{4259C38A-A147-4CAF-B5B6-0291607A656D}"/>
          </ac:spMkLst>
        </pc:spChg>
        <pc:spChg chg="mod">
          <ac:chgData name="Hugo DEMENEZ" userId="167f3b24-aa49-4d1b-b001-4f9180dfa13d" providerId="ADAL" clId="{DB6A8ECF-B9FA-4FA8-839B-D9B55B3C70EB}" dt="2021-06-25T13:34:08.805" v="1256"/>
          <ac:spMkLst>
            <pc:docMk/>
            <pc:sldMk cId="1379568114" sldId="260"/>
            <ac:spMk id="10" creationId="{13BF2DDA-F3EA-4A3B-869E-60D1FCE1B02E}"/>
          </ac:spMkLst>
        </pc:spChg>
        <pc:spChg chg="del mod topLvl">
          <ac:chgData name="Hugo DEMENEZ" userId="167f3b24-aa49-4d1b-b001-4f9180dfa13d" providerId="ADAL" clId="{DB6A8ECF-B9FA-4FA8-839B-D9B55B3C70EB}" dt="2021-06-24T11:52:50.665" v="490" actId="478"/>
          <ac:spMkLst>
            <pc:docMk/>
            <pc:sldMk cId="1379568114" sldId="260"/>
            <ac:spMk id="10" creationId="{72CF9B13-0F3E-46C5-9B07-623BC898481D}"/>
          </ac:spMkLst>
        </pc:spChg>
        <pc:spChg chg="mod">
          <ac:chgData name="Hugo DEMENEZ" userId="167f3b24-aa49-4d1b-b001-4f9180dfa13d" providerId="ADAL" clId="{DB6A8ECF-B9FA-4FA8-839B-D9B55B3C70EB}" dt="2021-06-25T12:40:24.312" v="577"/>
          <ac:spMkLst>
            <pc:docMk/>
            <pc:sldMk cId="1379568114" sldId="260"/>
            <ac:spMk id="10" creationId="{C67C33C3-25E6-4A80-A08E-C7E5F96ABD7B}"/>
          </ac:spMkLst>
        </pc:spChg>
        <pc:spChg chg="del mod topLvl">
          <ac:chgData name="Hugo DEMENEZ" userId="167f3b24-aa49-4d1b-b001-4f9180dfa13d" providerId="ADAL" clId="{DB6A8ECF-B9FA-4FA8-839B-D9B55B3C70EB}" dt="2021-06-24T11:52:55.922" v="497" actId="478"/>
          <ac:spMkLst>
            <pc:docMk/>
            <pc:sldMk cId="1379568114" sldId="260"/>
            <ac:spMk id="12" creationId="{15C911B3-72D0-4937-9145-387640E269B5}"/>
          </ac:spMkLst>
        </pc:spChg>
        <pc:spChg chg="mod">
          <ac:chgData name="Hugo DEMENEZ" userId="167f3b24-aa49-4d1b-b001-4f9180dfa13d" providerId="ADAL" clId="{DB6A8ECF-B9FA-4FA8-839B-D9B55B3C70EB}" dt="2021-06-25T12:40:24.312" v="577"/>
          <ac:spMkLst>
            <pc:docMk/>
            <pc:sldMk cId="1379568114" sldId="260"/>
            <ac:spMk id="12" creationId="{EEF85495-05FF-44D8-B9BE-3EF2870CF58D}"/>
          </ac:spMkLst>
        </pc:spChg>
        <pc:spChg chg="mod">
          <ac:chgData name="Hugo DEMENEZ" userId="167f3b24-aa49-4d1b-b001-4f9180dfa13d" providerId="ADAL" clId="{DB6A8ECF-B9FA-4FA8-839B-D9B55B3C70EB}" dt="2021-06-25T13:34:08.805" v="1256"/>
          <ac:spMkLst>
            <pc:docMk/>
            <pc:sldMk cId="1379568114" sldId="260"/>
            <ac:spMk id="12" creationId="{FFC260EF-82DF-4216-99FD-8B15CE7A2FDB}"/>
          </ac:spMkLst>
        </pc:spChg>
        <pc:spChg chg="mod">
          <ac:chgData name="Hugo DEMENEZ" userId="167f3b24-aa49-4d1b-b001-4f9180dfa13d" providerId="ADAL" clId="{DB6A8ECF-B9FA-4FA8-839B-D9B55B3C70EB}" dt="2021-06-25T13:34:08.805" v="1256"/>
          <ac:spMkLst>
            <pc:docMk/>
            <pc:sldMk cId="1379568114" sldId="260"/>
            <ac:spMk id="14" creationId="{737089EC-7998-4C48-8B98-25E5D2674BDC}"/>
          </ac:spMkLst>
        </pc:spChg>
        <pc:spChg chg="del mod">
          <ac:chgData name="Hugo DEMENEZ" userId="167f3b24-aa49-4d1b-b001-4f9180dfa13d" providerId="ADAL" clId="{DB6A8ECF-B9FA-4FA8-839B-D9B55B3C70EB}" dt="2021-06-25T12:47:41.726" v="697" actId="478"/>
          <ac:spMkLst>
            <pc:docMk/>
            <pc:sldMk cId="1379568114" sldId="260"/>
            <ac:spMk id="14" creationId="{76BED5C4-3EEE-4771-B71D-8EEFCF4A9CD7}"/>
          </ac:spMkLst>
        </pc:spChg>
        <pc:spChg chg="add del mod">
          <ac:chgData name="Hugo DEMENEZ" userId="167f3b24-aa49-4d1b-b001-4f9180dfa13d" providerId="ADAL" clId="{DB6A8ECF-B9FA-4FA8-839B-D9B55B3C70EB}" dt="2021-06-24T11:52:48.848" v="488" actId="478"/>
          <ac:spMkLst>
            <pc:docMk/>
            <pc:sldMk cId="1379568114" sldId="260"/>
            <ac:spMk id="14" creationId="{8790F392-9220-42FE-BB0C-581E9BE069FF}"/>
          </ac:spMkLst>
        </pc:spChg>
        <pc:spChg chg="mod">
          <ac:chgData name="Hugo DEMENEZ" userId="167f3b24-aa49-4d1b-b001-4f9180dfa13d" providerId="ADAL" clId="{DB6A8ECF-B9FA-4FA8-839B-D9B55B3C70EB}" dt="2021-06-25T13:34:08.805" v="1256"/>
          <ac:spMkLst>
            <pc:docMk/>
            <pc:sldMk cId="1379568114" sldId="260"/>
            <ac:spMk id="16" creationId="{15C46193-A6CF-4EA8-BE31-1C0EC0BBAAA5}"/>
          </ac:spMkLst>
        </pc:spChg>
        <pc:spChg chg="mod">
          <ac:chgData name="Hugo DEMENEZ" userId="167f3b24-aa49-4d1b-b001-4f9180dfa13d" providerId="ADAL" clId="{DB6A8ECF-B9FA-4FA8-839B-D9B55B3C70EB}" dt="2021-06-25T12:40:24.312" v="577"/>
          <ac:spMkLst>
            <pc:docMk/>
            <pc:sldMk cId="1379568114" sldId="260"/>
            <ac:spMk id="16" creationId="{433B56BB-E095-4B51-AC3C-AC5A1F181A10}"/>
          </ac:spMkLst>
        </pc:spChg>
        <pc:grpChg chg="add mod">
          <ac:chgData name="Hugo DEMENEZ" userId="167f3b24-aa49-4d1b-b001-4f9180dfa13d" providerId="ADAL" clId="{DB6A8ECF-B9FA-4FA8-839B-D9B55B3C70EB}" dt="2021-06-25T13:34:08.805" v="1256"/>
          <ac:grpSpMkLst>
            <pc:docMk/>
            <pc:sldMk cId="1379568114" sldId="260"/>
            <ac:grpSpMk id="6" creationId="{805BD0C6-09BE-47C2-8289-05F362AA1682}"/>
          </ac:grpSpMkLst>
        </pc:grpChg>
        <pc:grpChg chg="add del mod">
          <ac:chgData name="Hugo DEMENEZ" userId="167f3b24-aa49-4d1b-b001-4f9180dfa13d" providerId="ADAL" clId="{DB6A8ECF-B9FA-4FA8-839B-D9B55B3C70EB}" dt="2021-06-24T11:50:15.277" v="463" actId="165"/>
          <ac:grpSpMkLst>
            <pc:docMk/>
            <pc:sldMk cId="1379568114" sldId="260"/>
            <ac:grpSpMk id="6" creationId="{F61704F9-0030-4A5B-B478-82891ABADAED}"/>
          </ac:grpSpMkLst>
        </pc:grpChg>
        <pc:grpChg chg="add del mod">
          <ac:chgData name="Hugo DEMENEZ" userId="167f3b24-aa49-4d1b-b001-4f9180dfa13d" providerId="ADAL" clId="{DB6A8ECF-B9FA-4FA8-839B-D9B55B3C70EB}" dt="2021-06-25T12:47:42.488" v="698" actId="478"/>
          <ac:grpSpMkLst>
            <pc:docMk/>
            <pc:sldMk cId="1379568114" sldId="260"/>
            <ac:grpSpMk id="8" creationId="{F5DF44CF-37AB-4881-A2AD-4D1EFA3B5439}"/>
          </ac:grpSpMkLst>
        </pc:grpChg>
        <pc:cxnChg chg="mod">
          <ac:chgData name="Hugo DEMENEZ" userId="167f3b24-aa49-4d1b-b001-4f9180dfa13d" providerId="ADAL" clId="{DB6A8ECF-B9FA-4FA8-839B-D9B55B3C70EB}" dt="2021-06-25T13:34:08.805" v="1256"/>
          <ac:cxnSpMkLst>
            <pc:docMk/>
            <pc:sldMk cId="1379568114" sldId="260"/>
            <ac:cxnSpMk id="9" creationId="{22810D03-0695-475B-A6C4-E69D10A7C565}"/>
          </ac:cxnSpMkLst>
        </pc:cxnChg>
        <pc:cxnChg chg="del mod topLvl">
          <ac:chgData name="Hugo DEMENEZ" userId="167f3b24-aa49-4d1b-b001-4f9180dfa13d" providerId="ADAL" clId="{DB6A8ECF-B9FA-4FA8-839B-D9B55B3C70EB}" dt="2021-06-24T11:52:53.361" v="494" actId="478"/>
          <ac:cxnSpMkLst>
            <pc:docMk/>
            <pc:sldMk cId="1379568114" sldId="260"/>
            <ac:cxnSpMk id="9" creationId="{D6BCAB0A-3EAE-4607-9F60-D60E8BE67FAE}"/>
          </ac:cxnSpMkLst>
        </pc:cxnChg>
        <pc:cxnChg chg="mod">
          <ac:chgData name="Hugo DEMENEZ" userId="167f3b24-aa49-4d1b-b001-4f9180dfa13d" providerId="ADAL" clId="{DB6A8ECF-B9FA-4FA8-839B-D9B55B3C70EB}" dt="2021-06-25T12:47:42.488" v="698" actId="478"/>
          <ac:cxnSpMkLst>
            <pc:docMk/>
            <pc:sldMk cId="1379568114" sldId="260"/>
            <ac:cxnSpMk id="11" creationId="{BBE5DF25-AC10-4132-8888-E0E0160F4B4F}"/>
          </ac:cxnSpMkLst>
        </pc:cxnChg>
        <pc:cxnChg chg="del mod topLvl">
          <ac:chgData name="Hugo DEMENEZ" userId="167f3b24-aa49-4d1b-b001-4f9180dfa13d" providerId="ADAL" clId="{DB6A8ECF-B9FA-4FA8-839B-D9B55B3C70EB}" dt="2021-06-24T11:52:52.088" v="492" actId="478"/>
          <ac:cxnSpMkLst>
            <pc:docMk/>
            <pc:sldMk cId="1379568114" sldId="260"/>
            <ac:cxnSpMk id="11" creationId="{CF91AF7E-F9E6-4953-A799-A2FF7BBC05F2}"/>
          </ac:cxnSpMkLst>
        </pc:cxnChg>
        <pc:cxnChg chg="mod">
          <ac:chgData name="Hugo DEMENEZ" userId="167f3b24-aa49-4d1b-b001-4f9180dfa13d" providerId="ADAL" clId="{DB6A8ECF-B9FA-4FA8-839B-D9B55B3C70EB}" dt="2021-06-25T13:34:08.805" v="1256"/>
          <ac:cxnSpMkLst>
            <pc:docMk/>
            <pc:sldMk cId="1379568114" sldId="260"/>
            <ac:cxnSpMk id="11" creationId="{EC5410C8-E4A0-478F-8E52-83266E9BE54D}"/>
          </ac:cxnSpMkLst>
        </pc:cxnChg>
        <pc:cxnChg chg="mod">
          <ac:chgData name="Hugo DEMENEZ" userId="167f3b24-aa49-4d1b-b001-4f9180dfa13d" providerId="ADAL" clId="{DB6A8ECF-B9FA-4FA8-839B-D9B55B3C70EB}" dt="2021-06-25T12:47:42.488" v="698" actId="478"/>
          <ac:cxnSpMkLst>
            <pc:docMk/>
            <pc:sldMk cId="1379568114" sldId="260"/>
            <ac:cxnSpMk id="13" creationId="{0DAA1C2C-23FA-4609-9ED0-22264847AA67}"/>
          </ac:cxnSpMkLst>
        </pc:cxnChg>
        <pc:cxnChg chg="del mod topLvl">
          <ac:chgData name="Hugo DEMENEZ" userId="167f3b24-aa49-4d1b-b001-4f9180dfa13d" providerId="ADAL" clId="{DB6A8ECF-B9FA-4FA8-839B-D9B55B3C70EB}" dt="2021-06-24T11:52:55.433" v="496" actId="478"/>
          <ac:cxnSpMkLst>
            <pc:docMk/>
            <pc:sldMk cId="1379568114" sldId="260"/>
            <ac:cxnSpMk id="13" creationId="{180994A6-5187-485A-8C12-20ED3D8AC640}"/>
          </ac:cxnSpMkLst>
        </pc:cxnChg>
        <pc:cxnChg chg="mod">
          <ac:chgData name="Hugo DEMENEZ" userId="167f3b24-aa49-4d1b-b001-4f9180dfa13d" providerId="ADAL" clId="{DB6A8ECF-B9FA-4FA8-839B-D9B55B3C70EB}" dt="2021-06-25T13:35:06.747" v="1262" actId="692"/>
          <ac:cxnSpMkLst>
            <pc:docMk/>
            <pc:sldMk cId="1379568114" sldId="260"/>
            <ac:cxnSpMk id="13" creationId="{7239DA9D-BCEA-43A5-A2A6-AAEC7A6A18CB}"/>
          </ac:cxnSpMkLst>
        </pc:cxnChg>
        <pc:cxnChg chg="mod">
          <ac:chgData name="Hugo DEMENEZ" userId="167f3b24-aa49-4d1b-b001-4f9180dfa13d" providerId="ADAL" clId="{DB6A8ECF-B9FA-4FA8-839B-D9B55B3C70EB}" dt="2021-06-25T13:34:08.805" v="1256"/>
          <ac:cxnSpMkLst>
            <pc:docMk/>
            <pc:sldMk cId="1379568114" sldId="260"/>
            <ac:cxnSpMk id="15" creationId="{476D2768-863D-44CB-BC8F-FDDF99D0FBAE}"/>
          </ac:cxnSpMkLst>
        </pc:cxnChg>
        <pc:cxnChg chg="add del mod">
          <ac:chgData name="Hugo DEMENEZ" userId="167f3b24-aa49-4d1b-b001-4f9180dfa13d" providerId="ADAL" clId="{DB6A8ECF-B9FA-4FA8-839B-D9B55B3C70EB}" dt="2021-06-24T11:52:51.529" v="491" actId="478"/>
          <ac:cxnSpMkLst>
            <pc:docMk/>
            <pc:sldMk cId="1379568114" sldId="260"/>
            <ac:cxnSpMk id="15" creationId="{6890C32F-E06C-4F9F-A17A-45B3FEC3D03A}"/>
          </ac:cxnSpMkLst>
        </pc:cxnChg>
        <pc:cxnChg chg="mod">
          <ac:chgData name="Hugo DEMENEZ" userId="167f3b24-aa49-4d1b-b001-4f9180dfa13d" providerId="ADAL" clId="{DB6A8ECF-B9FA-4FA8-839B-D9B55B3C70EB}" dt="2021-06-25T12:47:42.488" v="698" actId="478"/>
          <ac:cxnSpMkLst>
            <pc:docMk/>
            <pc:sldMk cId="1379568114" sldId="260"/>
            <ac:cxnSpMk id="15" creationId="{80208922-7079-401F-BA8A-232A952DBC16}"/>
          </ac:cxnSpMkLst>
        </pc:cxnChg>
        <pc:cxnChg chg="mod">
          <ac:chgData name="Hugo DEMENEZ" userId="167f3b24-aa49-4d1b-b001-4f9180dfa13d" providerId="ADAL" clId="{DB6A8ECF-B9FA-4FA8-839B-D9B55B3C70EB}" dt="2021-06-25T13:34:08.805" v="1256"/>
          <ac:cxnSpMkLst>
            <pc:docMk/>
            <pc:sldMk cId="1379568114" sldId="260"/>
            <ac:cxnSpMk id="17" creationId="{2590C297-7E61-4420-86FE-A445F678D968}"/>
          </ac:cxnSpMkLst>
        </pc:cxnChg>
        <pc:cxnChg chg="mod">
          <ac:chgData name="Hugo DEMENEZ" userId="167f3b24-aa49-4d1b-b001-4f9180dfa13d" providerId="ADAL" clId="{DB6A8ECF-B9FA-4FA8-839B-D9B55B3C70EB}" dt="2021-06-25T12:47:42.488" v="698" actId="478"/>
          <ac:cxnSpMkLst>
            <pc:docMk/>
            <pc:sldMk cId="1379568114" sldId="260"/>
            <ac:cxnSpMk id="17" creationId="{A5A40DC8-3B3A-4AE8-B5BA-A53A37443E3C}"/>
          </ac:cxnSpMkLst>
        </pc:cxnChg>
      </pc:sldChg>
      <pc:sldChg chg="addSp delSp modSp new mod ord">
        <pc:chgData name="Hugo DEMENEZ" userId="167f3b24-aa49-4d1b-b001-4f9180dfa13d" providerId="ADAL" clId="{DB6A8ECF-B9FA-4FA8-839B-D9B55B3C70EB}" dt="2021-06-25T13:33:31.258" v="1255" actId="207"/>
        <pc:sldMkLst>
          <pc:docMk/>
          <pc:sldMk cId="3028807577" sldId="261"/>
        </pc:sldMkLst>
        <pc:spChg chg="del">
          <ac:chgData name="Hugo DEMENEZ" userId="167f3b24-aa49-4d1b-b001-4f9180dfa13d" providerId="ADAL" clId="{DB6A8ECF-B9FA-4FA8-839B-D9B55B3C70EB}" dt="2021-06-25T12:54:24.884" v="739"/>
          <ac:spMkLst>
            <pc:docMk/>
            <pc:sldMk cId="3028807577" sldId="261"/>
            <ac:spMk id="3" creationId="{1924C19D-2277-4EE6-BE20-FB4D88637296}"/>
          </ac:spMkLst>
        </pc:spChg>
        <pc:spChg chg="mod">
          <ac:chgData name="Hugo DEMENEZ" userId="167f3b24-aa49-4d1b-b001-4f9180dfa13d" providerId="ADAL" clId="{DB6A8ECF-B9FA-4FA8-839B-D9B55B3C70EB}" dt="2021-06-25T12:57:55.249" v="761" actId="20577"/>
          <ac:spMkLst>
            <pc:docMk/>
            <pc:sldMk cId="3028807577" sldId="261"/>
            <ac:spMk id="4" creationId="{CA539AFF-C216-4F49-AA33-93698282E4F9}"/>
          </ac:spMkLst>
        </pc:spChg>
        <pc:spChg chg="del mod topLvl">
          <ac:chgData name="Hugo DEMENEZ" userId="167f3b24-aa49-4d1b-b001-4f9180dfa13d" providerId="ADAL" clId="{DB6A8ECF-B9FA-4FA8-839B-D9B55B3C70EB}" dt="2021-06-24T11:53:30.629" v="505" actId="478"/>
          <ac:spMkLst>
            <pc:docMk/>
            <pc:sldMk cId="3028807577" sldId="261"/>
            <ac:spMk id="7" creationId="{A790CB1F-60B3-439E-A335-067BA90FBEA9}"/>
          </ac:spMkLst>
        </pc:spChg>
        <pc:spChg chg="del mod topLvl">
          <ac:chgData name="Hugo DEMENEZ" userId="167f3b24-aa49-4d1b-b001-4f9180dfa13d" providerId="ADAL" clId="{DB6A8ECF-B9FA-4FA8-839B-D9B55B3C70EB}" dt="2021-06-24T11:53:28.838" v="503" actId="478"/>
          <ac:spMkLst>
            <pc:docMk/>
            <pc:sldMk cId="3028807577" sldId="261"/>
            <ac:spMk id="8" creationId="{F55C4A51-7C99-4942-806A-B58EC468C40D}"/>
          </ac:spMkLst>
        </pc:spChg>
        <pc:spChg chg="mod">
          <ac:chgData name="Hugo DEMENEZ" userId="167f3b24-aa49-4d1b-b001-4f9180dfa13d" providerId="ADAL" clId="{DB6A8ECF-B9FA-4FA8-839B-D9B55B3C70EB}" dt="2021-06-25T13:33:14.007" v="1251"/>
          <ac:spMkLst>
            <pc:docMk/>
            <pc:sldMk cId="3028807577" sldId="261"/>
            <ac:spMk id="9" creationId="{BCD56CE1-6304-4B88-AE27-9CB45D186550}"/>
          </ac:spMkLst>
        </pc:spChg>
        <pc:spChg chg="del mod topLvl">
          <ac:chgData name="Hugo DEMENEZ" userId="167f3b24-aa49-4d1b-b001-4f9180dfa13d" providerId="ADAL" clId="{DB6A8ECF-B9FA-4FA8-839B-D9B55B3C70EB}" dt="2021-06-24T11:53:26.181" v="500" actId="478"/>
          <ac:spMkLst>
            <pc:docMk/>
            <pc:sldMk cId="3028807577" sldId="261"/>
            <ac:spMk id="10" creationId="{60E9FD1A-5754-4EB3-998D-0BBFA640E033}"/>
          </ac:spMkLst>
        </pc:spChg>
        <pc:spChg chg="mod">
          <ac:chgData name="Hugo DEMENEZ" userId="167f3b24-aa49-4d1b-b001-4f9180dfa13d" providerId="ADAL" clId="{DB6A8ECF-B9FA-4FA8-839B-D9B55B3C70EB}" dt="2021-06-25T13:33:14.007" v="1251"/>
          <ac:spMkLst>
            <pc:docMk/>
            <pc:sldMk cId="3028807577" sldId="261"/>
            <ac:spMk id="10" creationId="{7D1F2FCA-B7B3-469A-9960-36402AD32E15}"/>
          </ac:spMkLst>
        </pc:spChg>
        <pc:spChg chg="add del mod">
          <ac:chgData name="Hugo DEMENEZ" userId="167f3b24-aa49-4d1b-b001-4f9180dfa13d" providerId="ADAL" clId="{DB6A8ECF-B9FA-4FA8-839B-D9B55B3C70EB}" dt="2021-06-25T12:55:30.007" v="747" actId="478"/>
          <ac:spMkLst>
            <pc:docMk/>
            <pc:sldMk cId="3028807577" sldId="261"/>
            <ac:spMk id="11" creationId="{256A31CB-6C0A-47B9-AC20-E8AE0C7157A8}"/>
          </ac:spMkLst>
        </pc:spChg>
        <pc:spChg chg="mod">
          <ac:chgData name="Hugo DEMENEZ" userId="167f3b24-aa49-4d1b-b001-4f9180dfa13d" providerId="ADAL" clId="{DB6A8ECF-B9FA-4FA8-839B-D9B55B3C70EB}" dt="2021-06-25T13:33:14.007" v="1251"/>
          <ac:spMkLst>
            <pc:docMk/>
            <pc:sldMk cId="3028807577" sldId="261"/>
            <ac:spMk id="12" creationId="{0149EEAC-70B2-4001-8FEF-4571DDF2773F}"/>
          </ac:spMkLst>
        </pc:spChg>
        <pc:spChg chg="del mod topLvl">
          <ac:chgData name="Hugo DEMENEZ" userId="167f3b24-aa49-4d1b-b001-4f9180dfa13d" providerId="ADAL" clId="{DB6A8ECF-B9FA-4FA8-839B-D9B55B3C70EB}" dt="2021-06-24T11:53:32.669" v="508" actId="478"/>
          <ac:spMkLst>
            <pc:docMk/>
            <pc:sldMk cId="3028807577" sldId="261"/>
            <ac:spMk id="12" creationId="{64BDCED1-D961-4D64-B80D-A3BE7EC0A940}"/>
          </ac:spMkLst>
        </pc:spChg>
        <pc:spChg chg="add del mod">
          <ac:chgData name="Hugo DEMENEZ" userId="167f3b24-aa49-4d1b-b001-4f9180dfa13d" providerId="ADAL" clId="{DB6A8ECF-B9FA-4FA8-839B-D9B55B3C70EB}" dt="2021-06-24T11:53:24.989" v="498" actId="478"/>
          <ac:spMkLst>
            <pc:docMk/>
            <pc:sldMk cId="3028807577" sldId="261"/>
            <ac:spMk id="14" creationId="{0CB24658-3D00-4542-8777-F43C38C9BEF6}"/>
          </ac:spMkLst>
        </pc:spChg>
        <pc:spChg chg="mod">
          <ac:chgData name="Hugo DEMENEZ" userId="167f3b24-aa49-4d1b-b001-4f9180dfa13d" providerId="ADAL" clId="{DB6A8ECF-B9FA-4FA8-839B-D9B55B3C70EB}" dt="2021-06-25T13:33:31.258" v="1255" actId="207"/>
          <ac:spMkLst>
            <pc:docMk/>
            <pc:sldMk cId="3028807577" sldId="261"/>
            <ac:spMk id="14" creationId="{2EC69272-36AB-43F6-9D7F-12F0E4C06071}"/>
          </ac:spMkLst>
        </pc:spChg>
        <pc:spChg chg="mod">
          <ac:chgData name="Hugo DEMENEZ" userId="167f3b24-aa49-4d1b-b001-4f9180dfa13d" providerId="ADAL" clId="{DB6A8ECF-B9FA-4FA8-839B-D9B55B3C70EB}" dt="2021-06-25T13:33:14.007" v="1251"/>
          <ac:spMkLst>
            <pc:docMk/>
            <pc:sldMk cId="3028807577" sldId="261"/>
            <ac:spMk id="16" creationId="{62F99C8C-48DE-4208-A449-2C7FA26B9838}"/>
          </ac:spMkLst>
        </pc:spChg>
        <pc:spChg chg="mod">
          <ac:chgData name="Hugo DEMENEZ" userId="167f3b24-aa49-4d1b-b001-4f9180dfa13d" providerId="ADAL" clId="{DB6A8ECF-B9FA-4FA8-839B-D9B55B3C70EB}" dt="2021-06-25T13:33:24.587" v="1253" actId="207"/>
          <ac:spMkLst>
            <pc:docMk/>
            <pc:sldMk cId="3028807577" sldId="261"/>
            <ac:spMk id="18" creationId="{3524957E-127D-4C27-8810-6FF9AC9911DA}"/>
          </ac:spMkLst>
        </pc:spChg>
        <pc:grpChg chg="add del mod">
          <ac:chgData name="Hugo DEMENEZ" userId="167f3b24-aa49-4d1b-b001-4f9180dfa13d" providerId="ADAL" clId="{DB6A8ECF-B9FA-4FA8-839B-D9B55B3C70EB}" dt="2021-06-24T11:50:02.334" v="459" actId="165"/>
          <ac:grpSpMkLst>
            <pc:docMk/>
            <pc:sldMk cId="3028807577" sldId="261"/>
            <ac:grpSpMk id="6" creationId="{3EA7828C-BA3C-43D7-BFAC-E7DDC13FB366}"/>
          </ac:grpSpMkLst>
        </pc:grpChg>
        <pc:grpChg chg="add mod">
          <ac:chgData name="Hugo DEMENEZ" userId="167f3b24-aa49-4d1b-b001-4f9180dfa13d" providerId="ADAL" clId="{DB6A8ECF-B9FA-4FA8-839B-D9B55B3C70EB}" dt="2021-06-25T13:33:14.007" v="1251"/>
          <ac:grpSpMkLst>
            <pc:docMk/>
            <pc:sldMk cId="3028807577" sldId="261"/>
            <ac:grpSpMk id="8" creationId="{BB35FBCF-D7D0-4B1F-B64C-4FF8FA243FEB}"/>
          </ac:grpSpMkLst>
        </pc:grpChg>
        <pc:picChg chg="add mod">
          <ac:chgData name="Hugo DEMENEZ" userId="167f3b24-aa49-4d1b-b001-4f9180dfa13d" providerId="ADAL" clId="{DB6A8ECF-B9FA-4FA8-839B-D9B55B3C70EB}" dt="2021-06-25T13:21:26.261" v="821" actId="1076"/>
          <ac:picMkLst>
            <pc:docMk/>
            <pc:sldMk cId="3028807577" sldId="261"/>
            <ac:picMk id="6" creationId="{6CFF8CC7-30FE-42FC-8E8A-872CD5327C92}"/>
          </ac:picMkLst>
        </pc:picChg>
        <pc:picChg chg="add del mod">
          <ac:chgData name="Hugo DEMENEZ" userId="167f3b24-aa49-4d1b-b001-4f9180dfa13d" providerId="ADAL" clId="{DB6A8ECF-B9FA-4FA8-839B-D9B55B3C70EB}" dt="2021-06-25T12:55:26.732" v="746" actId="478"/>
          <ac:picMkLst>
            <pc:docMk/>
            <pc:sldMk cId="3028807577" sldId="261"/>
            <ac:picMk id="7" creationId="{230E3855-3826-4DF0-83C0-6AE8116F4818}"/>
          </ac:picMkLst>
        </pc:picChg>
        <pc:picChg chg="add del mod">
          <ac:chgData name="Hugo DEMENEZ" userId="167f3b24-aa49-4d1b-b001-4f9180dfa13d" providerId="ADAL" clId="{DB6A8ECF-B9FA-4FA8-839B-D9B55B3C70EB}" dt="2021-06-25T13:00:36.451" v="774" actId="478"/>
          <ac:picMkLst>
            <pc:docMk/>
            <pc:sldMk cId="3028807577" sldId="261"/>
            <ac:picMk id="9" creationId="{963339B9-5ED6-444B-97B9-F4C3FE50ECEA}"/>
          </ac:picMkLst>
        </pc:picChg>
        <pc:picChg chg="add del mod">
          <ac:chgData name="Hugo DEMENEZ" userId="167f3b24-aa49-4d1b-b001-4f9180dfa13d" providerId="ADAL" clId="{DB6A8ECF-B9FA-4FA8-839B-D9B55B3C70EB}" dt="2021-06-25T13:00:08.583" v="771" actId="478"/>
          <ac:picMkLst>
            <pc:docMk/>
            <pc:sldMk cId="3028807577" sldId="261"/>
            <ac:picMk id="13" creationId="{72738060-C4BD-415D-BBA3-B40988DECA4B}"/>
          </ac:picMkLst>
        </pc:picChg>
        <pc:picChg chg="add del mod">
          <ac:chgData name="Hugo DEMENEZ" userId="167f3b24-aa49-4d1b-b001-4f9180dfa13d" providerId="ADAL" clId="{DB6A8ECF-B9FA-4FA8-839B-D9B55B3C70EB}" dt="2021-06-25T13:01:41.707" v="783" actId="478"/>
          <ac:picMkLst>
            <pc:docMk/>
            <pc:sldMk cId="3028807577" sldId="261"/>
            <ac:picMk id="15" creationId="{7C912BBF-A236-4BA7-AA53-DB19930B4F06}"/>
          </ac:picMkLst>
        </pc:picChg>
        <pc:picChg chg="add del mod">
          <ac:chgData name="Hugo DEMENEZ" userId="167f3b24-aa49-4d1b-b001-4f9180dfa13d" providerId="ADAL" clId="{DB6A8ECF-B9FA-4FA8-839B-D9B55B3C70EB}" dt="2021-06-25T13:01:39.890" v="782" actId="478"/>
          <ac:picMkLst>
            <pc:docMk/>
            <pc:sldMk cId="3028807577" sldId="261"/>
            <ac:picMk id="17" creationId="{F3539919-1224-455B-832E-31E5F5C65A9F}"/>
          </ac:picMkLst>
        </pc:picChg>
        <pc:picChg chg="add del mod">
          <ac:chgData name="Hugo DEMENEZ" userId="167f3b24-aa49-4d1b-b001-4f9180dfa13d" providerId="ADAL" clId="{DB6A8ECF-B9FA-4FA8-839B-D9B55B3C70EB}" dt="2021-06-25T13:21:13.990" v="817" actId="478"/>
          <ac:picMkLst>
            <pc:docMk/>
            <pc:sldMk cId="3028807577" sldId="261"/>
            <ac:picMk id="19" creationId="{DF7AE595-FC89-4DFA-9F92-DA40E1B5F31D}"/>
          </ac:picMkLst>
        </pc:picChg>
        <pc:cxnChg chg="del mod topLvl">
          <ac:chgData name="Hugo DEMENEZ" userId="167f3b24-aa49-4d1b-b001-4f9180dfa13d" providerId="ADAL" clId="{DB6A8ECF-B9FA-4FA8-839B-D9B55B3C70EB}" dt="2021-06-24T11:53:30.086" v="504" actId="478"/>
          <ac:cxnSpMkLst>
            <pc:docMk/>
            <pc:sldMk cId="3028807577" sldId="261"/>
            <ac:cxnSpMk id="9" creationId="{EDE8A7D0-5B0C-433A-9083-6BFF30C8F364}"/>
          </ac:cxnSpMkLst>
        </pc:cxnChg>
        <pc:cxnChg chg="mod">
          <ac:chgData name="Hugo DEMENEZ" userId="167f3b24-aa49-4d1b-b001-4f9180dfa13d" providerId="ADAL" clId="{DB6A8ECF-B9FA-4FA8-839B-D9B55B3C70EB}" dt="2021-06-25T13:33:14.007" v="1251"/>
          <ac:cxnSpMkLst>
            <pc:docMk/>
            <pc:sldMk cId="3028807577" sldId="261"/>
            <ac:cxnSpMk id="11" creationId="{1FE46A46-7692-44AA-83E9-3E1AFC19798C}"/>
          </ac:cxnSpMkLst>
        </pc:cxnChg>
        <pc:cxnChg chg="del mod topLvl">
          <ac:chgData name="Hugo DEMENEZ" userId="167f3b24-aa49-4d1b-b001-4f9180dfa13d" providerId="ADAL" clId="{DB6A8ECF-B9FA-4FA8-839B-D9B55B3C70EB}" dt="2021-06-24T11:53:27.029" v="501" actId="478"/>
          <ac:cxnSpMkLst>
            <pc:docMk/>
            <pc:sldMk cId="3028807577" sldId="261"/>
            <ac:cxnSpMk id="11" creationId="{4E328EA2-239B-4A5A-8C2A-B999EB42A116}"/>
          </ac:cxnSpMkLst>
        </pc:cxnChg>
        <pc:cxnChg chg="del mod topLvl">
          <ac:chgData name="Hugo DEMENEZ" userId="167f3b24-aa49-4d1b-b001-4f9180dfa13d" providerId="ADAL" clId="{DB6A8ECF-B9FA-4FA8-839B-D9B55B3C70EB}" dt="2021-06-24T11:53:31.333" v="506" actId="478"/>
          <ac:cxnSpMkLst>
            <pc:docMk/>
            <pc:sldMk cId="3028807577" sldId="261"/>
            <ac:cxnSpMk id="13" creationId="{B86386A3-CFA6-409D-9964-EFA226ABB990}"/>
          </ac:cxnSpMkLst>
        </pc:cxnChg>
        <pc:cxnChg chg="mod">
          <ac:chgData name="Hugo DEMENEZ" userId="167f3b24-aa49-4d1b-b001-4f9180dfa13d" providerId="ADAL" clId="{DB6A8ECF-B9FA-4FA8-839B-D9B55B3C70EB}" dt="2021-06-25T13:33:14.007" v="1251"/>
          <ac:cxnSpMkLst>
            <pc:docMk/>
            <pc:sldMk cId="3028807577" sldId="261"/>
            <ac:cxnSpMk id="13" creationId="{DE3C2A22-89BE-4602-A6E5-A26A8A69672B}"/>
          </ac:cxnSpMkLst>
        </pc:cxnChg>
        <pc:cxnChg chg="add del mod">
          <ac:chgData name="Hugo DEMENEZ" userId="167f3b24-aa49-4d1b-b001-4f9180dfa13d" providerId="ADAL" clId="{DB6A8ECF-B9FA-4FA8-839B-D9B55B3C70EB}" dt="2021-06-24T11:49:56.165" v="457" actId="478"/>
          <ac:cxnSpMkLst>
            <pc:docMk/>
            <pc:sldMk cId="3028807577" sldId="261"/>
            <ac:cxnSpMk id="15" creationId="{4ED3E7DA-80A0-4F5E-B96E-BD0C4FFEBA27}"/>
          </ac:cxnSpMkLst>
        </pc:cxnChg>
        <pc:cxnChg chg="mod">
          <ac:chgData name="Hugo DEMENEZ" userId="167f3b24-aa49-4d1b-b001-4f9180dfa13d" providerId="ADAL" clId="{DB6A8ECF-B9FA-4FA8-839B-D9B55B3C70EB}" dt="2021-06-25T13:33:14.007" v="1251"/>
          <ac:cxnSpMkLst>
            <pc:docMk/>
            <pc:sldMk cId="3028807577" sldId="261"/>
            <ac:cxnSpMk id="15" creationId="{B1E8D387-3819-4C6A-A7E3-4EB09B37F77D}"/>
          </ac:cxnSpMkLst>
        </pc:cxnChg>
        <pc:cxnChg chg="mod">
          <ac:chgData name="Hugo DEMENEZ" userId="167f3b24-aa49-4d1b-b001-4f9180dfa13d" providerId="ADAL" clId="{DB6A8ECF-B9FA-4FA8-839B-D9B55B3C70EB}" dt="2021-06-25T13:33:14.007" v="1251"/>
          <ac:cxnSpMkLst>
            <pc:docMk/>
            <pc:sldMk cId="3028807577" sldId="261"/>
            <ac:cxnSpMk id="17" creationId="{13C6F740-5F71-438A-B9ED-BF767E4B81C4}"/>
          </ac:cxnSpMkLst>
        </pc:cxnChg>
        <pc:cxnChg chg="add del mod">
          <ac:chgData name="Hugo DEMENEZ" userId="167f3b24-aa49-4d1b-b001-4f9180dfa13d" providerId="ADAL" clId="{DB6A8ECF-B9FA-4FA8-839B-D9B55B3C70EB}" dt="2021-06-24T11:53:25.636" v="499" actId="478"/>
          <ac:cxnSpMkLst>
            <pc:docMk/>
            <pc:sldMk cId="3028807577" sldId="261"/>
            <ac:cxnSpMk id="18" creationId="{C5F51573-6518-4C19-AB82-1A95E6C0A4A4}"/>
          </ac:cxnSpMkLst>
        </pc:cxnChg>
        <pc:cxnChg chg="mod">
          <ac:chgData name="Hugo DEMENEZ" userId="167f3b24-aa49-4d1b-b001-4f9180dfa13d" providerId="ADAL" clId="{DB6A8ECF-B9FA-4FA8-839B-D9B55B3C70EB}" dt="2021-06-25T13:33:14.007" v="1251"/>
          <ac:cxnSpMkLst>
            <pc:docMk/>
            <pc:sldMk cId="3028807577" sldId="261"/>
            <ac:cxnSpMk id="20" creationId="{F95FA982-BC02-43B9-8E26-824462895B11}"/>
          </ac:cxnSpMkLst>
        </pc:cxnChg>
      </pc:sldChg>
      <pc:sldChg chg="addSp delSp modSp new mod ord">
        <pc:chgData name="Hugo DEMENEZ" userId="167f3b24-aa49-4d1b-b001-4f9180dfa13d" providerId="ADAL" clId="{DB6A8ECF-B9FA-4FA8-839B-D9B55B3C70EB}" dt="2021-06-25T12:58:01.145" v="764" actId="20577"/>
        <pc:sldMkLst>
          <pc:docMk/>
          <pc:sldMk cId="3726656491" sldId="262"/>
        </pc:sldMkLst>
        <pc:spChg chg="mod">
          <ac:chgData name="Hugo DEMENEZ" userId="167f3b24-aa49-4d1b-b001-4f9180dfa13d" providerId="ADAL" clId="{DB6A8ECF-B9FA-4FA8-839B-D9B55B3C70EB}" dt="2021-06-25T12:36:26.569" v="525" actId="27636"/>
          <ac:spMkLst>
            <pc:docMk/>
            <pc:sldMk cId="3726656491" sldId="262"/>
            <ac:spMk id="2" creationId="{971A57CA-D00E-4510-B3FB-3649C5DEDBAA}"/>
          </ac:spMkLst>
        </pc:spChg>
        <pc:spChg chg="mod">
          <ac:chgData name="Hugo DEMENEZ" userId="167f3b24-aa49-4d1b-b001-4f9180dfa13d" providerId="ADAL" clId="{DB6A8ECF-B9FA-4FA8-839B-D9B55B3C70EB}" dt="2021-06-25T12:48:58.110" v="704" actId="207"/>
          <ac:spMkLst>
            <pc:docMk/>
            <pc:sldMk cId="3726656491" sldId="262"/>
            <ac:spMk id="3" creationId="{23660972-0F95-4D6E-AB4F-22BC004DEC03}"/>
          </ac:spMkLst>
        </pc:spChg>
        <pc:spChg chg="mod">
          <ac:chgData name="Hugo DEMENEZ" userId="167f3b24-aa49-4d1b-b001-4f9180dfa13d" providerId="ADAL" clId="{DB6A8ECF-B9FA-4FA8-839B-D9B55B3C70EB}" dt="2021-06-25T12:58:01.145" v="764" actId="20577"/>
          <ac:spMkLst>
            <pc:docMk/>
            <pc:sldMk cId="3726656491" sldId="262"/>
            <ac:spMk id="4" creationId="{F7546FD0-3463-42F1-B59A-856CB303514C}"/>
          </ac:spMkLst>
        </pc:spChg>
        <pc:spChg chg="del mod topLvl">
          <ac:chgData name="Hugo DEMENEZ" userId="167f3b24-aa49-4d1b-b001-4f9180dfa13d" providerId="ADAL" clId="{DB6A8ECF-B9FA-4FA8-839B-D9B55B3C70EB}" dt="2021-06-24T11:53:37.718" v="511" actId="478"/>
          <ac:spMkLst>
            <pc:docMk/>
            <pc:sldMk cId="3726656491" sldId="262"/>
            <ac:spMk id="7" creationId="{4A305D71-E5DE-4ABF-93C7-1AB55D98294D}"/>
          </ac:spMkLst>
        </pc:spChg>
        <pc:spChg chg="del mod topLvl">
          <ac:chgData name="Hugo DEMENEZ" userId="167f3b24-aa49-4d1b-b001-4f9180dfa13d" providerId="ADAL" clId="{DB6A8ECF-B9FA-4FA8-839B-D9B55B3C70EB}" dt="2021-06-24T11:53:39.678" v="514" actId="478"/>
          <ac:spMkLst>
            <pc:docMk/>
            <pc:sldMk cId="3726656491" sldId="262"/>
            <ac:spMk id="8" creationId="{E29FE63A-075A-4F0F-851D-FD209B3D96DF}"/>
          </ac:spMkLst>
        </pc:spChg>
        <pc:spChg chg="del mod topLvl">
          <ac:chgData name="Hugo DEMENEZ" userId="167f3b24-aa49-4d1b-b001-4f9180dfa13d" providerId="ADAL" clId="{DB6A8ECF-B9FA-4FA8-839B-D9B55B3C70EB}" dt="2021-06-24T11:53:40.342" v="515" actId="478"/>
          <ac:spMkLst>
            <pc:docMk/>
            <pc:sldMk cId="3726656491" sldId="262"/>
            <ac:spMk id="10" creationId="{9B9B12BF-8E68-4BE2-8B4E-99BD9BA707BA}"/>
          </ac:spMkLst>
        </pc:spChg>
        <pc:spChg chg="del mod topLvl">
          <ac:chgData name="Hugo DEMENEZ" userId="167f3b24-aa49-4d1b-b001-4f9180dfa13d" providerId="ADAL" clId="{DB6A8ECF-B9FA-4FA8-839B-D9B55B3C70EB}" dt="2021-06-24T11:53:37.038" v="510" actId="478"/>
          <ac:spMkLst>
            <pc:docMk/>
            <pc:sldMk cId="3726656491" sldId="262"/>
            <ac:spMk id="12" creationId="{3B1DAABD-A968-4CD2-837F-9F954BA6473C}"/>
          </ac:spMkLst>
        </pc:spChg>
        <pc:spChg chg="add del mod">
          <ac:chgData name="Hugo DEMENEZ" userId="167f3b24-aa49-4d1b-b001-4f9180dfa13d" providerId="ADAL" clId="{DB6A8ECF-B9FA-4FA8-839B-D9B55B3C70EB}" dt="2021-06-24T11:48:31.410" v="433" actId="478"/>
          <ac:spMkLst>
            <pc:docMk/>
            <pc:sldMk cId="3726656491" sldId="262"/>
            <ac:spMk id="14" creationId="{F6A7A815-8BAD-477D-BA56-879740F11682}"/>
          </ac:spMkLst>
        </pc:spChg>
        <pc:spChg chg="add del mod">
          <ac:chgData name="Hugo DEMENEZ" userId="167f3b24-aa49-4d1b-b001-4f9180dfa13d" providerId="ADAL" clId="{DB6A8ECF-B9FA-4FA8-839B-D9B55B3C70EB}" dt="2021-06-24T11:53:42.575" v="518" actId="478"/>
          <ac:spMkLst>
            <pc:docMk/>
            <pc:sldMk cId="3726656491" sldId="262"/>
            <ac:spMk id="21" creationId="{0ED6D1DB-91A8-4FD5-9443-67CDCB3D61A5}"/>
          </ac:spMkLst>
        </pc:spChg>
        <pc:grpChg chg="add del mod">
          <ac:chgData name="Hugo DEMENEZ" userId="167f3b24-aa49-4d1b-b001-4f9180dfa13d" providerId="ADAL" clId="{DB6A8ECF-B9FA-4FA8-839B-D9B55B3C70EB}" dt="2021-06-24T11:47:38.793" v="400" actId="165"/>
          <ac:grpSpMkLst>
            <pc:docMk/>
            <pc:sldMk cId="3726656491" sldId="262"/>
            <ac:grpSpMk id="6" creationId="{D9CD8EC1-9012-4272-A20D-340E2126EE3B}"/>
          </ac:grpSpMkLst>
        </pc:grpChg>
        <pc:cxnChg chg="del mod topLvl">
          <ac:chgData name="Hugo DEMENEZ" userId="167f3b24-aa49-4d1b-b001-4f9180dfa13d" providerId="ADAL" clId="{DB6A8ECF-B9FA-4FA8-839B-D9B55B3C70EB}" dt="2021-06-24T11:53:39.030" v="513" actId="478"/>
          <ac:cxnSpMkLst>
            <pc:docMk/>
            <pc:sldMk cId="3726656491" sldId="262"/>
            <ac:cxnSpMk id="9" creationId="{C28EFE31-7E87-4137-8AF8-1E4506F68E38}"/>
          </ac:cxnSpMkLst>
        </pc:cxnChg>
        <pc:cxnChg chg="del mod topLvl">
          <ac:chgData name="Hugo DEMENEZ" userId="167f3b24-aa49-4d1b-b001-4f9180dfa13d" providerId="ADAL" clId="{DB6A8ECF-B9FA-4FA8-839B-D9B55B3C70EB}" dt="2021-06-24T11:53:40.926" v="516" actId="478"/>
          <ac:cxnSpMkLst>
            <pc:docMk/>
            <pc:sldMk cId="3726656491" sldId="262"/>
            <ac:cxnSpMk id="11" creationId="{30DCF787-8D5F-438B-ADCD-DC851A1ABF25}"/>
          </ac:cxnSpMkLst>
        </pc:cxnChg>
        <pc:cxnChg chg="del mod topLvl">
          <ac:chgData name="Hugo DEMENEZ" userId="167f3b24-aa49-4d1b-b001-4f9180dfa13d" providerId="ADAL" clId="{DB6A8ECF-B9FA-4FA8-839B-D9B55B3C70EB}" dt="2021-06-24T11:53:38.486" v="512" actId="478"/>
          <ac:cxnSpMkLst>
            <pc:docMk/>
            <pc:sldMk cId="3726656491" sldId="262"/>
            <ac:cxnSpMk id="13" creationId="{190DE603-B639-4771-91B7-E9BF804CFA60}"/>
          </ac:cxnSpMkLst>
        </pc:cxnChg>
        <pc:cxnChg chg="add del mod">
          <ac:chgData name="Hugo DEMENEZ" userId="167f3b24-aa49-4d1b-b001-4f9180dfa13d" providerId="ADAL" clId="{DB6A8ECF-B9FA-4FA8-839B-D9B55B3C70EB}" dt="2021-06-24T11:48:37.715" v="434" actId="478"/>
          <ac:cxnSpMkLst>
            <pc:docMk/>
            <pc:sldMk cId="3726656491" sldId="262"/>
            <ac:cxnSpMk id="15" creationId="{10BD73DD-7D07-437C-99A2-3945A73B0A83}"/>
          </ac:cxnSpMkLst>
        </pc:cxnChg>
        <pc:cxnChg chg="add del mod">
          <ac:chgData name="Hugo DEMENEZ" userId="167f3b24-aa49-4d1b-b001-4f9180dfa13d" providerId="ADAL" clId="{DB6A8ECF-B9FA-4FA8-839B-D9B55B3C70EB}" dt="2021-06-24T11:49:09.638" v="445" actId="478"/>
          <ac:cxnSpMkLst>
            <pc:docMk/>
            <pc:sldMk cId="3726656491" sldId="262"/>
            <ac:cxnSpMk id="20" creationId="{DE6649DD-5D78-4F4C-95CF-B528B3A1AE70}"/>
          </ac:cxnSpMkLst>
        </pc:cxnChg>
        <pc:cxnChg chg="add del mod">
          <ac:chgData name="Hugo DEMENEZ" userId="167f3b24-aa49-4d1b-b001-4f9180dfa13d" providerId="ADAL" clId="{DB6A8ECF-B9FA-4FA8-839B-D9B55B3C70EB}" dt="2021-06-24T11:53:41.406" v="517" actId="478"/>
          <ac:cxnSpMkLst>
            <pc:docMk/>
            <pc:sldMk cId="3726656491" sldId="262"/>
            <ac:cxnSpMk id="26" creationId="{C872E765-C25A-43EA-941B-1FDE7372E98F}"/>
          </ac:cxnSpMkLst>
        </pc:cxnChg>
      </pc:sldChg>
      <pc:sldChg chg="addSp delSp modSp new mod ord">
        <pc:chgData name="Hugo DEMENEZ" userId="167f3b24-aa49-4d1b-b001-4f9180dfa13d" providerId="ADAL" clId="{DB6A8ECF-B9FA-4FA8-839B-D9B55B3C70EB}" dt="2021-06-25T13:22:36.606" v="919" actId="790"/>
        <pc:sldMkLst>
          <pc:docMk/>
          <pc:sldMk cId="2307786320" sldId="263"/>
        </pc:sldMkLst>
        <pc:spChg chg="mod">
          <ac:chgData name="Hugo DEMENEZ" userId="167f3b24-aa49-4d1b-b001-4f9180dfa13d" providerId="ADAL" clId="{DB6A8ECF-B9FA-4FA8-839B-D9B55B3C70EB}" dt="2021-06-25T13:22:36.606" v="919" actId="790"/>
          <ac:spMkLst>
            <pc:docMk/>
            <pc:sldMk cId="2307786320" sldId="263"/>
            <ac:spMk id="3" creationId="{8033DF95-F0CA-46D5-8B13-0D32246C4985}"/>
          </ac:spMkLst>
        </pc:spChg>
        <pc:spChg chg="mod">
          <ac:chgData name="Hugo DEMENEZ" userId="167f3b24-aa49-4d1b-b001-4f9180dfa13d" providerId="ADAL" clId="{DB6A8ECF-B9FA-4FA8-839B-D9B55B3C70EB}" dt="2021-06-25T12:58:02.961" v="765" actId="20577"/>
          <ac:spMkLst>
            <pc:docMk/>
            <pc:sldMk cId="2307786320" sldId="263"/>
            <ac:spMk id="4" creationId="{1181ECC1-3D68-4FAF-ACC0-932CA2D6FFCC}"/>
          </ac:spMkLst>
        </pc:spChg>
        <pc:spChg chg="mod topLvl">
          <ac:chgData name="Hugo DEMENEZ" userId="167f3b24-aa49-4d1b-b001-4f9180dfa13d" providerId="ADAL" clId="{DB6A8ECF-B9FA-4FA8-839B-D9B55B3C70EB}" dt="2021-06-24T11:46:44.626" v="396" actId="164"/>
          <ac:spMkLst>
            <pc:docMk/>
            <pc:sldMk cId="2307786320" sldId="263"/>
            <ac:spMk id="7" creationId="{1E497417-7527-4915-9ECE-52A8376165B4}"/>
          </ac:spMkLst>
        </pc:spChg>
        <pc:spChg chg="mod topLvl">
          <ac:chgData name="Hugo DEMENEZ" userId="167f3b24-aa49-4d1b-b001-4f9180dfa13d" providerId="ADAL" clId="{DB6A8ECF-B9FA-4FA8-839B-D9B55B3C70EB}" dt="2021-06-24T11:46:44.626" v="396" actId="164"/>
          <ac:spMkLst>
            <pc:docMk/>
            <pc:sldMk cId="2307786320" sldId="263"/>
            <ac:spMk id="8" creationId="{111E00ED-7FAD-4CD3-B323-BC6953974B62}"/>
          </ac:spMkLst>
        </pc:spChg>
        <pc:spChg chg="mod topLvl">
          <ac:chgData name="Hugo DEMENEZ" userId="167f3b24-aa49-4d1b-b001-4f9180dfa13d" providerId="ADAL" clId="{DB6A8ECF-B9FA-4FA8-839B-D9B55B3C70EB}" dt="2021-06-24T11:46:44.626" v="396" actId="164"/>
          <ac:spMkLst>
            <pc:docMk/>
            <pc:sldMk cId="2307786320" sldId="263"/>
            <ac:spMk id="10" creationId="{DEC0A41D-0CC0-4322-BE84-9ABCE4B28EB6}"/>
          </ac:spMkLst>
        </pc:spChg>
        <pc:spChg chg="mod topLvl">
          <ac:chgData name="Hugo DEMENEZ" userId="167f3b24-aa49-4d1b-b001-4f9180dfa13d" providerId="ADAL" clId="{DB6A8ECF-B9FA-4FA8-839B-D9B55B3C70EB}" dt="2021-06-24T11:47:18.760" v="399" actId="207"/>
          <ac:spMkLst>
            <pc:docMk/>
            <pc:sldMk cId="2307786320" sldId="263"/>
            <ac:spMk id="12" creationId="{DDD231EC-802C-46B6-939D-E7AA98DFC042}"/>
          </ac:spMkLst>
        </pc:spChg>
        <pc:spChg chg="add mod">
          <ac:chgData name="Hugo DEMENEZ" userId="167f3b24-aa49-4d1b-b001-4f9180dfa13d" providerId="ADAL" clId="{DB6A8ECF-B9FA-4FA8-839B-D9B55B3C70EB}" dt="2021-06-24T11:46:44.626" v="396" actId="164"/>
          <ac:spMkLst>
            <pc:docMk/>
            <pc:sldMk cId="2307786320" sldId="263"/>
            <ac:spMk id="15" creationId="{3A5EBE20-20FC-498B-B33C-33B372E3D8A7}"/>
          </ac:spMkLst>
        </pc:spChg>
        <pc:grpChg chg="add del mod">
          <ac:chgData name="Hugo DEMENEZ" userId="167f3b24-aa49-4d1b-b001-4f9180dfa13d" providerId="ADAL" clId="{DB6A8ECF-B9FA-4FA8-839B-D9B55B3C70EB}" dt="2021-06-24T11:45:34.684" v="379" actId="165"/>
          <ac:grpSpMkLst>
            <pc:docMk/>
            <pc:sldMk cId="2307786320" sldId="263"/>
            <ac:grpSpMk id="6" creationId="{82E4ADEE-3ADA-4287-B105-131582DC7AE0}"/>
          </ac:grpSpMkLst>
        </pc:grpChg>
        <pc:grpChg chg="add del mod">
          <ac:chgData name="Hugo DEMENEZ" userId="167f3b24-aa49-4d1b-b001-4f9180dfa13d" providerId="ADAL" clId="{DB6A8ECF-B9FA-4FA8-839B-D9B55B3C70EB}" dt="2021-06-24T11:53:44.856" v="519" actId="478"/>
          <ac:grpSpMkLst>
            <pc:docMk/>
            <pc:sldMk cId="2307786320" sldId="263"/>
            <ac:grpSpMk id="19" creationId="{31E92012-CACA-4843-92B4-F7123C0EBBBC}"/>
          </ac:grpSpMkLst>
        </pc:grpChg>
        <pc:picChg chg="del">
          <ac:chgData name="Hugo DEMENEZ" userId="167f3b24-aa49-4d1b-b001-4f9180dfa13d" providerId="ADAL" clId="{DB6A8ECF-B9FA-4FA8-839B-D9B55B3C70EB}" dt="2021-06-25T12:36:33.954" v="526" actId="478"/>
          <ac:picMkLst>
            <pc:docMk/>
            <pc:sldMk cId="2307786320" sldId="263"/>
            <ac:picMk id="6" creationId="{F4703B74-42FC-464C-B96B-DD21331747BD}"/>
          </ac:picMkLst>
        </pc:picChg>
        <pc:cxnChg chg="mod topLvl">
          <ac:chgData name="Hugo DEMENEZ" userId="167f3b24-aa49-4d1b-b001-4f9180dfa13d" providerId="ADAL" clId="{DB6A8ECF-B9FA-4FA8-839B-D9B55B3C70EB}" dt="2021-06-24T11:53:44.856" v="519" actId="478"/>
          <ac:cxnSpMkLst>
            <pc:docMk/>
            <pc:sldMk cId="2307786320" sldId="263"/>
            <ac:cxnSpMk id="9" creationId="{36EDDFAA-1FA6-40E5-B58A-9009BCF9CDC4}"/>
          </ac:cxnSpMkLst>
        </pc:cxnChg>
        <pc:cxnChg chg="mod topLvl">
          <ac:chgData name="Hugo DEMENEZ" userId="167f3b24-aa49-4d1b-b001-4f9180dfa13d" providerId="ADAL" clId="{DB6A8ECF-B9FA-4FA8-839B-D9B55B3C70EB}" dt="2021-06-24T11:53:44.856" v="519" actId="478"/>
          <ac:cxnSpMkLst>
            <pc:docMk/>
            <pc:sldMk cId="2307786320" sldId="263"/>
            <ac:cxnSpMk id="11" creationId="{8B981B6A-1933-4C4B-AA31-D44AB029E4BA}"/>
          </ac:cxnSpMkLst>
        </pc:cxnChg>
        <pc:cxnChg chg="mod topLvl">
          <ac:chgData name="Hugo DEMENEZ" userId="167f3b24-aa49-4d1b-b001-4f9180dfa13d" providerId="ADAL" clId="{DB6A8ECF-B9FA-4FA8-839B-D9B55B3C70EB}" dt="2021-06-24T11:53:44.856" v="519" actId="478"/>
          <ac:cxnSpMkLst>
            <pc:docMk/>
            <pc:sldMk cId="2307786320" sldId="263"/>
            <ac:cxnSpMk id="13" creationId="{90CD5D9E-6D2E-4D55-AE3E-1A78CF71C314}"/>
          </ac:cxnSpMkLst>
        </pc:cxnChg>
        <pc:cxnChg chg="add mod">
          <ac:chgData name="Hugo DEMENEZ" userId="167f3b24-aa49-4d1b-b001-4f9180dfa13d" providerId="ADAL" clId="{DB6A8ECF-B9FA-4FA8-839B-D9B55B3C70EB}" dt="2021-06-24T11:53:44.856" v="519" actId="478"/>
          <ac:cxnSpMkLst>
            <pc:docMk/>
            <pc:sldMk cId="2307786320" sldId="263"/>
            <ac:cxnSpMk id="14" creationId="{42166E79-BC8C-4ADC-B4EE-D7BBBA23D1A7}"/>
          </ac:cxnSpMkLst>
        </pc:cxnChg>
      </pc:sldChg>
      <pc:sldChg chg="delSp modSp mod ord">
        <pc:chgData name="Hugo DEMENEZ" userId="167f3b24-aa49-4d1b-b001-4f9180dfa13d" providerId="ADAL" clId="{DB6A8ECF-B9FA-4FA8-839B-D9B55B3C70EB}" dt="2021-06-25T12:58:05.354" v="766" actId="20577"/>
        <pc:sldMkLst>
          <pc:docMk/>
          <pc:sldMk cId="2227175516" sldId="264"/>
        </pc:sldMkLst>
        <pc:spChg chg="mod">
          <ac:chgData name="Hugo DEMENEZ" userId="167f3b24-aa49-4d1b-b001-4f9180dfa13d" providerId="ADAL" clId="{DB6A8ECF-B9FA-4FA8-839B-D9B55B3C70EB}" dt="2021-06-25T12:58:05.354" v="766" actId="20577"/>
          <ac:spMkLst>
            <pc:docMk/>
            <pc:sldMk cId="2227175516" sldId="264"/>
            <ac:spMk id="4" creationId="{9CBE7194-977A-469D-8FDA-3AB63790A773}"/>
          </ac:spMkLst>
        </pc:spChg>
        <pc:picChg chg="del">
          <ac:chgData name="Hugo DEMENEZ" userId="167f3b24-aa49-4d1b-b001-4f9180dfa13d" providerId="ADAL" clId="{DB6A8ECF-B9FA-4FA8-839B-D9B55B3C70EB}" dt="2021-06-25T12:36:35.361" v="527" actId="478"/>
          <ac:picMkLst>
            <pc:docMk/>
            <pc:sldMk cId="2227175516" sldId="264"/>
            <ac:picMk id="6" creationId="{0AEC5E1A-B153-4DC8-AE5B-FBD82E24284B}"/>
          </ac:picMkLst>
        </pc:picChg>
        <pc:picChg chg="del">
          <ac:chgData name="Hugo DEMENEZ" userId="167f3b24-aa49-4d1b-b001-4f9180dfa13d" providerId="ADAL" clId="{DB6A8ECF-B9FA-4FA8-839B-D9B55B3C70EB}" dt="2021-06-25T12:36:35.760" v="528" actId="478"/>
          <ac:picMkLst>
            <pc:docMk/>
            <pc:sldMk cId="2227175516" sldId="264"/>
            <ac:picMk id="7" creationId="{5F90C6F4-9791-4EC2-A862-5FE64A92AA0C}"/>
          </ac:picMkLst>
        </pc:picChg>
        <pc:picChg chg="del">
          <ac:chgData name="Hugo DEMENEZ" userId="167f3b24-aa49-4d1b-b001-4f9180dfa13d" providerId="ADAL" clId="{DB6A8ECF-B9FA-4FA8-839B-D9B55B3C70EB}" dt="2021-06-25T12:36:36.128" v="529" actId="478"/>
          <ac:picMkLst>
            <pc:docMk/>
            <pc:sldMk cId="2227175516" sldId="264"/>
            <ac:picMk id="8" creationId="{2D6D4A3B-6F7B-442F-AD4C-4C877F45F73A}"/>
          </ac:picMkLst>
        </pc:picChg>
      </pc:sldChg>
      <pc:sldChg chg="delSp modSp mod ord">
        <pc:chgData name="Hugo DEMENEZ" userId="167f3b24-aa49-4d1b-b001-4f9180dfa13d" providerId="ADAL" clId="{DB6A8ECF-B9FA-4FA8-839B-D9B55B3C70EB}" dt="2021-06-25T12:58:07.001" v="767" actId="20577"/>
        <pc:sldMkLst>
          <pc:docMk/>
          <pc:sldMk cId="3233985870" sldId="265"/>
        </pc:sldMkLst>
        <pc:spChg chg="mod">
          <ac:chgData name="Hugo DEMENEZ" userId="167f3b24-aa49-4d1b-b001-4f9180dfa13d" providerId="ADAL" clId="{DB6A8ECF-B9FA-4FA8-839B-D9B55B3C70EB}" dt="2021-06-25T12:37:16.841" v="543" actId="20577"/>
          <ac:spMkLst>
            <pc:docMk/>
            <pc:sldMk cId="3233985870" sldId="265"/>
            <ac:spMk id="2" creationId="{8009C223-5A89-4E69-A824-70A91BC4C1F3}"/>
          </ac:spMkLst>
        </pc:spChg>
        <pc:spChg chg="del mod">
          <ac:chgData name="Hugo DEMENEZ" userId="167f3b24-aa49-4d1b-b001-4f9180dfa13d" providerId="ADAL" clId="{DB6A8ECF-B9FA-4FA8-839B-D9B55B3C70EB}" dt="2021-06-25T12:36:48.171" v="541" actId="478"/>
          <ac:spMkLst>
            <pc:docMk/>
            <pc:sldMk cId="3233985870" sldId="265"/>
            <ac:spMk id="3" creationId="{3BDB33B8-2D07-475C-A011-28EC58641F77}"/>
          </ac:spMkLst>
        </pc:spChg>
        <pc:spChg chg="mod">
          <ac:chgData name="Hugo DEMENEZ" userId="167f3b24-aa49-4d1b-b001-4f9180dfa13d" providerId="ADAL" clId="{DB6A8ECF-B9FA-4FA8-839B-D9B55B3C70EB}" dt="2021-06-25T12:58:07.001" v="767" actId="20577"/>
          <ac:spMkLst>
            <pc:docMk/>
            <pc:sldMk cId="3233985870" sldId="265"/>
            <ac:spMk id="4" creationId="{5E1F077A-5777-47D3-A592-A33839B3B604}"/>
          </ac:spMkLst>
        </pc:spChg>
        <pc:picChg chg="del">
          <ac:chgData name="Hugo DEMENEZ" userId="167f3b24-aa49-4d1b-b001-4f9180dfa13d" providerId="ADAL" clId="{DB6A8ECF-B9FA-4FA8-839B-D9B55B3C70EB}" dt="2021-06-25T12:36:38.265" v="530" actId="478"/>
          <ac:picMkLst>
            <pc:docMk/>
            <pc:sldMk cId="3233985870" sldId="265"/>
            <ac:picMk id="6" creationId="{68A5440A-7450-4384-BA06-4A0DD7FB9564}"/>
          </ac:picMkLst>
        </pc:picChg>
        <pc:picChg chg="del">
          <ac:chgData name="Hugo DEMENEZ" userId="167f3b24-aa49-4d1b-b001-4f9180dfa13d" providerId="ADAL" clId="{DB6A8ECF-B9FA-4FA8-839B-D9B55B3C70EB}" dt="2021-06-25T12:36:38.625" v="532" actId="478"/>
          <ac:picMkLst>
            <pc:docMk/>
            <pc:sldMk cId="3233985870" sldId="265"/>
            <ac:picMk id="7" creationId="{079CB277-25C4-4B07-B0EC-B81EE757EBEB}"/>
          </ac:picMkLst>
        </pc:picChg>
        <pc:picChg chg="del">
          <ac:chgData name="Hugo DEMENEZ" userId="167f3b24-aa49-4d1b-b001-4f9180dfa13d" providerId="ADAL" clId="{DB6A8ECF-B9FA-4FA8-839B-D9B55B3C70EB}" dt="2021-06-25T12:36:39.010" v="533" actId="478"/>
          <ac:picMkLst>
            <pc:docMk/>
            <pc:sldMk cId="3233985870" sldId="265"/>
            <ac:picMk id="8" creationId="{CE09DEF6-E164-4C32-BC27-08575302601E}"/>
          </ac:picMkLst>
        </pc:picChg>
      </pc:sldChg>
      <pc:sldChg chg="new">
        <pc:chgData name="Hugo DEMENEZ" userId="167f3b24-aa49-4d1b-b001-4f9180dfa13d" providerId="ADAL" clId="{DB6A8ECF-B9FA-4FA8-839B-D9B55B3C70EB}" dt="2021-06-25T12:58:11.640" v="768" actId="680"/>
        <pc:sldMkLst>
          <pc:docMk/>
          <pc:sldMk cId="1987757250" sldId="266"/>
        </pc:sldMkLst>
      </pc:sldChg>
      <pc:sldMasterChg chg="addSp delSp modSp mod setBg modSldLayout">
        <pc:chgData name="Hugo DEMENEZ" userId="167f3b24-aa49-4d1b-b001-4f9180dfa13d" providerId="ADAL" clId="{DB6A8ECF-B9FA-4FA8-839B-D9B55B3C70EB}" dt="2021-06-25T13:06:06.819" v="814" actId="207"/>
        <pc:sldMasterMkLst>
          <pc:docMk/>
          <pc:sldMasterMk cId="1039608128" sldId="2147483648"/>
        </pc:sldMasterMkLst>
        <pc:spChg chg="mod">
          <ac:chgData name="Hugo DEMENEZ" userId="167f3b24-aa49-4d1b-b001-4f9180dfa13d" providerId="ADAL" clId="{DB6A8ECF-B9FA-4FA8-839B-D9B55B3C70EB}" dt="2021-06-23T11:41:11.748" v="153" actId="14100"/>
          <ac:spMkLst>
            <pc:docMk/>
            <pc:sldMasterMk cId="1039608128" sldId="2147483648"/>
            <ac:spMk id="2" creationId="{FB3E52CC-48DA-44C3-88E5-9314CB368629}"/>
          </ac:spMkLst>
        </pc:spChg>
        <pc:spChg chg="del">
          <ac:chgData name="Hugo DEMENEZ" userId="167f3b24-aa49-4d1b-b001-4f9180dfa13d" providerId="ADAL" clId="{DB6A8ECF-B9FA-4FA8-839B-D9B55B3C70EB}" dt="2021-06-23T11:33:50.910" v="46" actId="478"/>
          <ac:spMkLst>
            <pc:docMk/>
            <pc:sldMasterMk cId="1039608128" sldId="2147483648"/>
            <ac:spMk id="4" creationId="{3CF60A45-434E-4E1E-9A40-647F86D4909D}"/>
          </ac:spMkLst>
        </pc:spChg>
        <pc:spChg chg="add del mod ord">
          <ac:chgData name="Hugo DEMENEZ" userId="167f3b24-aa49-4d1b-b001-4f9180dfa13d" providerId="ADAL" clId="{DB6A8ECF-B9FA-4FA8-839B-D9B55B3C70EB}" dt="2021-06-25T13:04:58.123" v="791" actId="478"/>
          <ac:spMkLst>
            <pc:docMk/>
            <pc:sldMasterMk cId="1039608128" sldId="2147483648"/>
            <ac:spMk id="4" creationId="{8B65085D-B522-4B07-83F0-F5F1E96932C7}"/>
          </ac:spMkLst>
        </pc:spChg>
        <pc:spChg chg="mod">
          <ac:chgData name="Hugo DEMENEZ" userId="167f3b24-aa49-4d1b-b001-4f9180dfa13d" providerId="ADAL" clId="{DB6A8ECF-B9FA-4FA8-839B-D9B55B3C70EB}" dt="2021-06-25T12:57:09.988" v="750" actId="20577"/>
          <ac:spMkLst>
            <pc:docMk/>
            <pc:sldMasterMk cId="1039608128" sldId="2147483648"/>
            <ac:spMk id="5" creationId="{003F51C4-9187-44AE-9060-4498E8B32737}"/>
          </ac:spMkLst>
        </pc:spChg>
        <pc:spChg chg="add del mod">
          <ac:chgData name="Hugo DEMENEZ" userId="167f3b24-aa49-4d1b-b001-4f9180dfa13d" providerId="ADAL" clId="{DB6A8ECF-B9FA-4FA8-839B-D9B55B3C70EB}" dt="2021-06-23T11:36:21.051" v="67" actId="478"/>
          <ac:spMkLst>
            <pc:docMk/>
            <pc:sldMasterMk cId="1039608128" sldId="2147483648"/>
            <ac:spMk id="8" creationId="{3263A285-D97A-4281-A985-789BE771F96B}"/>
          </ac:spMkLst>
        </pc:spChg>
        <pc:spChg chg="add mod ord">
          <ac:chgData name="Hugo DEMENEZ" userId="167f3b24-aa49-4d1b-b001-4f9180dfa13d" providerId="ADAL" clId="{DB6A8ECF-B9FA-4FA8-839B-D9B55B3C70EB}" dt="2021-06-25T13:06:06.819" v="814" actId="207"/>
          <ac:spMkLst>
            <pc:docMk/>
            <pc:sldMasterMk cId="1039608128" sldId="2147483648"/>
            <ac:spMk id="8" creationId="{696D75AB-D875-428F-8A97-6519F15FF533}"/>
          </ac:spMkLst>
        </pc:spChg>
        <pc:spChg chg="mod">
          <ac:chgData name="Hugo DEMENEZ" userId="167f3b24-aa49-4d1b-b001-4f9180dfa13d" providerId="ADAL" clId="{DB6A8ECF-B9FA-4FA8-839B-D9B55B3C70EB}" dt="2021-06-23T11:41:13.525" v="154"/>
          <ac:spMkLst>
            <pc:docMk/>
            <pc:sldMasterMk cId="1039608128" sldId="2147483648"/>
            <ac:spMk id="10" creationId="{05104B38-979D-4CA7-963B-118AE58AF840}"/>
          </ac:spMkLst>
        </pc:spChg>
        <pc:spChg chg="mod">
          <ac:chgData name="Hugo DEMENEZ" userId="167f3b24-aa49-4d1b-b001-4f9180dfa13d" providerId="ADAL" clId="{DB6A8ECF-B9FA-4FA8-839B-D9B55B3C70EB}" dt="2021-06-23T11:41:13.525" v="154"/>
          <ac:spMkLst>
            <pc:docMk/>
            <pc:sldMasterMk cId="1039608128" sldId="2147483648"/>
            <ac:spMk id="11" creationId="{2ABBCDDF-5533-4EE7-8244-6B7BB8011259}"/>
          </ac:spMkLst>
        </pc:spChg>
        <pc:spChg chg="mod">
          <ac:chgData name="Hugo DEMENEZ" userId="167f3b24-aa49-4d1b-b001-4f9180dfa13d" providerId="ADAL" clId="{DB6A8ECF-B9FA-4FA8-839B-D9B55B3C70EB}" dt="2021-06-23T11:41:13.525" v="154"/>
          <ac:spMkLst>
            <pc:docMk/>
            <pc:sldMasterMk cId="1039608128" sldId="2147483648"/>
            <ac:spMk id="13" creationId="{80F54A84-0C75-464A-AC82-A8E917E7C313}"/>
          </ac:spMkLst>
        </pc:spChg>
        <pc:spChg chg="mod">
          <ac:chgData name="Hugo DEMENEZ" userId="167f3b24-aa49-4d1b-b001-4f9180dfa13d" providerId="ADAL" clId="{DB6A8ECF-B9FA-4FA8-839B-D9B55B3C70EB}" dt="2021-06-23T11:41:13.525" v="154"/>
          <ac:spMkLst>
            <pc:docMk/>
            <pc:sldMasterMk cId="1039608128" sldId="2147483648"/>
            <ac:spMk id="15" creationId="{B9373C20-186C-45BA-BA3E-5E412DB64D28}"/>
          </ac:spMkLst>
        </pc:spChg>
        <pc:spChg chg="add mod ord">
          <ac:chgData name="Hugo DEMENEZ" userId="167f3b24-aa49-4d1b-b001-4f9180dfa13d" providerId="ADAL" clId="{DB6A8ECF-B9FA-4FA8-839B-D9B55B3C70EB}" dt="2021-06-23T13:20:52.835" v="347" actId="207"/>
          <ac:spMkLst>
            <pc:docMk/>
            <pc:sldMasterMk cId="1039608128" sldId="2147483648"/>
            <ac:spMk id="17" creationId="{68B68FC8-6345-4890-951A-1B36C279AFD5}"/>
          </ac:spMkLst>
        </pc:spChg>
        <pc:grpChg chg="add del mod">
          <ac:chgData name="Hugo DEMENEZ" userId="167f3b24-aa49-4d1b-b001-4f9180dfa13d" providerId="ADAL" clId="{DB6A8ECF-B9FA-4FA8-839B-D9B55B3C70EB}" dt="2021-06-24T11:44:06.886" v="360" actId="21"/>
          <ac:grpSpMkLst>
            <pc:docMk/>
            <pc:sldMasterMk cId="1039608128" sldId="2147483648"/>
            <ac:grpSpMk id="9" creationId="{3D00BE95-D509-48FB-AED1-3A73734CE197}"/>
          </ac:grpSpMkLst>
        </pc:grpChg>
        <pc:cxnChg chg="mod">
          <ac:chgData name="Hugo DEMENEZ" userId="167f3b24-aa49-4d1b-b001-4f9180dfa13d" providerId="ADAL" clId="{DB6A8ECF-B9FA-4FA8-839B-D9B55B3C70EB}" dt="2021-06-24T11:44:06.886" v="360" actId="21"/>
          <ac:cxnSpMkLst>
            <pc:docMk/>
            <pc:sldMasterMk cId="1039608128" sldId="2147483648"/>
            <ac:cxnSpMk id="12" creationId="{2A356A1E-72F3-4A7F-A8A8-B113BB7ECBDB}"/>
          </ac:cxnSpMkLst>
        </pc:cxnChg>
        <pc:cxnChg chg="mod">
          <ac:chgData name="Hugo DEMENEZ" userId="167f3b24-aa49-4d1b-b001-4f9180dfa13d" providerId="ADAL" clId="{DB6A8ECF-B9FA-4FA8-839B-D9B55B3C70EB}" dt="2021-06-24T11:44:06.886" v="360" actId="21"/>
          <ac:cxnSpMkLst>
            <pc:docMk/>
            <pc:sldMasterMk cId="1039608128" sldId="2147483648"/>
            <ac:cxnSpMk id="14" creationId="{B545FD13-20B8-4E0A-BD35-E5CC903604B9}"/>
          </ac:cxnSpMkLst>
        </pc:cxnChg>
        <pc:cxnChg chg="mod">
          <ac:chgData name="Hugo DEMENEZ" userId="167f3b24-aa49-4d1b-b001-4f9180dfa13d" providerId="ADAL" clId="{DB6A8ECF-B9FA-4FA8-839B-D9B55B3C70EB}" dt="2021-06-24T11:44:06.886" v="360" actId="21"/>
          <ac:cxnSpMkLst>
            <pc:docMk/>
            <pc:sldMasterMk cId="1039608128" sldId="2147483648"/>
            <ac:cxnSpMk id="16" creationId="{D044EABE-995E-4C22-8F4A-FAB8320C318C}"/>
          </ac:cxnSpMkLst>
        </pc:cxnChg>
        <pc:sldLayoutChg chg="addSp delSp modSp mod">
          <pc:chgData name="Hugo DEMENEZ" userId="167f3b24-aa49-4d1b-b001-4f9180dfa13d" providerId="ADAL" clId="{DB6A8ECF-B9FA-4FA8-839B-D9B55B3C70EB}" dt="2021-06-25T12:57:17.459" v="751" actId="20577"/>
          <pc:sldLayoutMkLst>
            <pc:docMk/>
            <pc:sldMasterMk cId="1039608128" sldId="2147483648"/>
            <pc:sldLayoutMk cId="3835352208" sldId="2147483649"/>
          </pc:sldLayoutMkLst>
          <pc:spChg chg="del">
            <ac:chgData name="Hugo DEMENEZ" userId="167f3b24-aa49-4d1b-b001-4f9180dfa13d" providerId="ADAL" clId="{DB6A8ECF-B9FA-4FA8-839B-D9B55B3C70EB}" dt="2021-06-23T11:33:53.138" v="47" actId="478"/>
            <ac:spMkLst>
              <pc:docMk/>
              <pc:sldMasterMk cId="1039608128" sldId="2147483648"/>
              <pc:sldLayoutMk cId="3835352208" sldId="2147483649"/>
              <ac:spMk id="4" creationId="{AA26186E-E995-4213-B9DB-45759E6238AB}"/>
            </ac:spMkLst>
          </pc:spChg>
          <pc:spChg chg="del">
            <ac:chgData name="Hugo DEMENEZ" userId="167f3b24-aa49-4d1b-b001-4f9180dfa13d" providerId="ADAL" clId="{DB6A8ECF-B9FA-4FA8-839B-D9B55B3C70EB}" dt="2021-06-23T11:32:51.396" v="20" actId="478"/>
            <ac:spMkLst>
              <pc:docMk/>
              <pc:sldMasterMk cId="1039608128" sldId="2147483648"/>
              <pc:sldLayoutMk cId="3835352208" sldId="2147483649"/>
              <ac:spMk id="5" creationId="{1540C100-62BD-44FF-B57D-73D7DA294B11}"/>
            </ac:spMkLst>
          </pc:spChg>
          <pc:spChg chg="add mod">
            <ac:chgData name="Hugo DEMENEZ" userId="167f3b24-aa49-4d1b-b001-4f9180dfa13d" providerId="ADAL" clId="{DB6A8ECF-B9FA-4FA8-839B-D9B55B3C70EB}" dt="2021-06-25T12:57:17.459" v="751" actId="20577"/>
            <ac:spMkLst>
              <pc:docMk/>
              <pc:sldMasterMk cId="1039608128" sldId="2147483648"/>
              <pc:sldLayoutMk cId="3835352208" sldId="2147483649"/>
              <ac:spMk id="7" creationId="{4CC72462-E67F-4216-8A53-B0F4120C6E27}"/>
            </ac:spMkLst>
          </pc:spChg>
        </pc:sldLayoutChg>
        <pc:sldLayoutChg chg="addSp delSp modSp mod">
          <pc:chgData name="Hugo DEMENEZ" userId="167f3b24-aa49-4d1b-b001-4f9180dfa13d" providerId="ADAL" clId="{DB6A8ECF-B9FA-4FA8-839B-D9B55B3C70EB}" dt="2021-06-25T12:56:53.138" v="749" actId="20577"/>
          <pc:sldLayoutMkLst>
            <pc:docMk/>
            <pc:sldMasterMk cId="1039608128" sldId="2147483648"/>
            <pc:sldLayoutMk cId="1523239298" sldId="2147483650"/>
          </pc:sldLayoutMkLst>
          <pc:spChg chg="mod">
            <ac:chgData name="Hugo DEMENEZ" userId="167f3b24-aa49-4d1b-b001-4f9180dfa13d" providerId="ADAL" clId="{DB6A8ECF-B9FA-4FA8-839B-D9B55B3C70EB}" dt="2021-06-23T11:41:05.060" v="150" actId="14100"/>
            <ac:spMkLst>
              <pc:docMk/>
              <pc:sldMasterMk cId="1039608128" sldId="2147483648"/>
              <pc:sldLayoutMk cId="1523239298" sldId="2147483650"/>
              <ac:spMk id="2" creationId="{84415567-6E50-4157-994B-A2B8A0A5A7BD}"/>
            </ac:spMkLst>
          </pc:spChg>
          <pc:spChg chg="add del mod ord">
            <ac:chgData name="Hugo DEMENEZ" userId="167f3b24-aa49-4d1b-b001-4f9180dfa13d" providerId="ADAL" clId="{DB6A8ECF-B9FA-4FA8-839B-D9B55B3C70EB}" dt="2021-06-23T13:16:55.527" v="167" actId="21"/>
            <ac:spMkLst>
              <pc:docMk/>
              <pc:sldMasterMk cId="1039608128" sldId="2147483648"/>
              <pc:sldLayoutMk cId="1523239298" sldId="2147483650"/>
              <ac:spMk id="4" creationId="{11BA7632-CBAA-4B3D-9A06-C290906ED647}"/>
            </ac:spMkLst>
          </pc:spChg>
          <pc:spChg chg="del">
            <ac:chgData name="Hugo DEMENEZ" userId="167f3b24-aa49-4d1b-b001-4f9180dfa13d" providerId="ADAL" clId="{DB6A8ECF-B9FA-4FA8-839B-D9B55B3C70EB}" dt="2021-06-23T11:33:54.827" v="48" actId="478"/>
            <ac:spMkLst>
              <pc:docMk/>
              <pc:sldMasterMk cId="1039608128" sldId="2147483648"/>
              <pc:sldLayoutMk cId="1523239298" sldId="2147483650"/>
              <ac:spMk id="4" creationId="{BC4B16FC-53CD-480F-8BA2-E806F48BA97E}"/>
            </ac:spMkLst>
          </pc:spChg>
          <pc:spChg chg="mod">
            <ac:chgData name="Hugo DEMENEZ" userId="167f3b24-aa49-4d1b-b001-4f9180dfa13d" providerId="ADAL" clId="{DB6A8ECF-B9FA-4FA8-839B-D9B55B3C70EB}" dt="2021-06-25T12:56:53.138" v="749" actId="20577"/>
            <ac:spMkLst>
              <pc:docMk/>
              <pc:sldMasterMk cId="1039608128" sldId="2147483648"/>
              <pc:sldLayoutMk cId="1523239298" sldId="2147483650"/>
              <ac:spMk id="5" creationId="{8924A547-5EA1-4B9A-959D-6CF3724D424C}"/>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8" creationId="{703400BF-6BE9-4711-9283-99D81C857DDC}"/>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9" creationId="{8EA3262B-E368-4CA8-96F5-C1012EEEF86E}"/>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11" creationId="{EFFA7C47-B415-4AB2-9DFC-F98BE532FE1D}"/>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13" creationId="{C5CD0031-7BED-4808-8CD5-E8ACAF26BC36}"/>
            </ac:spMkLst>
          </pc:spChg>
          <pc:grpChg chg="add del mod">
            <ac:chgData name="Hugo DEMENEZ" userId="167f3b24-aa49-4d1b-b001-4f9180dfa13d" providerId="ADAL" clId="{DB6A8ECF-B9FA-4FA8-839B-D9B55B3C70EB}" dt="2021-06-23T11:41:07.814" v="152"/>
            <ac:grpSpMkLst>
              <pc:docMk/>
              <pc:sldMasterMk cId="1039608128" sldId="2147483648"/>
              <pc:sldLayoutMk cId="1523239298" sldId="2147483650"/>
              <ac:grpSpMk id="7" creationId="{20FB52B2-01BE-4C30-B027-FA1997717BD1}"/>
            </ac:grpSpMkLst>
          </pc:grpChg>
          <pc:cxnChg chg="mod">
            <ac:chgData name="Hugo DEMENEZ" userId="167f3b24-aa49-4d1b-b001-4f9180dfa13d" providerId="ADAL" clId="{DB6A8ECF-B9FA-4FA8-839B-D9B55B3C70EB}" dt="2021-06-23T11:41:05.406" v="151"/>
            <ac:cxnSpMkLst>
              <pc:docMk/>
              <pc:sldMasterMk cId="1039608128" sldId="2147483648"/>
              <pc:sldLayoutMk cId="1523239298" sldId="2147483650"/>
              <ac:cxnSpMk id="10" creationId="{284E7774-0DB3-45BF-A121-E135A3C80259}"/>
            </ac:cxnSpMkLst>
          </pc:cxnChg>
          <pc:cxnChg chg="mod">
            <ac:chgData name="Hugo DEMENEZ" userId="167f3b24-aa49-4d1b-b001-4f9180dfa13d" providerId="ADAL" clId="{DB6A8ECF-B9FA-4FA8-839B-D9B55B3C70EB}" dt="2021-06-23T11:41:05.406" v="151"/>
            <ac:cxnSpMkLst>
              <pc:docMk/>
              <pc:sldMasterMk cId="1039608128" sldId="2147483648"/>
              <pc:sldLayoutMk cId="1523239298" sldId="2147483650"/>
              <ac:cxnSpMk id="12" creationId="{9FBC23F6-70CE-45E1-99D4-0CE6CAAFF46B}"/>
            </ac:cxnSpMkLst>
          </pc:cxnChg>
          <pc:cxnChg chg="mod">
            <ac:chgData name="Hugo DEMENEZ" userId="167f3b24-aa49-4d1b-b001-4f9180dfa13d" providerId="ADAL" clId="{DB6A8ECF-B9FA-4FA8-839B-D9B55B3C70EB}" dt="2021-06-23T11:41:05.406" v="151"/>
            <ac:cxnSpMkLst>
              <pc:docMk/>
              <pc:sldMasterMk cId="1039608128" sldId="2147483648"/>
              <pc:sldLayoutMk cId="1523239298" sldId="2147483650"/>
              <ac:cxnSpMk id="14" creationId="{D36D668F-F492-4F3E-9F18-D1AFF82A0989}"/>
            </ac:cxnSpMkLst>
          </pc:cxnChg>
        </pc:sldLayoutChg>
        <pc:sldLayoutChg chg="addSp delSp modSp mod">
          <pc:chgData name="Hugo DEMENEZ" userId="167f3b24-aa49-4d1b-b001-4f9180dfa13d" providerId="ADAL" clId="{DB6A8ECF-B9FA-4FA8-839B-D9B55B3C70EB}" dt="2021-06-25T12:57:21.404" v="752" actId="20577"/>
          <pc:sldLayoutMkLst>
            <pc:docMk/>
            <pc:sldMasterMk cId="1039608128" sldId="2147483648"/>
            <pc:sldLayoutMk cId="2359533501" sldId="2147483651"/>
          </pc:sldLayoutMkLst>
          <pc:spChg chg="del">
            <ac:chgData name="Hugo DEMENEZ" userId="167f3b24-aa49-4d1b-b001-4f9180dfa13d" providerId="ADAL" clId="{DB6A8ECF-B9FA-4FA8-839B-D9B55B3C70EB}" dt="2021-06-23T11:33:56.123" v="49" actId="478"/>
            <ac:spMkLst>
              <pc:docMk/>
              <pc:sldMasterMk cId="1039608128" sldId="2147483648"/>
              <pc:sldLayoutMk cId="2359533501" sldId="2147483651"/>
              <ac:spMk id="4" creationId="{9AB9B9C3-E9AA-4844-B13F-465EBD6E2B3E}"/>
            </ac:spMkLst>
          </pc:spChg>
          <pc:spChg chg="del">
            <ac:chgData name="Hugo DEMENEZ" userId="167f3b24-aa49-4d1b-b001-4f9180dfa13d" providerId="ADAL" clId="{DB6A8ECF-B9FA-4FA8-839B-D9B55B3C70EB}" dt="2021-06-23T11:32:59.713" v="22" actId="478"/>
            <ac:spMkLst>
              <pc:docMk/>
              <pc:sldMasterMk cId="1039608128" sldId="2147483648"/>
              <pc:sldLayoutMk cId="2359533501" sldId="2147483651"/>
              <ac:spMk id="5" creationId="{63C744EB-343B-47B3-A6DA-36733D2404B7}"/>
            </ac:spMkLst>
          </pc:spChg>
          <pc:spChg chg="add mod">
            <ac:chgData name="Hugo DEMENEZ" userId="167f3b24-aa49-4d1b-b001-4f9180dfa13d" providerId="ADAL" clId="{DB6A8ECF-B9FA-4FA8-839B-D9B55B3C70EB}" dt="2021-06-25T12:57:21.404" v="752" actId="20577"/>
            <ac:spMkLst>
              <pc:docMk/>
              <pc:sldMasterMk cId="1039608128" sldId="2147483648"/>
              <pc:sldLayoutMk cId="2359533501" sldId="2147483651"/>
              <ac:spMk id="7" creationId="{ED255B64-9343-42BA-A21D-19EC478847F3}"/>
            </ac:spMkLst>
          </pc:spChg>
        </pc:sldLayoutChg>
        <pc:sldLayoutChg chg="addSp delSp modSp mod">
          <pc:chgData name="Hugo DEMENEZ" userId="167f3b24-aa49-4d1b-b001-4f9180dfa13d" providerId="ADAL" clId="{DB6A8ECF-B9FA-4FA8-839B-D9B55B3C70EB}" dt="2021-06-25T12:57:25.902" v="753" actId="20577"/>
          <pc:sldLayoutMkLst>
            <pc:docMk/>
            <pc:sldMasterMk cId="1039608128" sldId="2147483648"/>
            <pc:sldLayoutMk cId="1988406153" sldId="2147483652"/>
          </pc:sldLayoutMkLst>
          <pc:spChg chg="del">
            <ac:chgData name="Hugo DEMENEZ" userId="167f3b24-aa49-4d1b-b001-4f9180dfa13d" providerId="ADAL" clId="{DB6A8ECF-B9FA-4FA8-839B-D9B55B3C70EB}" dt="2021-06-23T11:33:57.470" v="50" actId="478"/>
            <ac:spMkLst>
              <pc:docMk/>
              <pc:sldMasterMk cId="1039608128" sldId="2147483648"/>
              <pc:sldLayoutMk cId="1988406153" sldId="2147483652"/>
              <ac:spMk id="5" creationId="{84D1A56E-BBF2-498B-8EBF-90D8368850D6}"/>
            </ac:spMkLst>
          </pc:spChg>
          <pc:spChg chg="del">
            <ac:chgData name="Hugo DEMENEZ" userId="167f3b24-aa49-4d1b-b001-4f9180dfa13d" providerId="ADAL" clId="{DB6A8ECF-B9FA-4FA8-839B-D9B55B3C70EB}" dt="2021-06-23T11:33:02.933" v="24" actId="478"/>
            <ac:spMkLst>
              <pc:docMk/>
              <pc:sldMasterMk cId="1039608128" sldId="2147483648"/>
              <pc:sldLayoutMk cId="1988406153" sldId="2147483652"/>
              <ac:spMk id="6" creationId="{55969DFD-A9FB-44FE-8884-C3E98386E834}"/>
            </ac:spMkLst>
          </pc:spChg>
          <pc:spChg chg="add mod">
            <ac:chgData name="Hugo DEMENEZ" userId="167f3b24-aa49-4d1b-b001-4f9180dfa13d" providerId="ADAL" clId="{DB6A8ECF-B9FA-4FA8-839B-D9B55B3C70EB}" dt="2021-06-25T12:57:25.902" v="753" actId="20577"/>
            <ac:spMkLst>
              <pc:docMk/>
              <pc:sldMasterMk cId="1039608128" sldId="2147483648"/>
              <pc:sldLayoutMk cId="1988406153" sldId="2147483652"/>
              <ac:spMk id="8" creationId="{246FAF24-874A-4FC6-990D-5E024307ABBC}"/>
            </ac:spMkLst>
          </pc:spChg>
        </pc:sldLayoutChg>
        <pc:sldLayoutChg chg="addSp delSp modSp mod">
          <pc:chgData name="Hugo DEMENEZ" userId="167f3b24-aa49-4d1b-b001-4f9180dfa13d" providerId="ADAL" clId="{DB6A8ECF-B9FA-4FA8-839B-D9B55B3C70EB}" dt="2021-06-25T12:57:28.757" v="754" actId="20577"/>
          <pc:sldLayoutMkLst>
            <pc:docMk/>
            <pc:sldMasterMk cId="1039608128" sldId="2147483648"/>
            <pc:sldLayoutMk cId="436969485" sldId="2147483653"/>
          </pc:sldLayoutMkLst>
          <pc:spChg chg="del">
            <ac:chgData name="Hugo DEMENEZ" userId="167f3b24-aa49-4d1b-b001-4f9180dfa13d" providerId="ADAL" clId="{DB6A8ECF-B9FA-4FA8-839B-D9B55B3C70EB}" dt="2021-06-23T11:33:59.737" v="51" actId="478"/>
            <ac:spMkLst>
              <pc:docMk/>
              <pc:sldMasterMk cId="1039608128" sldId="2147483648"/>
              <pc:sldLayoutMk cId="436969485" sldId="2147483653"/>
              <ac:spMk id="7" creationId="{E4E2907E-F5B4-4E11-8A1E-3663F23D8992}"/>
            </ac:spMkLst>
          </pc:spChg>
          <pc:spChg chg="del">
            <ac:chgData name="Hugo DEMENEZ" userId="167f3b24-aa49-4d1b-b001-4f9180dfa13d" providerId="ADAL" clId="{DB6A8ECF-B9FA-4FA8-839B-D9B55B3C70EB}" dt="2021-06-23T11:33:06.040" v="26" actId="478"/>
            <ac:spMkLst>
              <pc:docMk/>
              <pc:sldMasterMk cId="1039608128" sldId="2147483648"/>
              <pc:sldLayoutMk cId="436969485" sldId="2147483653"/>
              <ac:spMk id="8" creationId="{D8D4452B-7628-4154-850D-98F422B52299}"/>
            </ac:spMkLst>
          </pc:spChg>
          <pc:spChg chg="add mod">
            <ac:chgData name="Hugo DEMENEZ" userId="167f3b24-aa49-4d1b-b001-4f9180dfa13d" providerId="ADAL" clId="{DB6A8ECF-B9FA-4FA8-839B-D9B55B3C70EB}" dt="2021-06-25T12:57:28.757" v="754" actId="20577"/>
            <ac:spMkLst>
              <pc:docMk/>
              <pc:sldMasterMk cId="1039608128" sldId="2147483648"/>
              <pc:sldLayoutMk cId="436969485" sldId="2147483653"/>
              <ac:spMk id="10" creationId="{4C322685-9D31-4194-875B-7D14DB59A4E1}"/>
            </ac:spMkLst>
          </pc:spChg>
        </pc:sldLayoutChg>
        <pc:sldLayoutChg chg="addSp delSp modSp mod">
          <pc:chgData name="Hugo DEMENEZ" userId="167f3b24-aa49-4d1b-b001-4f9180dfa13d" providerId="ADAL" clId="{DB6A8ECF-B9FA-4FA8-839B-D9B55B3C70EB}" dt="2021-06-25T12:57:33.374" v="755" actId="20577"/>
          <pc:sldLayoutMkLst>
            <pc:docMk/>
            <pc:sldMasterMk cId="1039608128" sldId="2147483648"/>
            <pc:sldLayoutMk cId="702507338" sldId="2147483654"/>
          </pc:sldLayoutMkLst>
          <pc:spChg chg="del">
            <ac:chgData name="Hugo DEMENEZ" userId="167f3b24-aa49-4d1b-b001-4f9180dfa13d" providerId="ADAL" clId="{DB6A8ECF-B9FA-4FA8-839B-D9B55B3C70EB}" dt="2021-06-23T11:33:44.374" v="45" actId="478"/>
            <ac:spMkLst>
              <pc:docMk/>
              <pc:sldMasterMk cId="1039608128" sldId="2147483648"/>
              <pc:sldLayoutMk cId="702507338" sldId="2147483654"/>
              <ac:spMk id="3" creationId="{1394FD96-7C04-457C-95BC-72CCAB9B97E2}"/>
            </ac:spMkLst>
          </pc:spChg>
          <pc:spChg chg="del">
            <ac:chgData name="Hugo DEMENEZ" userId="167f3b24-aa49-4d1b-b001-4f9180dfa13d" providerId="ADAL" clId="{DB6A8ECF-B9FA-4FA8-839B-D9B55B3C70EB}" dt="2021-06-23T11:33:09.376" v="28" actId="478"/>
            <ac:spMkLst>
              <pc:docMk/>
              <pc:sldMasterMk cId="1039608128" sldId="2147483648"/>
              <pc:sldLayoutMk cId="702507338" sldId="2147483654"/>
              <ac:spMk id="4" creationId="{31CAF8D6-6F1F-48F8-B2CE-0FB314F049E6}"/>
            </ac:spMkLst>
          </pc:spChg>
          <pc:spChg chg="add mod">
            <ac:chgData name="Hugo DEMENEZ" userId="167f3b24-aa49-4d1b-b001-4f9180dfa13d" providerId="ADAL" clId="{DB6A8ECF-B9FA-4FA8-839B-D9B55B3C70EB}" dt="2021-06-25T12:57:33.374" v="755" actId="20577"/>
            <ac:spMkLst>
              <pc:docMk/>
              <pc:sldMasterMk cId="1039608128" sldId="2147483648"/>
              <pc:sldLayoutMk cId="702507338" sldId="2147483654"/>
              <ac:spMk id="6" creationId="{4C4B1963-710C-4211-8B18-C5EE55E31C65}"/>
            </ac:spMkLst>
          </pc:spChg>
        </pc:sldLayoutChg>
        <pc:sldLayoutChg chg="addSp delSp modSp mod">
          <pc:chgData name="Hugo DEMENEZ" userId="167f3b24-aa49-4d1b-b001-4f9180dfa13d" providerId="ADAL" clId="{DB6A8ECF-B9FA-4FA8-839B-D9B55B3C70EB}" dt="2021-06-25T12:57:36.533" v="756" actId="20577"/>
          <pc:sldLayoutMkLst>
            <pc:docMk/>
            <pc:sldMasterMk cId="1039608128" sldId="2147483648"/>
            <pc:sldLayoutMk cId="1460100503" sldId="2147483655"/>
          </pc:sldLayoutMkLst>
          <pc:spChg chg="del">
            <ac:chgData name="Hugo DEMENEZ" userId="167f3b24-aa49-4d1b-b001-4f9180dfa13d" providerId="ADAL" clId="{DB6A8ECF-B9FA-4FA8-839B-D9B55B3C70EB}" dt="2021-06-23T11:33:42.038" v="44" actId="478"/>
            <ac:spMkLst>
              <pc:docMk/>
              <pc:sldMasterMk cId="1039608128" sldId="2147483648"/>
              <pc:sldLayoutMk cId="1460100503" sldId="2147483655"/>
              <ac:spMk id="2" creationId="{9C00A495-B6CE-4219-B1BB-1235910CA5FD}"/>
            </ac:spMkLst>
          </pc:spChg>
          <pc:spChg chg="del">
            <ac:chgData name="Hugo DEMENEZ" userId="167f3b24-aa49-4d1b-b001-4f9180dfa13d" providerId="ADAL" clId="{DB6A8ECF-B9FA-4FA8-839B-D9B55B3C70EB}" dt="2021-06-23T11:33:12.013" v="30" actId="478"/>
            <ac:spMkLst>
              <pc:docMk/>
              <pc:sldMasterMk cId="1039608128" sldId="2147483648"/>
              <pc:sldLayoutMk cId="1460100503" sldId="2147483655"/>
              <ac:spMk id="3" creationId="{98FD121A-5125-4CFE-B300-DE2CF7C85AAE}"/>
            </ac:spMkLst>
          </pc:spChg>
          <pc:spChg chg="add mod">
            <ac:chgData name="Hugo DEMENEZ" userId="167f3b24-aa49-4d1b-b001-4f9180dfa13d" providerId="ADAL" clId="{DB6A8ECF-B9FA-4FA8-839B-D9B55B3C70EB}" dt="2021-06-25T12:57:36.533" v="756" actId="20577"/>
            <ac:spMkLst>
              <pc:docMk/>
              <pc:sldMasterMk cId="1039608128" sldId="2147483648"/>
              <pc:sldLayoutMk cId="1460100503" sldId="2147483655"/>
              <ac:spMk id="5" creationId="{FF1155E8-85DA-4A3A-BAFB-12E91DA1F01D}"/>
            </ac:spMkLst>
          </pc:spChg>
        </pc:sldLayoutChg>
        <pc:sldLayoutChg chg="addSp delSp modSp mod">
          <pc:chgData name="Hugo DEMENEZ" userId="167f3b24-aa49-4d1b-b001-4f9180dfa13d" providerId="ADAL" clId="{DB6A8ECF-B9FA-4FA8-839B-D9B55B3C70EB}" dt="2021-06-25T12:57:38.725" v="757" actId="20577"/>
          <pc:sldLayoutMkLst>
            <pc:docMk/>
            <pc:sldMasterMk cId="1039608128" sldId="2147483648"/>
            <pc:sldLayoutMk cId="689312746" sldId="2147483656"/>
          </pc:sldLayoutMkLst>
          <pc:spChg chg="del">
            <ac:chgData name="Hugo DEMENEZ" userId="167f3b24-aa49-4d1b-b001-4f9180dfa13d" providerId="ADAL" clId="{DB6A8ECF-B9FA-4FA8-839B-D9B55B3C70EB}" dt="2021-06-23T11:33:39.078" v="43" actId="478"/>
            <ac:spMkLst>
              <pc:docMk/>
              <pc:sldMasterMk cId="1039608128" sldId="2147483648"/>
              <pc:sldLayoutMk cId="689312746" sldId="2147483656"/>
              <ac:spMk id="5" creationId="{E6F2F45D-B179-40AD-9855-50FEAC523946}"/>
            </ac:spMkLst>
          </pc:spChg>
          <pc:spChg chg="del">
            <ac:chgData name="Hugo DEMENEZ" userId="167f3b24-aa49-4d1b-b001-4f9180dfa13d" providerId="ADAL" clId="{DB6A8ECF-B9FA-4FA8-839B-D9B55B3C70EB}" dt="2021-06-23T11:33:15.343" v="32" actId="478"/>
            <ac:spMkLst>
              <pc:docMk/>
              <pc:sldMasterMk cId="1039608128" sldId="2147483648"/>
              <pc:sldLayoutMk cId="689312746" sldId="2147483656"/>
              <ac:spMk id="6" creationId="{D9345345-8210-4912-A719-95AE5F84F32F}"/>
            </ac:spMkLst>
          </pc:spChg>
          <pc:spChg chg="add mod">
            <ac:chgData name="Hugo DEMENEZ" userId="167f3b24-aa49-4d1b-b001-4f9180dfa13d" providerId="ADAL" clId="{DB6A8ECF-B9FA-4FA8-839B-D9B55B3C70EB}" dt="2021-06-25T12:57:38.725" v="757" actId="20577"/>
            <ac:spMkLst>
              <pc:docMk/>
              <pc:sldMasterMk cId="1039608128" sldId="2147483648"/>
              <pc:sldLayoutMk cId="689312746" sldId="2147483656"/>
              <ac:spMk id="8" creationId="{84E050D1-BBAF-45AD-81DF-39BB85419916}"/>
            </ac:spMkLst>
          </pc:spChg>
        </pc:sldLayoutChg>
        <pc:sldLayoutChg chg="addSp delSp modSp mod">
          <pc:chgData name="Hugo DEMENEZ" userId="167f3b24-aa49-4d1b-b001-4f9180dfa13d" providerId="ADAL" clId="{DB6A8ECF-B9FA-4FA8-839B-D9B55B3C70EB}" dt="2021-06-25T12:57:40.942" v="758" actId="20577"/>
          <pc:sldLayoutMkLst>
            <pc:docMk/>
            <pc:sldMasterMk cId="1039608128" sldId="2147483648"/>
            <pc:sldLayoutMk cId="4051348629" sldId="2147483657"/>
          </pc:sldLayoutMkLst>
          <pc:spChg chg="del">
            <ac:chgData name="Hugo DEMENEZ" userId="167f3b24-aa49-4d1b-b001-4f9180dfa13d" providerId="ADAL" clId="{DB6A8ECF-B9FA-4FA8-839B-D9B55B3C70EB}" dt="2021-06-23T11:33:35.703" v="42" actId="478"/>
            <ac:spMkLst>
              <pc:docMk/>
              <pc:sldMasterMk cId="1039608128" sldId="2147483648"/>
              <pc:sldLayoutMk cId="4051348629" sldId="2147483657"/>
              <ac:spMk id="5" creationId="{78E3CF3F-F790-4CA0-BD4F-28C2A5718B32}"/>
            </ac:spMkLst>
          </pc:spChg>
          <pc:spChg chg="del">
            <ac:chgData name="Hugo DEMENEZ" userId="167f3b24-aa49-4d1b-b001-4f9180dfa13d" providerId="ADAL" clId="{DB6A8ECF-B9FA-4FA8-839B-D9B55B3C70EB}" dt="2021-06-23T11:33:18.109" v="34" actId="478"/>
            <ac:spMkLst>
              <pc:docMk/>
              <pc:sldMasterMk cId="1039608128" sldId="2147483648"/>
              <pc:sldLayoutMk cId="4051348629" sldId="2147483657"/>
              <ac:spMk id="6" creationId="{9F4DDD1D-071A-4D3A-8D95-5A38D6A3205E}"/>
            </ac:spMkLst>
          </pc:spChg>
          <pc:spChg chg="add mod">
            <ac:chgData name="Hugo DEMENEZ" userId="167f3b24-aa49-4d1b-b001-4f9180dfa13d" providerId="ADAL" clId="{DB6A8ECF-B9FA-4FA8-839B-D9B55B3C70EB}" dt="2021-06-25T12:57:40.942" v="758" actId="20577"/>
            <ac:spMkLst>
              <pc:docMk/>
              <pc:sldMasterMk cId="1039608128" sldId="2147483648"/>
              <pc:sldLayoutMk cId="4051348629" sldId="2147483657"/>
              <ac:spMk id="8" creationId="{882DA949-306D-4A83-A7E6-41780F23A09A}"/>
            </ac:spMkLst>
          </pc:spChg>
        </pc:sldLayoutChg>
        <pc:sldLayoutChg chg="addSp delSp modSp mod">
          <pc:chgData name="Hugo DEMENEZ" userId="167f3b24-aa49-4d1b-b001-4f9180dfa13d" providerId="ADAL" clId="{DB6A8ECF-B9FA-4FA8-839B-D9B55B3C70EB}" dt="2021-06-25T12:57:43.305" v="759" actId="20577"/>
          <pc:sldLayoutMkLst>
            <pc:docMk/>
            <pc:sldMasterMk cId="1039608128" sldId="2147483648"/>
            <pc:sldLayoutMk cId="3262409696" sldId="2147483658"/>
          </pc:sldLayoutMkLst>
          <pc:spChg chg="del">
            <ac:chgData name="Hugo DEMENEZ" userId="167f3b24-aa49-4d1b-b001-4f9180dfa13d" providerId="ADAL" clId="{DB6A8ECF-B9FA-4FA8-839B-D9B55B3C70EB}" dt="2021-06-23T11:33:33.429" v="41" actId="478"/>
            <ac:spMkLst>
              <pc:docMk/>
              <pc:sldMasterMk cId="1039608128" sldId="2147483648"/>
              <pc:sldLayoutMk cId="3262409696" sldId="2147483658"/>
              <ac:spMk id="4" creationId="{81D64D70-FD29-493A-8336-A1E83FA982BF}"/>
            </ac:spMkLst>
          </pc:spChg>
          <pc:spChg chg="del">
            <ac:chgData name="Hugo DEMENEZ" userId="167f3b24-aa49-4d1b-b001-4f9180dfa13d" providerId="ADAL" clId="{DB6A8ECF-B9FA-4FA8-839B-D9B55B3C70EB}" dt="2021-06-23T11:33:21.698" v="36" actId="478"/>
            <ac:spMkLst>
              <pc:docMk/>
              <pc:sldMasterMk cId="1039608128" sldId="2147483648"/>
              <pc:sldLayoutMk cId="3262409696" sldId="2147483658"/>
              <ac:spMk id="5" creationId="{813550A5-7147-471B-9350-11D71834BF4A}"/>
            </ac:spMkLst>
          </pc:spChg>
          <pc:spChg chg="add mod">
            <ac:chgData name="Hugo DEMENEZ" userId="167f3b24-aa49-4d1b-b001-4f9180dfa13d" providerId="ADAL" clId="{DB6A8ECF-B9FA-4FA8-839B-D9B55B3C70EB}" dt="2021-06-25T12:57:43.305" v="759" actId="20577"/>
            <ac:spMkLst>
              <pc:docMk/>
              <pc:sldMasterMk cId="1039608128" sldId="2147483648"/>
              <pc:sldLayoutMk cId="3262409696" sldId="2147483658"/>
              <ac:spMk id="7" creationId="{2BDB4774-053E-4E42-9DBA-AA884EBC0015}"/>
            </ac:spMkLst>
          </pc:spChg>
        </pc:sldLayoutChg>
        <pc:sldLayoutChg chg="addSp delSp modSp mod">
          <pc:chgData name="Hugo DEMENEZ" userId="167f3b24-aa49-4d1b-b001-4f9180dfa13d" providerId="ADAL" clId="{DB6A8ECF-B9FA-4FA8-839B-D9B55B3C70EB}" dt="2021-06-25T12:57:45.840" v="760" actId="20577"/>
          <pc:sldLayoutMkLst>
            <pc:docMk/>
            <pc:sldMasterMk cId="1039608128" sldId="2147483648"/>
            <pc:sldLayoutMk cId="4280657137" sldId="2147483659"/>
          </pc:sldLayoutMkLst>
          <pc:spChg chg="del">
            <ac:chgData name="Hugo DEMENEZ" userId="167f3b24-aa49-4d1b-b001-4f9180dfa13d" providerId="ADAL" clId="{DB6A8ECF-B9FA-4FA8-839B-D9B55B3C70EB}" dt="2021-06-23T11:33:30.274" v="40" actId="478"/>
            <ac:spMkLst>
              <pc:docMk/>
              <pc:sldMasterMk cId="1039608128" sldId="2147483648"/>
              <pc:sldLayoutMk cId="4280657137" sldId="2147483659"/>
              <ac:spMk id="4" creationId="{F34E488E-DC31-42C5-9FC9-6DE7FFC28966}"/>
            </ac:spMkLst>
          </pc:spChg>
          <pc:spChg chg="del">
            <ac:chgData name="Hugo DEMENEZ" userId="167f3b24-aa49-4d1b-b001-4f9180dfa13d" providerId="ADAL" clId="{DB6A8ECF-B9FA-4FA8-839B-D9B55B3C70EB}" dt="2021-06-23T11:33:24.778" v="38" actId="478"/>
            <ac:spMkLst>
              <pc:docMk/>
              <pc:sldMasterMk cId="1039608128" sldId="2147483648"/>
              <pc:sldLayoutMk cId="4280657137" sldId="2147483659"/>
              <ac:spMk id="5" creationId="{D0CAB967-5BE5-4BA5-941B-FE3D1499E0C3}"/>
            </ac:spMkLst>
          </pc:spChg>
          <pc:spChg chg="add mod">
            <ac:chgData name="Hugo DEMENEZ" userId="167f3b24-aa49-4d1b-b001-4f9180dfa13d" providerId="ADAL" clId="{DB6A8ECF-B9FA-4FA8-839B-D9B55B3C70EB}" dt="2021-06-25T12:57:45.840" v="760" actId="20577"/>
            <ac:spMkLst>
              <pc:docMk/>
              <pc:sldMasterMk cId="1039608128" sldId="2147483648"/>
              <pc:sldLayoutMk cId="4280657137" sldId="2147483659"/>
              <ac:spMk id="7" creationId="{9869D894-1C76-4F87-A059-CCBC975B687F}"/>
            </ac:spMkLst>
          </pc:spChg>
        </pc:sldLayoutChg>
      </pc:sldMasterChg>
    </pc:docChg>
  </pc:docChgLst>
  <pc:docChgLst>
    <pc:chgData name="Brieuc DANDOY" userId="e0ec606e-d73c-40ec-ad38-cb467f23081e" providerId="ADAL" clId="{4DDE2BE1-E4D3-45A2-8470-D548FC3381C6}"/>
    <pc:docChg chg="undo custSel addSld modSld modSection">
      <pc:chgData name="Brieuc DANDOY" userId="e0ec606e-d73c-40ec-ad38-cb467f23081e" providerId="ADAL" clId="{4DDE2BE1-E4D3-45A2-8470-D548FC3381C6}" dt="2021-06-25T09:32:32.802" v="101" actId="1076"/>
      <pc:docMkLst>
        <pc:docMk/>
      </pc:docMkLst>
      <pc:sldChg chg="modSp mod">
        <pc:chgData name="Brieuc DANDOY" userId="e0ec606e-d73c-40ec-ad38-cb467f23081e" providerId="ADAL" clId="{4DDE2BE1-E4D3-45A2-8470-D548FC3381C6}" dt="2021-06-25T09:28:18.386" v="31" actId="1076"/>
        <pc:sldMkLst>
          <pc:docMk/>
          <pc:sldMk cId="1841864826" sldId="259"/>
        </pc:sldMkLst>
        <pc:spChg chg="mod">
          <ac:chgData name="Brieuc DANDOY" userId="e0ec606e-d73c-40ec-ad38-cb467f23081e" providerId="ADAL" clId="{4DDE2BE1-E4D3-45A2-8470-D548FC3381C6}" dt="2021-06-25T09:28:18.386" v="31" actId="1076"/>
          <ac:spMkLst>
            <pc:docMk/>
            <pc:sldMk cId="1841864826" sldId="259"/>
            <ac:spMk id="2" creationId="{C57B7E1C-C3F5-4725-9F3E-E49C4C6A091D}"/>
          </ac:spMkLst>
        </pc:spChg>
        <pc:spChg chg="mod">
          <ac:chgData name="Brieuc DANDOY" userId="e0ec606e-d73c-40ec-ad38-cb467f23081e" providerId="ADAL" clId="{4DDE2BE1-E4D3-45A2-8470-D548FC3381C6}" dt="2021-06-25T09:27:52.818" v="24" actId="255"/>
          <ac:spMkLst>
            <pc:docMk/>
            <pc:sldMk cId="1841864826" sldId="259"/>
            <ac:spMk id="3" creationId="{2BEF494F-48EF-41E5-A109-85CCFCF06744}"/>
          </ac:spMkLst>
        </pc:spChg>
      </pc:sldChg>
      <pc:sldChg chg="modSp mod">
        <pc:chgData name="Brieuc DANDOY" userId="e0ec606e-d73c-40ec-ad38-cb467f23081e" providerId="ADAL" clId="{4DDE2BE1-E4D3-45A2-8470-D548FC3381C6}" dt="2021-06-25T09:28:37.332" v="33"/>
        <pc:sldMkLst>
          <pc:docMk/>
          <pc:sldMk cId="1379568114" sldId="260"/>
        </pc:sldMkLst>
        <pc:spChg chg="mod">
          <ac:chgData name="Brieuc DANDOY" userId="e0ec606e-d73c-40ec-ad38-cb467f23081e" providerId="ADAL" clId="{4DDE2BE1-E4D3-45A2-8470-D548FC3381C6}" dt="2021-06-25T09:28:37.332" v="33"/>
          <ac:spMkLst>
            <pc:docMk/>
            <pc:sldMk cId="1379568114" sldId="260"/>
            <ac:spMk id="2" creationId="{DF869EE7-C142-4987-89E5-CB0F63FF2CD0}"/>
          </ac:spMkLst>
        </pc:spChg>
        <pc:spChg chg="mod">
          <ac:chgData name="Brieuc DANDOY" userId="e0ec606e-d73c-40ec-ad38-cb467f23081e" providerId="ADAL" clId="{4DDE2BE1-E4D3-45A2-8470-D548FC3381C6}" dt="2021-06-25T09:28:33.504" v="32"/>
          <ac:spMkLst>
            <pc:docMk/>
            <pc:sldMk cId="1379568114" sldId="260"/>
            <ac:spMk id="3" creationId="{284F65AD-876C-4B39-A2AC-2474F5B68FBD}"/>
          </ac:spMkLst>
        </pc:spChg>
      </pc:sldChg>
      <pc:sldChg chg="modSp mod">
        <pc:chgData name="Brieuc DANDOY" userId="e0ec606e-d73c-40ec-ad38-cb467f23081e" providerId="ADAL" clId="{4DDE2BE1-E4D3-45A2-8470-D548FC3381C6}" dt="2021-06-25T09:28:44.835" v="37" actId="27636"/>
        <pc:sldMkLst>
          <pc:docMk/>
          <pc:sldMk cId="3028807577" sldId="261"/>
        </pc:sldMkLst>
        <pc:spChg chg="mod">
          <ac:chgData name="Brieuc DANDOY" userId="e0ec606e-d73c-40ec-ad38-cb467f23081e" providerId="ADAL" clId="{4DDE2BE1-E4D3-45A2-8470-D548FC3381C6}" dt="2021-06-25T09:28:44.835" v="37" actId="27636"/>
          <ac:spMkLst>
            <pc:docMk/>
            <pc:sldMk cId="3028807577" sldId="261"/>
            <ac:spMk id="2" creationId="{9CB1B839-D4B0-4C35-92A4-4F66790EFC94}"/>
          </ac:spMkLst>
        </pc:spChg>
      </pc:sldChg>
      <pc:sldChg chg="modSp mod">
        <pc:chgData name="Brieuc DANDOY" userId="e0ec606e-d73c-40ec-ad38-cb467f23081e" providerId="ADAL" clId="{4DDE2BE1-E4D3-45A2-8470-D548FC3381C6}" dt="2021-06-25T09:29:00.743" v="41" actId="27636"/>
        <pc:sldMkLst>
          <pc:docMk/>
          <pc:sldMk cId="3726656491" sldId="262"/>
        </pc:sldMkLst>
        <pc:spChg chg="mod">
          <ac:chgData name="Brieuc DANDOY" userId="e0ec606e-d73c-40ec-ad38-cb467f23081e" providerId="ADAL" clId="{4DDE2BE1-E4D3-45A2-8470-D548FC3381C6}" dt="2021-06-25T09:28:57.519" v="39" actId="27636"/>
          <ac:spMkLst>
            <pc:docMk/>
            <pc:sldMk cId="3726656491" sldId="262"/>
            <ac:spMk id="2" creationId="{971A57CA-D00E-4510-B3FB-3649C5DEDBAA}"/>
          </ac:spMkLst>
        </pc:spChg>
        <pc:spChg chg="mod">
          <ac:chgData name="Brieuc DANDOY" userId="e0ec606e-d73c-40ec-ad38-cb467f23081e" providerId="ADAL" clId="{4DDE2BE1-E4D3-45A2-8470-D548FC3381C6}" dt="2021-06-25T09:29:00.743" v="41" actId="27636"/>
          <ac:spMkLst>
            <pc:docMk/>
            <pc:sldMk cId="3726656491" sldId="262"/>
            <ac:spMk id="3" creationId="{23660972-0F95-4D6E-AB4F-22BC004DEC03}"/>
          </ac:spMkLst>
        </pc:spChg>
      </pc:sldChg>
      <pc:sldChg chg="addSp modSp mod">
        <pc:chgData name="Brieuc DANDOY" userId="e0ec606e-d73c-40ec-ad38-cb467f23081e" providerId="ADAL" clId="{4DDE2BE1-E4D3-45A2-8470-D548FC3381C6}" dt="2021-06-25T09:30:18.581" v="70" actId="255"/>
        <pc:sldMkLst>
          <pc:docMk/>
          <pc:sldMk cId="2307786320" sldId="263"/>
        </pc:sldMkLst>
        <pc:spChg chg="mod">
          <ac:chgData name="Brieuc DANDOY" userId="e0ec606e-d73c-40ec-ad38-cb467f23081e" providerId="ADAL" clId="{4DDE2BE1-E4D3-45A2-8470-D548FC3381C6}" dt="2021-06-25T09:30:18.581" v="70" actId="255"/>
          <ac:spMkLst>
            <pc:docMk/>
            <pc:sldMk cId="2307786320" sldId="263"/>
            <ac:spMk id="3" creationId="{8033DF95-F0CA-46D5-8B13-0D32246C4985}"/>
          </ac:spMkLst>
        </pc:spChg>
        <pc:picChg chg="add mod">
          <ac:chgData name="Brieuc DANDOY" userId="e0ec606e-d73c-40ec-ad38-cb467f23081e" providerId="ADAL" clId="{4DDE2BE1-E4D3-45A2-8470-D548FC3381C6}" dt="2021-06-25T09:29:56.474" v="69" actId="1076"/>
          <ac:picMkLst>
            <pc:docMk/>
            <pc:sldMk cId="2307786320" sldId="263"/>
            <ac:picMk id="6" creationId="{F4703B74-42FC-464C-B96B-DD21331747BD}"/>
          </ac:picMkLst>
        </pc:picChg>
      </pc:sldChg>
      <pc:sldChg chg="addSp modSp new mod">
        <pc:chgData name="Brieuc DANDOY" userId="e0ec606e-d73c-40ec-ad38-cb467f23081e" providerId="ADAL" clId="{4DDE2BE1-E4D3-45A2-8470-D548FC3381C6}" dt="2021-06-25T09:31:18.066" v="89" actId="1076"/>
        <pc:sldMkLst>
          <pc:docMk/>
          <pc:sldMk cId="2227175516" sldId="264"/>
        </pc:sldMkLst>
        <pc:spChg chg="mod">
          <ac:chgData name="Brieuc DANDOY" userId="e0ec606e-d73c-40ec-ad38-cb467f23081e" providerId="ADAL" clId="{4DDE2BE1-E4D3-45A2-8470-D548FC3381C6}" dt="2021-06-25T09:30:39.162" v="77" actId="1076"/>
          <ac:spMkLst>
            <pc:docMk/>
            <pc:sldMk cId="2227175516" sldId="264"/>
            <ac:spMk id="3" creationId="{06FF635C-0A37-4CFA-AB27-40EA7DD9FDC8}"/>
          </ac:spMkLst>
        </pc:spChg>
        <pc:picChg chg="add mod">
          <ac:chgData name="Brieuc DANDOY" userId="e0ec606e-d73c-40ec-ad38-cb467f23081e" providerId="ADAL" clId="{4DDE2BE1-E4D3-45A2-8470-D548FC3381C6}" dt="2021-06-25T09:31:13.666" v="87" actId="1076"/>
          <ac:picMkLst>
            <pc:docMk/>
            <pc:sldMk cId="2227175516" sldId="264"/>
            <ac:picMk id="6" creationId="{0AEC5E1A-B153-4DC8-AE5B-FBD82E24284B}"/>
          </ac:picMkLst>
        </pc:picChg>
        <pc:picChg chg="add mod">
          <ac:chgData name="Brieuc DANDOY" userId="e0ec606e-d73c-40ec-ad38-cb467f23081e" providerId="ADAL" clId="{4DDE2BE1-E4D3-45A2-8470-D548FC3381C6}" dt="2021-06-25T09:31:15.634" v="88" actId="1076"/>
          <ac:picMkLst>
            <pc:docMk/>
            <pc:sldMk cId="2227175516" sldId="264"/>
            <ac:picMk id="7" creationId="{5F90C6F4-9791-4EC2-A862-5FE64A92AA0C}"/>
          </ac:picMkLst>
        </pc:picChg>
        <pc:picChg chg="add mod">
          <ac:chgData name="Brieuc DANDOY" userId="e0ec606e-d73c-40ec-ad38-cb467f23081e" providerId="ADAL" clId="{4DDE2BE1-E4D3-45A2-8470-D548FC3381C6}" dt="2021-06-25T09:31:18.066" v="89" actId="1076"/>
          <ac:picMkLst>
            <pc:docMk/>
            <pc:sldMk cId="2227175516" sldId="264"/>
            <ac:picMk id="8" creationId="{2D6D4A3B-6F7B-442F-AD4C-4C877F45F73A}"/>
          </ac:picMkLst>
        </pc:picChg>
      </pc:sldChg>
      <pc:sldChg chg="addSp modSp new mod">
        <pc:chgData name="Brieuc DANDOY" userId="e0ec606e-d73c-40ec-ad38-cb467f23081e" providerId="ADAL" clId="{4DDE2BE1-E4D3-45A2-8470-D548FC3381C6}" dt="2021-06-25T09:32:32.802" v="101" actId="1076"/>
        <pc:sldMkLst>
          <pc:docMk/>
          <pc:sldMk cId="3233985870" sldId="265"/>
        </pc:sldMkLst>
        <pc:spChg chg="mod">
          <ac:chgData name="Brieuc DANDOY" userId="e0ec606e-d73c-40ec-ad38-cb467f23081e" providerId="ADAL" clId="{4DDE2BE1-E4D3-45A2-8470-D548FC3381C6}" dt="2021-06-25T09:32:32.802" v="101" actId="1076"/>
          <ac:spMkLst>
            <pc:docMk/>
            <pc:sldMk cId="3233985870" sldId="265"/>
            <ac:spMk id="3" creationId="{3BDB33B8-2D07-475C-A011-28EC58641F77}"/>
          </ac:spMkLst>
        </pc:spChg>
        <pc:picChg chg="add mod">
          <ac:chgData name="Brieuc DANDOY" userId="e0ec606e-d73c-40ec-ad38-cb467f23081e" providerId="ADAL" clId="{4DDE2BE1-E4D3-45A2-8470-D548FC3381C6}" dt="2021-06-25T09:31:43.652" v="95" actId="1076"/>
          <ac:picMkLst>
            <pc:docMk/>
            <pc:sldMk cId="3233985870" sldId="265"/>
            <ac:picMk id="6" creationId="{68A5440A-7450-4384-BA06-4A0DD7FB9564}"/>
          </ac:picMkLst>
        </pc:picChg>
        <pc:picChg chg="add mod">
          <ac:chgData name="Brieuc DANDOY" userId="e0ec606e-d73c-40ec-ad38-cb467f23081e" providerId="ADAL" clId="{4DDE2BE1-E4D3-45A2-8470-D548FC3381C6}" dt="2021-06-25T09:31:47.426" v="97" actId="1076"/>
          <ac:picMkLst>
            <pc:docMk/>
            <pc:sldMk cId="3233985870" sldId="265"/>
            <ac:picMk id="7" creationId="{079CB277-25C4-4B07-B0EC-B81EE757EBEB}"/>
          </ac:picMkLst>
        </pc:picChg>
        <pc:picChg chg="add mod">
          <ac:chgData name="Brieuc DANDOY" userId="e0ec606e-d73c-40ec-ad38-cb467f23081e" providerId="ADAL" clId="{4DDE2BE1-E4D3-45A2-8470-D548FC3381C6}" dt="2021-06-25T09:31:54.722" v="100" actId="1076"/>
          <ac:picMkLst>
            <pc:docMk/>
            <pc:sldMk cId="3233985870" sldId="265"/>
            <ac:picMk id="8" creationId="{CE09DEF6-E164-4C32-BC27-08575302601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891960E-94BD-4C59-BE59-C6EEA03D49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5B93A1B1-CE77-412F-B0BF-294D3CB623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B182E2-C940-4C35-A7DD-F6EBC87620C4}" type="datetimeFigureOut">
              <a:rPr lang="fr-FR" smtClean="0"/>
              <a:t>25/06/2021</a:t>
            </a:fld>
            <a:endParaRPr lang="fr-FR"/>
          </a:p>
        </p:txBody>
      </p:sp>
      <p:sp>
        <p:nvSpPr>
          <p:cNvPr id="4" name="Espace réservé du pied de page 3">
            <a:extLst>
              <a:ext uri="{FF2B5EF4-FFF2-40B4-BE49-F238E27FC236}">
                <a16:creationId xmlns:a16="http://schemas.microsoft.com/office/drawing/2014/main" id="{FC235D36-B0C6-4380-9A90-9B7A0F5EB9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FFF53EC6-AB92-464D-8419-2DA17F84B6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15104-7BE3-409A-8852-4F84AC1629A6}" type="slidenum">
              <a:rPr lang="fr-FR" smtClean="0"/>
              <a:t>‹N°›</a:t>
            </a:fld>
            <a:endParaRPr lang="fr-FR"/>
          </a:p>
        </p:txBody>
      </p:sp>
    </p:spTree>
    <p:extLst>
      <p:ext uri="{BB962C8B-B14F-4D97-AF65-F5344CB8AC3E}">
        <p14:creationId xmlns:p14="http://schemas.microsoft.com/office/powerpoint/2010/main" val="2437697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CDD98-001E-424E-9FA0-BF5531BB92B0}" type="datetimeFigureOut">
              <a:rPr lang="fr-FR" smtClean="0"/>
              <a:t>25/06/2021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199E9-ECEC-4B25-AB7C-EC3678CC99B6}" type="slidenum">
              <a:rPr lang="fr-FR" smtClean="0"/>
              <a:t>‹N°›</a:t>
            </a:fld>
            <a:endParaRPr lang="fr-FR"/>
          </a:p>
        </p:txBody>
      </p:sp>
    </p:spTree>
    <p:extLst>
      <p:ext uri="{BB962C8B-B14F-4D97-AF65-F5344CB8AC3E}">
        <p14:creationId xmlns:p14="http://schemas.microsoft.com/office/powerpoint/2010/main" val="2120539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29199E9-ECEC-4B25-AB7C-EC3678CC99B6}" type="slidenum">
              <a:rPr lang="fr-FR" smtClean="0"/>
              <a:t>5</a:t>
            </a:fld>
            <a:endParaRPr lang="fr-FR" dirty="0"/>
          </a:p>
        </p:txBody>
      </p:sp>
    </p:spTree>
    <p:extLst>
      <p:ext uri="{BB962C8B-B14F-4D97-AF65-F5344CB8AC3E}">
        <p14:creationId xmlns:p14="http://schemas.microsoft.com/office/powerpoint/2010/main" val="2822236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07DE1-9C1A-41E4-B690-189EAC632EB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485269B-1513-4E8F-A887-00DBC7702B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6" name="Espace réservé du numéro de diapositive 5">
            <a:extLst>
              <a:ext uri="{FF2B5EF4-FFF2-40B4-BE49-F238E27FC236}">
                <a16:creationId xmlns:a16="http://schemas.microsoft.com/office/drawing/2014/main" id="{9B991C6D-E813-4B8A-84D3-82A2390A04F2}"/>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7" name="Espace réservé du pied de page 4">
            <a:extLst>
              <a:ext uri="{FF2B5EF4-FFF2-40B4-BE49-F238E27FC236}">
                <a16:creationId xmlns:a16="http://schemas.microsoft.com/office/drawing/2014/main" id="{4CC72462-E67F-4216-8A53-B0F4120C6E27}"/>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3835352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246DAD-5537-498A-B9D3-F4067D5C80B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C67933F-8B16-45D8-96D7-0AEB59AE601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a:extLst>
              <a:ext uri="{FF2B5EF4-FFF2-40B4-BE49-F238E27FC236}">
                <a16:creationId xmlns:a16="http://schemas.microsoft.com/office/drawing/2014/main" id="{5711BFD1-E3EE-4723-885D-D018F215A207}"/>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7" name="Espace réservé du pied de page 4">
            <a:extLst>
              <a:ext uri="{FF2B5EF4-FFF2-40B4-BE49-F238E27FC236}">
                <a16:creationId xmlns:a16="http://schemas.microsoft.com/office/drawing/2014/main" id="{2BDB4774-053E-4E42-9DBA-AA884EBC0015}"/>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326240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DE1D9A9-D0D3-405C-B317-1029834D3E3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3B91493-2049-44B6-A4EB-7DD9305A228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a:extLst>
              <a:ext uri="{FF2B5EF4-FFF2-40B4-BE49-F238E27FC236}">
                <a16:creationId xmlns:a16="http://schemas.microsoft.com/office/drawing/2014/main" id="{135A312A-FA9E-4FB2-AD18-3E2C4823233E}"/>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7" name="Espace réservé du pied de page 4">
            <a:extLst>
              <a:ext uri="{FF2B5EF4-FFF2-40B4-BE49-F238E27FC236}">
                <a16:creationId xmlns:a16="http://schemas.microsoft.com/office/drawing/2014/main" id="{9869D894-1C76-4F87-A059-CCBC975B687F}"/>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428065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15567-6E50-4157-994B-A2B8A0A5A7BD}"/>
              </a:ext>
            </a:extLst>
          </p:cNvPr>
          <p:cNvSpPr>
            <a:spLocks noGrp="1"/>
          </p:cNvSpPr>
          <p:nvPr>
            <p:ph type="title"/>
          </p:nvPr>
        </p:nvSpPr>
        <p:spPr>
          <a:xfrm>
            <a:off x="838200" y="589085"/>
            <a:ext cx="10515600" cy="1101603"/>
          </a:xfrm>
        </p:spPr>
        <p:txBody>
          <a:bodyPr/>
          <a:lstStyle/>
          <a:p>
            <a:r>
              <a:rPr lang="fr-FR"/>
              <a:t>Modifiez le style du titre</a:t>
            </a:r>
          </a:p>
        </p:txBody>
      </p:sp>
      <p:sp>
        <p:nvSpPr>
          <p:cNvPr id="3" name="Espace réservé du contenu 2">
            <a:extLst>
              <a:ext uri="{FF2B5EF4-FFF2-40B4-BE49-F238E27FC236}">
                <a16:creationId xmlns:a16="http://schemas.microsoft.com/office/drawing/2014/main" id="{CB2DCE34-B045-4A7B-B6C0-8F0CEB78836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a:extLst>
              <a:ext uri="{FF2B5EF4-FFF2-40B4-BE49-F238E27FC236}">
                <a16:creationId xmlns:a16="http://schemas.microsoft.com/office/drawing/2014/main" id="{8924A547-5EA1-4B9A-959D-6CF3724D424C}"/>
              </a:ext>
            </a:extLst>
          </p:cNvPr>
          <p:cNvSpPr>
            <a:spLocks noGrp="1"/>
          </p:cNvSpPr>
          <p:nvPr>
            <p:ph type="ftr" sz="quarter" idx="11"/>
          </p:nvPr>
        </p:nvSpPr>
        <p:spPr/>
        <p:txBody>
          <a:bodyPr/>
          <a:lstStyle/>
          <a:p>
            <a:r>
              <a:rPr lang="fr-FR" dirty="0"/>
              <a:t>Hugo Demenez &amp; Brieuc Dandoy &amp; Guillaume Gulli &amp; Mohamed Amine Bennouna</a:t>
            </a:r>
          </a:p>
        </p:txBody>
      </p:sp>
      <p:sp>
        <p:nvSpPr>
          <p:cNvPr id="6" name="Espace réservé du numéro de diapositive 5">
            <a:extLst>
              <a:ext uri="{FF2B5EF4-FFF2-40B4-BE49-F238E27FC236}">
                <a16:creationId xmlns:a16="http://schemas.microsoft.com/office/drawing/2014/main" id="{2215BBED-D1A1-4CC7-8FF6-A074207540DA}"/>
              </a:ext>
            </a:extLst>
          </p:cNvPr>
          <p:cNvSpPr>
            <a:spLocks noGrp="1"/>
          </p:cNvSpPr>
          <p:nvPr>
            <p:ph type="sldNum" sz="quarter" idx="12"/>
          </p:nvPr>
        </p:nvSpPr>
        <p:spPr/>
        <p:txBody>
          <a:bodyPr/>
          <a:lstStyle/>
          <a:p>
            <a:fld id="{4663F8E7-E950-430D-880A-090F6311A6B2}" type="slidenum">
              <a:rPr lang="fr-FR" smtClean="0"/>
              <a:t>‹N°›</a:t>
            </a:fld>
            <a:endParaRPr lang="fr-FR"/>
          </a:p>
        </p:txBody>
      </p:sp>
    </p:spTree>
    <p:extLst>
      <p:ext uri="{BB962C8B-B14F-4D97-AF65-F5344CB8AC3E}">
        <p14:creationId xmlns:p14="http://schemas.microsoft.com/office/powerpoint/2010/main" val="152323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2D1245-83C6-4B9F-B3AF-81AEA693229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2056501-1616-4E5C-82BD-246E8337D4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6" name="Espace réservé du numéro de diapositive 5">
            <a:extLst>
              <a:ext uri="{FF2B5EF4-FFF2-40B4-BE49-F238E27FC236}">
                <a16:creationId xmlns:a16="http://schemas.microsoft.com/office/drawing/2014/main" id="{A6794AF0-863E-4EA9-B0A2-0DEFA5183E98}"/>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7" name="Espace réservé du pied de page 4">
            <a:extLst>
              <a:ext uri="{FF2B5EF4-FFF2-40B4-BE49-F238E27FC236}">
                <a16:creationId xmlns:a16="http://schemas.microsoft.com/office/drawing/2014/main" id="{ED255B64-9343-42BA-A21D-19EC478847F3}"/>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235953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F64517-4B5F-4DF1-803B-86B2B7A6699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F436CB3-0771-4AE2-B08A-4FD562CB3DE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862C0D3-762D-448D-8377-040F6CDE42D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0520B554-42B4-4ACA-9A3D-DA205DAC8238}"/>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8" name="Espace réservé du pied de page 4">
            <a:extLst>
              <a:ext uri="{FF2B5EF4-FFF2-40B4-BE49-F238E27FC236}">
                <a16:creationId xmlns:a16="http://schemas.microsoft.com/office/drawing/2014/main" id="{246FAF24-874A-4FC6-990D-5E024307ABBC}"/>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198840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6EADA6-6004-4E1F-A9D7-EEA82370A3A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0843F97-77FC-4AF2-BADA-870A00984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1A2FF22-26EA-4AC2-A093-8CD408BAEF2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D697178-12AF-4CD7-815D-6066C2092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48C8655-894A-4F80-9115-0EF3D80B97A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 name="Espace réservé du numéro de diapositive 8">
            <a:extLst>
              <a:ext uri="{FF2B5EF4-FFF2-40B4-BE49-F238E27FC236}">
                <a16:creationId xmlns:a16="http://schemas.microsoft.com/office/drawing/2014/main" id="{40CC38E5-8AB0-4361-B72E-38451EA8E918}"/>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10" name="Espace réservé du pied de page 4">
            <a:extLst>
              <a:ext uri="{FF2B5EF4-FFF2-40B4-BE49-F238E27FC236}">
                <a16:creationId xmlns:a16="http://schemas.microsoft.com/office/drawing/2014/main" id="{4C322685-9D31-4194-875B-7D14DB59A4E1}"/>
              </a:ext>
            </a:extLst>
          </p:cNvPr>
          <p:cNvSpPr>
            <a:spLocks noGrp="1"/>
          </p:cNvSpPr>
          <p:nvPr>
            <p:ph type="ftr" sz="quarter" idx="1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4369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C0D2D-2C95-458C-8953-B8A678316FC2}"/>
              </a:ext>
            </a:extLst>
          </p:cNvPr>
          <p:cNvSpPr>
            <a:spLocks noGrp="1"/>
          </p:cNvSpPr>
          <p:nvPr>
            <p:ph type="title"/>
          </p:nvPr>
        </p:nvSpPr>
        <p:spPr/>
        <p:txBody>
          <a:bodyPr/>
          <a:lstStyle/>
          <a:p>
            <a:r>
              <a:rPr lang="fr-FR"/>
              <a:t>Modifiez le style du titre</a:t>
            </a:r>
          </a:p>
        </p:txBody>
      </p:sp>
      <p:sp>
        <p:nvSpPr>
          <p:cNvPr id="5" name="Espace réservé du numéro de diapositive 4">
            <a:extLst>
              <a:ext uri="{FF2B5EF4-FFF2-40B4-BE49-F238E27FC236}">
                <a16:creationId xmlns:a16="http://schemas.microsoft.com/office/drawing/2014/main" id="{62769F43-50EA-4874-909A-9DFA599806E6}"/>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6" name="Espace réservé du pied de page 4">
            <a:extLst>
              <a:ext uri="{FF2B5EF4-FFF2-40B4-BE49-F238E27FC236}">
                <a16:creationId xmlns:a16="http://schemas.microsoft.com/office/drawing/2014/main" id="{4C4B1963-710C-4211-8B18-C5EE55E31C65}"/>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70250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E7D3BF3A-19A4-40E7-BCCB-C8CA437D10BE}"/>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5" name="Espace réservé du pied de page 4">
            <a:extLst>
              <a:ext uri="{FF2B5EF4-FFF2-40B4-BE49-F238E27FC236}">
                <a16:creationId xmlns:a16="http://schemas.microsoft.com/office/drawing/2014/main" id="{FF1155E8-85DA-4A3A-BAFB-12E91DA1F01D}"/>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146010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16F6D8-1BEF-4362-B5FF-63685B964B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975E5D4-EA77-401C-A47D-88CDFB843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AA40449-F6E1-49FB-B0C3-3F8F46DBD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7" name="Espace réservé du numéro de diapositive 6">
            <a:extLst>
              <a:ext uri="{FF2B5EF4-FFF2-40B4-BE49-F238E27FC236}">
                <a16:creationId xmlns:a16="http://schemas.microsoft.com/office/drawing/2014/main" id="{6A7C6F86-54BE-480D-9E7C-C75D8A4008E7}"/>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8" name="Espace réservé du pied de page 4">
            <a:extLst>
              <a:ext uri="{FF2B5EF4-FFF2-40B4-BE49-F238E27FC236}">
                <a16:creationId xmlns:a16="http://schemas.microsoft.com/office/drawing/2014/main" id="{84E050D1-BBAF-45AD-81DF-39BB85419916}"/>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68931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34C453-FBE0-4C8A-BDA3-1647F15CEF4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B6AAFCE-E49C-4AD6-823B-B52F707A1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E2C49CE-52FE-465A-A56C-DD6A48C4A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7" name="Espace réservé du numéro de diapositive 6">
            <a:extLst>
              <a:ext uri="{FF2B5EF4-FFF2-40B4-BE49-F238E27FC236}">
                <a16:creationId xmlns:a16="http://schemas.microsoft.com/office/drawing/2014/main" id="{3588EF41-7030-4C03-A0AC-376F44E40A6B}"/>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8" name="Espace réservé du pied de page 4">
            <a:extLst>
              <a:ext uri="{FF2B5EF4-FFF2-40B4-BE49-F238E27FC236}">
                <a16:creationId xmlns:a16="http://schemas.microsoft.com/office/drawing/2014/main" id="{882DA949-306D-4A83-A7E6-41780F23A09A}"/>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Tree>
    <p:extLst>
      <p:ext uri="{BB962C8B-B14F-4D97-AF65-F5344CB8AC3E}">
        <p14:creationId xmlns:p14="http://schemas.microsoft.com/office/powerpoint/2010/main" val="405134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8BC6EC"/>
            </a:gs>
            <a:gs pos="100000">
              <a:srgbClr val="9599E2"/>
            </a:gs>
          </a:gsLst>
          <a:lin ang="27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6D75AB-D875-428F-8A97-6519F15FF533}"/>
              </a:ext>
            </a:extLst>
          </p:cNvPr>
          <p:cNvSpPr/>
          <p:nvPr userDrawn="1"/>
        </p:nvSpPr>
        <p:spPr>
          <a:xfrm>
            <a:off x="0" y="0"/>
            <a:ext cx="12192000" cy="6858000"/>
          </a:xfrm>
          <a:prstGeom prst="rect">
            <a:avLst/>
          </a:prstGeom>
          <a:solidFill>
            <a:schemeClr val="dk1">
              <a:alpha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 name="Espace réservé du titre 1">
            <a:extLst>
              <a:ext uri="{FF2B5EF4-FFF2-40B4-BE49-F238E27FC236}">
                <a16:creationId xmlns:a16="http://schemas.microsoft.com/office/drawing/2014/main" id="{FB3E52CC-48DA-44C3-88E5-9314CB368629}"/>
              </a:ext>
            </a:extLst>
          </p:cNvPr>
          <p:cNvSpPr>
            <a:spLocks noGrp="1"/>
          </p:cNvSpPr>
          <p:nvPr>
            <p:ph type="title"/>
          </p:nvPr>
        </p:nvSpPr>
        <p:spPr>
          <a:xfrm>
            <a:off x="838200" y="562708"/>
            <a:ext cx="10515600" cy="112798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62EAE91-5DB9-4D25-9F72-1D4FAED1A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a:extLst>
              <a:ext uri="{FF2B5EF4-FFF2-40B4-BE49-F238E27FC236}">
                <a16:creationId xmlns:a16="http://schemas.microsoft.com/office/drawing/2014/main" id="{003F51C4-9187-44AE-9060-4498E8B32737}"/>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Dandoy &amp; Guillaume Gulli &amp; Mohamed Amine Bennouna</a:t>
            </a:r>
          </a:p>
        </p:txBody>
      </p:sp>
      <p:sp>
        <p:nvSpPr>
          <p:cNvPr id="6" name="Espace réservé du numéro de diapositive 5">
            <a:extLst>
              <a:ext uri="{FF2B5EF4-FFF2-40B4-BE49-F238E27FC236}">
                <a16:creationId xmlns:a16="http://schemas.microsoft.com/office/drawing/2014/main" id="{C6A123C3-F921-4A76-8A7C-3D8B24C211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1">
                <a:solidFill>
                  <a:schemeClr val="bg1"/>
                </a:solidFill>
              </a:defRPr>
            </a:lvl1pPr>
          </a:lstStyle>
          <a:p>
            <a:fld id="{4663F8E7-E950-430D-880A-090F6311A6B2}" type="slidenum">
              <a:rPr lang="fr-FR" smtClean="0"/>
              <a:pPr/>
              <a:t>‹N°›</a:t>
            </a:fld>
            <a:endParaRPr lang="fr-FR"/>
          </a:p>
        </p:txBody>
      </p:sp>
      <p:pic>
        <p:nvPicPr>
          <p:cNvPr id="7" name="Image 6">
            <a:extLst>
              <a:ext uri="{FF2B5EF4-FFF2-40B4-BE49-F238E27FC236}">
                <a16:creationId xmlns:a16="http://schemas.microsoft.com/office/drawing/2014/main" id="{18A5DE3A-6590-4C01-A3A2-8CA6C4ACB4F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8200" y="6257413"/>
            <a:ext cx="1353826" cy="562998"/>
          </a:xfrm>
          <a:prstGeom prst="rect">
            <a:avLst/>
          </a:prstGeom>
        </p:spPr>
      </p:pic>
      <p:sp>
        <p:nvSpPr>
          <p:cNvPr id="17" name="Rectangle 16">
            <a:extLst>
              <a:ext uri="{FF2B5EF4-FFF2-40B4-BE49-F238E27FC236}">
                <a16:creationId xmlns:a16="http://schemas.microsoft.com/office/drawing/2014/main" id="{68B68FC8-6345-4890-951A-1B36C279AFD5}"/>
              </a:ext>
            </a:extLst>
          </p:cNvPr>
          <p:cNvSpPr/>
          <p:nvPr userDrawn="1"/>
        </p:nvSpPr>
        <p:spPr>
          <a:xfrm flipV="1">
            <a:off x="-1" y="0"/>
            <a:ext cx="12192001" cy="527538"/>
          </a:xfrm>
          <a:prstGeom prst="rect">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39608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b="1" kern="1200">
          <a:solidFill>
            <a:schemeClr val="bg1"/>
          </a:solidFill>
          <a:latin typeface="Poppins" panose="00000500000000000000" pitchFamily="2" charset="0"/>
          <a:ea typeface="+mj-ea"/>
          <a:cs typeface="Poppins" panose="000005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Poppins" panose="00000500000000000000" pitchFamily="2" charset="0"/>
          <a:ea typeface="+mn-ea"/>
          <a:cs typeface="Poppins" panose="000005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Poppins" panose="00000500000000000000" pitchFamily="2" charset="0"/>
          <a:ea typeface="+mn-ea"/>
          <a:cs typeface="Poppins" panose="000005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Poppins" panose="00000500000000000000" pitchFamily="2" charset="0"/>
          <a:ea typeface="+mn-ea"/>
          <a:cs typeface="Poppins" panose="000005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Poppins" panose="00000500000000000000" pitchFamily="2" charset="0"/>
          <a:ea typeface="+mn-ea"/>
          <a:cs typeface="Poppins" panose="000005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Poppins" panose="00000500000000000000" pitchFamily="2" charset="0"/>
          <a:ea typeface="+mn-ea"/>
          <a:cs typeface="Poppins"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7B7E1C-C3F5-4725-9F3E-E49C4C6A091D}"/>
              </a:ext>
            </a:extLst>
          </p:cNvPr>
          <p:cNvSpPr>
            <a:spLocks noGrp="1"/>
          </p:cNvSpPr>
          <p:nvPr>
            <p:ph type="title"/>
          </p:nvPr>
        </p:nvSpPr>
        <p:spPr>
          <a:xfrm>
            <a:off x="838199" y="3915722"/>
            <a:ext cx="10515600" cy="1101603"/>
          </a:xfrm>
        </p:spPr>
        <p:txBody>
          <a:bodyPr>
            <a:noAutofit/>
          </a:bodyPr>
          <a:lstStyle/>
          <a:p>
            <a:pPr algn="ctr"/>
            <a:r>
              <a:rPr lang="fr-FR" sz="8000" dirty="0"/>
              <a:t>ISEN</a:t>
            </a:r>
            <a:r>
              <a:rPr lang="fr-FR" sz="3600" dirty="0"/>
              <a:t> </a:t>
            </a:r>
            <a:r>
              <a:rPr lang="fr-FR" sz="8000" dirty="0"/>
              <a:t>INFO</a:t>
            </a:r>
          </a:p>
        </p:txBody>
      </p:sp>
      <p:sp>
        <p:nvSpPr>
          <p:cNvPr id="4" name="Espace réservé du pied de page 3">
            <a:extLst>
              <a:ext uri="{FF2B5EF4-FFF2-40B4-BE49-F238E27FC236}">
                <a16:creationId xmlns:a16="http://schemas.microsoft.com/office/drawing/2014/main" id="{641AC214-18DF-4624-8523-87245B9348E2}"/>
              </a:ext>
            </a:extLst>
          </p:cNvPr>
          <p:cNvSpPr>
            <a:spLocks noGrp="1"/>
          </p:cNvSpPr>
          <p:nvPr>
            <p:ph type="ftr" sz="quarter" idx="11"/>
          </p:nvPr>
        </p:nvSpPr>
        <p:spPr/>
        <p:txBody>
          <a:bodyPr/>
          <a:lstStyle/>
          <a:p>
            <a:r>
              <a:rPr lang="fr-FR" dirty="0"/>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498BAE91-90EB-414F-9F3F-4C9F1EA4B1B5}"/>
              </a:ext>
            </a:extLst>
          </p:cNvPr>
          <p:cNvSpPr>
            <a:spLocks noGrp="1"/>
          </p:cNvSpPr>
          <p:nvPr>
            <p:ph type="sldNum" sz="quarter" idx="12"/>
          </p:nvPr>
        </p:nvSpPr>
        <p:spPr/>
        <p:txBody>
          <a:bodyPr/>
          <a:lstStyle/>
          <a:p>
            <a:fld id="{4663F8E7-E950-430D-880A-090F6311A6B2}" type="slidenum">
              <a:rPr lang="fr-FR" smtClean="0"/>
              <a:t>1</a:t>
            </a:fld>
            <a:endParaRPr lang="fr-FR"/>
          </a:p>
        </p:txBody>
      </p:sp>
      <p:grpSp>
        <p:nvGrpSpPr>
          <p:cNvPr id="3" name="Groupe 2">
            <a:extLst>
              <a:ext uri="{FF2B5EF4-FFF2-40B4-BE49-F238E27FC236}">
                <a16:creationId xmlns:a16="http://schemas.microsoft.com/office/drawing/2014/main" id="{170C41DE-68B7-4710-AD6A-552E6D8A7DB5}"/>
              </a:ext>
            </a:extLst>
          </p:cNvPr>
          <p:cNvGrpSpPr/>
          <p:nvPr/>
        </p:nvGrpSpPr>
        <p:grpSpPr>
          <a:xfrm>
            <a:off x="1533471" y="96322"/>
            <a:ext cx="9079804" cy="365125"/>
            <a:chOff x="1533471" y="96322"/>
            <a:chExt cx="9079804" cy="365125"/>
          </a:xfrm>
        </p:grpSpPr>
        <p:sp>
          <p:nvSpPr>
            <p:cNvPr id="7" name="Ellipse 6">
              <a:extLst>
                <a:ext uri="{FF2B5EF4-FFF2-40B4-BE49-F238E27FC236}">
                  <a16:creationId xmlns:a16="http://schemas.microsoft.com/office/drawing/2014/main" id="{31474F0A-D5C1-4449-909B-EF178AB14D89}"/>
                </a:ext>
              </a:extLst>
            </p:cNvPr>
            <p:cNvSpPr/>
            <p:nvPr/>
          </p:nvSpPr>
          <p:spPr>
            <a:xfrm>
              <a:off x="6311243" y="96322"/>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7274"/>
                  </a:solidFill>
                  <a:latin typeface="Poppins" panose="00000500000000000000" pitchFamily="2" charset="0"/>
                  <a:cs typeface="Poppins" panose="00000500000000000000" pitchFamily="2" charset="0"/>
                </a:rPr>
                <a:t>1</a:t>
              </a:r>
            </a:p>
          </p:txBody>
        </p:sp>
        <p:sp>
          <p:nvSpPr>
            <p:cNvPr id="8" name="Ellipse 7">
              <a:extLst>
                <a:ext uri="{FF2B5EF4-FFF2-40B4-BE49-F238E27FC236}">
                  <a16:creationId xmlns:a16="http://schemas.microsoft.com/office/drawing/2014/main" id="{8F9D2609-4F44-40CD-840E-AF7C7DE63365}"/>
                </a:ext>
              </a:extLst>
            </p:cNvPr>
            <p:cNvSpPr/>
            <p:nvPr/>
          </p:nvSpPr>
          <p:spPr>
            <a:xfrm>
              <a:off x="7085254" y="96322"/>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7274"/>
                  </a:solidFill>
                  <a:latin typeface="Poppins" panose="00000500000000000000" pitchFamily="2" charset="0"/>
                  <a:cs typeface="Poppins" panose="00000500000000000000" pitchFamily="2" charset="0"/>
                </a:rPr>
                <a:t>2</a:t>
              </a:r>
            </a:p>
          </p:txBody>
        </p:sp>
        <p:cxnSp>
          <p:nvCxnSpPr>
            <p:cNvPr id="9" name="Connecteur droit 8">
              <a:extLst>
                <a:ext uri="{FF2B5EF4-FFF2-40B4-BE49-F238E27FC236}">
                  <a16:creationId xmlns:a16="http://schemas.microsoft.com/office/drawing/2014/main" id="{76A3BD9F-DD98-4A90-B522-3958FBC6815E}"/>
                </a:ext>
              </a:extLst>
            </p:cNvPr>
            <p:cNvCxnSpPr>
              <a:stCxn id="7" idx="6"/>
              <a:endCxn id="8" idx="2"/>
            </p:cNvCxnSpPr>
            <p:nvPr/>
          </p:nvCxnSpPr>
          <p:spPr>
            <a:xfrm>
              <a:off x="6676368"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Ellipse 9">
              <a:extLst>
                <a:ext uri="{FF2B5EF4-FFF2-40B4-BE49-F238E27FC236}">
                  <a16:creationId xmlns:a16="http://schemas.microsoft.com/office/drawing/2014/main" id="{4B7B093F-A708-48CF-8F07-DCEBE618AEE9}"/>
                </a:ext>
              </a:extLst>
            </p:cNvPr>
            <p:cNvSpPr/>
            <p:nvPr/>
          </p:nvSpPr>
          <p:spPr>
            <a:xfrm>
              <a:off x="7859265" y="96322"/>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rgbClr val="007274"/>
                  </a:solidFill>
                  <a:latin typeface="Poppins" panose="00000500000000000000" pitchFamily="2" charset="0"/>
                  <a:cs typeface="Poppins" panose="00000500000000000000" pitchFamily="2" charset="0"/>
                </a:rPr>
                <a:t>3</a:t>
              </a:r>
            </a:p>
          </p:txBody>
        </p:sp>
        <p:cxnSp>
          <p:nvCxnSpPr>
            <p:cNvPr id="11" name="Connecteur droit 10">
              <a:extLst>
                <a:ext uri="{FF2B5EF4-FFF2-40B4-BE49-F238E27FC236}">
                  <a16:creationId xmlns:a16="http://schemas.microsoft.com/office/drawing/2014/main" id="{D88F86FD-FE1A-4829-B341-607BA3E5ED5E}"/>
                </a:ext>
              </a:extLst>
            </p:cNvPr>
            <p:cNvCxnSpPr>
              <a:cxnSpLocks/>
              <a:stCxn id="8" idx="6"/>
              <a:endCxn id="10" idx="2"/>
            </p:cNvCxnSpPr>
            <p:nvPr/>
          </p:nvCxnSpPr>
          <p:spPr>
            <a:xfrm>
              <a:off x="7450379"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 coins arrondis 11">
              <a:extLst>
                <a:ext uri="{FF2B5EF4-FFF2-40B4-BE49-F238E27FC236}">
                  <a16:creationId xmlns:a16="http://schemas.microsoft.com/office/drawing/2014/main" id="{E4BB1FD7-D8F1-4ACA-B1F7-28A4318C4416}"/>
                </a:ext>
              </a:extLst>
            </p:cNvPr>
            <p:cNvSpPr/>
            <p:nvPr/>
          </p:nvSpPr>
          <p:spPr>
            <a:xfrm>
              <a:off x="3922357" y="96322"/>
              <a:ext cx="1980000" cy="3651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7274"/>
                  </a:solidFill>
                  <a:latin typeface="Poppins" panose="00000500000000000000" pitchFamily="2" charset="0"/>
                  <a:cs typeface="Poppins" panose="00000500000000000000" pitchFamily="2" charset="0"/>
                </a:rPr>
                <a:t>Introduction</a:t>
              </a:r>
            </a:p>
          </p:txBody>
        </p:sp>
        <p:cxnSp>
          <p:nvCxnSpPr>
            <p:cNvPr id="13" name="Connecteur droit 12">
              <a:extLst>
                <a:ext uri="{FF2B5EF4-FFF2-40B4-BE49-F238E27FC236}">
                  <a16:creationId xmlns:a16="http://schemas.microsoft.com/office/drawing/2014/main" id="{8B23DE0E-CF67-46B8-984A-E21B1FFEC40A}"/>
                </a:ext>
              </a:extLst>
            </p:cNvPr>
            <p:cNvCxnSpPr>
              <a:cxnSpLocks/>
              <a:stCxn id="12" idx="3"/>
              <a:endCxn id="7" idx="2"/>
            </p:cNvCxnSpPr>
            <p:nvPr/>
          </p:nvCxnSpPr>
          <p:spPr>
            <a:xfrm>
              <a:off x="5902357"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 coins arrondis 13">
              <a:extLst>
                <a:ext uri="{FF2B5EF4-FFF2-40B4-BE49-F238E27FC236}">
                  <a16:creationId xmlns:a16="http://schemas.microsoft.com/office/drawing/2014/main" id="{557B6687-1FC5-4802-B1D6-3B08928350D7}"/>
                </a:ext>
              </a:extLst>
            </p:cNvPr>
            <p:cNvSpPr/>
            <p:nvPr/>
          </p:nvSpPr>
          <p:spPr>
            <a:xfrm>
              <a:off x="8633275" y="96322"/>
              <a:ext cx="1980000" cy="3651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7274"/>
                  </a:solidFill>
                  <a:latin typeface="Poppins" panose="00000500000000000000" pitchFamily="2" charset="0"/>
                  <a:cs typeface="Poppins" panose="00000500000000000000" pitchFamily="2" charset="0"/>
                </a:rPr>
                <a:t>Conclusion</a:t>
              </a:r>
            </a:p>
          </p:txBody>
        </p:sp>
        <p:cxnSp>
          <p:nvCxnSpPr>
            <p:cNvPr id="15" name="Connecteur droit 14">
              <a:extLst>
                <a:ext uri="{FF2B5EF4-FFF2-40B4-BE49-F238E27FC236}">
                  <a16:creationId xmlns:a16="http://schemas.microsoft.com/office/drawing/2014/main" id="{4D64F33D-263E-47ED-B233-C48F692B900B}"/>
                </a:ext>
              </a:extLst>
            </p:cNvPr>
            <p:cNvCxnSpPr>
              <a:cxnSpLocks/>
              <a:stCxn id="10" idx="6"/>
              <a:endCxn id="14" idx="1"/>
            </p:cNvCxnSpPr>
            <p:nvPr/>
          </p:nvCxnSpPr>
          <p:spPr>
            <a:xfrm>
              <a:off x="8224390" y="278885"/>
              <a:ext cx="4088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 coins arrondis 15">
              <a:extLst>
                <a:ext uri="{FF2B5EF4-FFF2-40B4-BE49-F238E27FC236}">
                  <a16:creationId xmlns:a16="http://schemas.microsoft.com/office/drawing/2014/main" id="{17284F2A-380B-47C5-8E35-43E16DBB1546}"/>
                </a:ext>
              </a:extLst>
            </p:cNvPr>
            <p:cNvSpPr/>
            <p:nvPr/>
          </p:nvSpPr>
          <p:spPr>
            <a:xfrm>
              <a:off x="1533471" y="96322"/>
              <a:ext cx="1980000" cy="365125"/>
            </a:xfrm>
            <a:prstGeom prst="roundRect">
              <a:avLst>
                <a:gd name="adj" fmla="val 50000"/>
              </a:avLst>
            </a:prstGeom>
            <a:solidFill>
              <a:srgbClr val="007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latin typeface="Poppins" panose="00000500000000000000" pitchFamily="2" charset="0"/>
                  <a:cs typeface="Poppins" panose="00000500000000000000" pitchFamily="2" charset="0"/>
                </a:rPr>
                <a:t>Démonstration</a:t>
              </a:r>
            </a:p>
          </p:txBody>
        </p:sp>
        <p:cxnSp>
          <p:nvCxnSpPr>
            <p:cNvPr id="30" name="Connecteur droit 29">
              <a:extLst>
                <a:ext uri="{FF2B5EF4-FFF2-40B4-BE49-F238E27FC236}">
                  <a16:creationId xmlns:a16="http://schemas.microsoft.com/office/drawing/2014/main" id="{73EE2F3F-FF5E-4E0C-B59D-FF0F67A6AC02}"/>
                </a:ext>
              </a:extLst>
            </p:cNvPr>
            <p:cNvCxnSpPr>
              <a:cxnSpLocks/>
              <a:stCxn id="16" idx="3"/>
              <a:endCxn id="12" idx="1"/>
            </p:cNvCxnSpPr>
            <p:nvPr/>
          </p:nvCxnSpPr>
          <p:spPr>
            <a:xfrm>
              <a:off x="3513471" y="278885"/>
              <a:ext cx="408886" cy="0"/>
            </a:xfrm>
            <a:prstGeom prst="line">
              <a:avLst/>
            </a:prstGeom>
            <a:ln w="19050">
              <a:solidFill>
                <a:srgbClr val="007274"/>
              </a:solidFill>
              <a:tailEnd type="stealth"/>
            </a:ln>
          </p:spPr>
          <p:style>
            <a:lnRef idx="1">
              <a:schemeClr val="accent1"/>
            </a:lnRef>
            <a:fillRef idx="0">
              <a:schemeClr val="accent1"/>
            </a:fillRef>
            <a:effectRef idx="0">
              <a:schemeClr val="accent1"/>
            </a:effectRef>
            <a:fontRef idx="minor">
              <a:schemeClr val="tx1"/>
            </a:fontRef>
          </p:style>
        </p:cxnSp>
      </p:grpSp>
      <p:pic>
        <p:nvPicPr>
          <p:cNvPr id="21" name="Graphique 20">
            <a:extLst>
              <a:ext uri="{FF2B5EF4-FFF2-40B4-BE49-F238E27FC236}">
                <a16:creationId xmlns:a16="http://schemas.microsoft.com/office/drawing/2014/main" id="{474A7A2D-1272-4A6B-8687-E8E8248507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24398" y="1858476"/>
            <a:ext cx="2964803" cy="2284108"/>
          </a:xfrm>
          <a:prstGeom prst="rect">
            <a:avLst/>
          </a:prstGeom>
        </p:spPr>
      </p:pic>
    </p:spTree>
    <p:extLst>
      <p:ext uri="{BB962C8B-B14F-4D97-AF65-F5344CB8AC3E}">
        <p14:creationId xmlns:p14="http://schemas.microsoft.com/office/powerpoint/2010/main" val="1841864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B1B839-D4B0-4C35-92A4-4F66790EFC94}"/>
              </a:ext>
            </a:extLst>
          </p:cNvPr>
          <p:cNvSpPr>
            <a:spLocks noGrp="1"/>
          </p:cNvSpPr>
          <p:nvPr>
            <p:ph type="title"/>
          </p:nvPr>
        </p:nvSpPr>
        <p:spPr/>
        <p:txBody>
          <a:bodyPr>
            <a:normAutofit/>
          </a:bodyPr>
          <a:lstStyle/>
          <a:p>
            <a:r>
              <a:rPr lang="fr-FR"/>
              <a:t>Introduction </a:t>
            </a:r>
          </a:p>
        </p:txBody>
      </p:sp>
      <p:sp>
        <p:nvSpPr>
          <p:cNvPr id="4" name="Espace réservé du pied de page 3">
            <a:extLst>
              <a:ext uri="{FF2B5EF4-FFF2-40B4-BE49-F238E27FC236}">
                <a16:creationId xmlns:a16="http://schemas.microsoft.com/office/drawing/2014/main" id="{CA539AFF-C216-4F49-AA33-93698282E4F9}"/>
              </a:ext>
            </a:extLst>
          </p:cNvPr>
          <p:cNvSpPr>
            <a:spLocks noGrp="1"/>
          </p:cNvSpPr>
          <p:nvPr>
            <p:ph type="ftr" sz="quarter" idx="11"/>
          </p:nvPr>
        </p:nvSpPr>
        <p:spPr/>
        <p:txBody>
          <a:bodyPr/>
          <a:lstStyle/>
          <a:p>
            <a:r>
              <a:rPr lang="fr-FR" dirty="0"/>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EBC1F3B4-7E7E-4F07-BBFB-B5004D9A6CB5}"/>
              </a:ext>
            </a:extLst>
          </p:cNvPr>
          <p:cNvSpPr>
            <a:spLocks noGrp="1"/>
          </p:cNvSpPr>
          <p:nvPr>
            <p:ph type="sldNum" sz="quarter" idx="12"/>
          </p:nvPr>
        </p:nvSpPr>
        <p:spPr/>
        <p:txBody>
          <a:bodyPr/>
          <a:lstStyle/>
          <a:p>
            <a:fld id="{4663F8E7-E950-430D-880A-090F6311A6B2}" type="slidenum">
              <a:rPr lang="fr-FR" smtClean="0"/>
              <a:t>2</a:t>
            </a:fld>
            <a:endParaRPr lang="fr-FR"/>
          </a:p>
        </p:txBody>
      </p:sp>
      <p:pic>
        <p:nvPicPr>
          <p:cNvPr id="6" name="Graphique 5">
            <a:extLst>
              <a:ext uri="{FF2B5EF4-FFF2-40B4-BE49-F238E27FC236}">
                <a16:creationId xmlns:a16="http://schemas.microsoft.com/office/drawing/2014/main" id="{6CFF8CC7-30FE-42FC-8E8A-872CD5327C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88069" y="1690688"/>
            <a:ext cx="5615862" cy="4530502"/>
          </a:xfrm>
          <a:prstGeom prst="rect">
            <a:avLst/>
          </a:prstGeom>
        </p:spPr>
      </p:pic>
      <p:grpSp>
        <p:nvGrpSpPr>
          <p:cNvPr id="8" name="Groupe 7">
            <a:extLst>
              <a:ext uri="{FF2B5EF4-FFF2-40B4-BE49-F238E27FC236}">
                <a16:creationId xmlns:a16="http://schemas.microsoft.com/office/drawing/2014/main" id="{BB35FBCF-D7D0-4B1F-B64C-4FF8FA243FEB}"/>
              </a:ext>
            </a:extLst>
          </p:cNvPr>
          <p:cNvGrpSpPr/>
          <p:nvPr/>
        </p:nvGrpSpPr>
        <p:grpSpPr>
          <a:xfrm>
            <a:off x="1533471" y="96322"/>
            <a:ext cx="9079804" cy="365125"/>
            <a:chOff x="1533471" y="96322"/>
            <a:chExt cx="9079804" cy="365125"/>
          </a:xfrm>
        </p:grpSpPr>
        <p:sp>
          <p:nvSpPr>
            <p:cNvPr id="9" name="Ellipse 8">
              <a:extLst>
                <a:ext uri="{FF2B5EF4-FFF2-40B4-BE49-F238E27FC236}">
                  <a16:creationId xmlns:a16="http://schemas.microsoft.com/office/drawing/2014/main" id="{BCD56CE1-6304-4B88-AE27-9CB45D186550}"/>
                </a:ext>
              </a:extLst>
            </p:cNvPr>
            <p:cNvSpPr/>
            <p:nvPr/>
          </p:nvSpPr>
          <p:spPr>
            <a:xfrm>
              <a:off x="6311243" y="96322"/>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7274"/>
                  </a:solidFill>
                  <a:latin typeface="Poppins" panose="00000500000000000000" pitchFamily="2" charset="0"/>
                  <a:cs typeface="Poppins" panose="00000500000000000000" pitchFamily="2" charset="0"/>
                </a:rPr>
                <a:t>1</a:t>
              </a:r>
            </a:p>
          </p:txBody>
        </p:sp>
        <p:sp>
          <p:nvSpPr>
            <p:cNvPr id="10" name="Ellipse 9">
              <a:extLst>
                <a:ext uri="{FF2B5EF4-FFF2-40B4-BE49-F238E27FC236}">
                  <a16:creationId xmlns:a16="http://schemas.microsoft.com/office/drawing/2014/main" id="{7D1F2FCA-B7B3-469A-9960-36402AD32E15}"/>
                </a:ext>
              </a:extLst>
            </p:cNvPr>
            <p:cNvSpPr/>
            <p:nvPr/>
          </p:nvSpPr>
          <p:spPr>
            <a:xfrm>
              <a:off x="7085254" y="96322"/>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7274"/>
                  </a:solidFill>
                  <a:latin typeface="Poppins" panose="00000500000000000000" pitchFamily="2" charset="0"/>
                  <a:cs typeface="Poppins" panose="00000500000000000000" pitchFamily="2" charset="0"/>
                </a:rPr>
                <a:t>2</a:t>
              </a:r>
            </a:p>
          </p:txBody>
        </p:sp>
        <p:cxnSp>
          <p:nvCxnSpPr>
            <p:cNvPr id="11" name="Connecteur droit 10">
              <a:extLst>
                <a:ext uri="{FF2B5EF4-FFF2-40B4-BE49-F238E27FC236}">
                  <a16:creationId xmlns:a16="http://schemas.microsoft.com/office/drawing/2014/main" id="{1FE46A46-7692-44AA-83E9-3E1AFC19798C}"/>
                </a:ext>
              </a:extLst>
            </p:cNvPr>
            <p:cNvCxnSpPr>
              <a:stCxn id="9" idx="6"/>
              <a:endCxn id="10" idx="2"/>
            </p:cNvCxnSpPr>
            <p:nvPr/>
          </p:nvCxnSpPr>
          <p:spPr>
            <a:xfrm>
              <a:off x="6676368"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Ellipse 11">
              <a:extLst>
                <a:ext uri="{FF2B5EF4-FFF2-40B4-BE49-F238E27FC236}">
                  <a16:creationId xmlns:a16="http://schemas.microsoft.com/office/drawing/2014/main" id="{0149EEAC-70B2-4001-8FEF-4571DDF2773F}"/>
                </a:ext>
              </a:extLst>
            </p:cNvPr>
            <p:cNvSpPr/>
            <p:nvPr/>
          </p:nvSpPr>
          <p:spPr>
            <a:xfrm>
              <a:off x="7859265" y="96322"/>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rgbClr val="007274"/>
                  </a:solidFill>
                  <a:latin typeface="Poppins" panose="00000500000000000000" pitchFamily="2" charset="0"/>
                  <a:cs typeface="Poppins" panose="00000500000000000000" pitchFamily="2" charset="0"/>
                </a:rPr>
                <a:t>3</a:t>
              </a:r>
            </a:p>
          </p:txBody>
        </p:sp>
        <p:cxnSp>
          <p:nvCxnSpPr>
            <p:cNvPr id="13" name="Connecteur droit 12">
              <a:extLst>
                <a:ext uri="{FF2B5EF4-FFF2-40B4-BE49-F238E27FC236}">
                  <a16:creationId xmlns:a16="http://schemas.microsoft.com/office/drawing/2014/main" id="{DE3C2A22-89BE-4602-A6E5-A26A8A69672B}"/>
                </a:ext>
              </a:extLst>
            </p:cNvPr>
            <p:cNvCxnSpPr>
              <a:cxnSpLocks/>
              <a:stCxn id="10" idx="6"/>
              <a:endCxn id="12" idx="2"/>
            </p:cNvCxnSpPr>
            <p:nvPr/>
          </p:nvCxnSpPr>
          <p:spPr>
            <a:xfrm>
              <a:off x="7450379"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 coins arrondis 13">
              <a:extLst>
                <a:ext uri="{FF2B5EF4-FFF2-40B4-BE49-F238E27FC236}">
                  <a16:creationId xmlns:a16="http://schemas.microsoft.com/office/drawing/2014/main" id="{2EC69272-36AB-43F6-9D7F-12F0E4C06071}"/>
                </a:ext>
              </a:extLst>
            </p:cNvPr>
            <p:cNvSpPr/>
            <p:nvPr/>
          </p:nvSpPr>
          <p:spPr>
            <a:xfrm>
              <a:off x="3922357" y="96322"/>
              <a:ext cx="1980000" cy="365125"/>
            </a:xfrm>
            <a:prstGeom prst="roundRect">
              <a:avLst>
                <a:gd name="adj" fmla="val 50000"/>
              </a:avLst>
            </a:prstGeom>
            <a:solidFill>
              <a:srgbClr val="007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latin typeface="Poppins" panose="00000500000000000000" pitchFamily="2" charset="0"/>
                  <a:cs typeface="Poppins" panose="00000500000000000000" pitchFamily="2" charset="0"/>
                </a:rPr>
                <a:t>Introduction</a:t>
              </a:r>
            </a:p>
          </p:txBody>
        </p:sp>
        <p:cxnSp>
          <p:nvCxnSpPr>
            <p:cNvPr id="15" name="Connecteur droit 14">
              <a:extLst>
                <a:ext uri="{FF2B5EF4-FFF2-40B4-BE49-F238E27FC236}">
                  <a16:creationId xmlns:a16="http://schemas.microsoft.com/office/drawing/2014/main" id="{B1E8D387-3819-4C6A-A7E3-4EB09B37F77D}"/>
                </a:ext>
              </a:extLst>
            </p:cNvPr>
            <p:cNvCxnSpPr>
              <a:cxnSpLocks/>
              <a:stCxn id="14" idx="3"/>
              <a:endCxn id="9" idx="2"/>
            </p:cNvCxnSpPr>
            <p:nvPr/>
          </p:nvCxnSpPr>
          <p:spPr>
            <a:xfrm>
              <a:off x="5902357"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 coins arrondis 15">
              <a:extLst>
                <a:ext uri="{FF2B5EF4-FFF2-40B4-BE49-F238E27FC236}">
                  <a16:creationId xmlns:a16="http://schemas.microsoft.com/office/drawing/2014/main" id="{62F99C8C-48DE-4208-A449-2C7FA26B9838}"/>
                </a:ext>
              </a:extLst>
            </p:cNvPr>
            <p:cNvSpPr/>
            <p:nvPr/>
          </p:nvSpPr>
          <p:spPr>
            <a:xfrm>
              <a:off x="8633275" y="96322"/>
              <a:ext cx="1980000" cy="3651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7274"/>
                  </a:solidFill>
                  <a:latin typeface="Poppins" panose="00000500000000000000" pitchFamily="2" charset="0"/>
                  <a:cs typeface="Poppins" panose="00000500000000000000" pitchFamily="2" charset="0"/>
                </a:rPr>
                <a:t>Conclusion</a:t>
              </a:r>
            </a:p>
          </p:txBody>
        </p:sp>
        <p:cxnSp>
          <p:nvCxnSpPr>
            <p:cNvPr id="17" name="Connecteur droit 16">
              <a:extLst>
                <a:ext uri="{FF2B5EF4-FFF2-40B4-BE49-F238E27FC236}">
                  <a16:creationId xmlns:a16="http://schemas.microsoft.com/office/drawing/2014/main" id="{13C6F740-5F71-438A-B9ED-BF767E4B81C4}"/>
                </a:ext>
              </a:extLst>
            </p:cNvPr>
            <p:cNvCxnSpPr>
              <a:cxnSpLocks/>
              <a:stCxn id="12" idx="6"/>
              <a:endCxn id="16" idx="1"/>
            </p:cNvCxnSpPr>
            <p:nvPr/>
          </p:nvCxnSpPr>
          <p:spPr>
            <a:xfrm>
              <a:off x="8224390" y="278885"/>
              <a:ext cx="4088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 coins arrondis 17">
              <a:extLst>
                <a:ext uri="{FF2B5EF4-FFF2-40B4-BE49-F238E27FC236}">
                  <a16:creationId xmlns:a16="http://schemas.microsoft.com/office/drawing/2014/main" id="{3524957E-127D-4C27-8810-6FF9AC9911DA}"/>
                </a:ext>
              </a:extLst>
            </p:cNvPr>
            <p:cNvSpPr/>
            <p:nvPr/>
          </p:nvSpPr>
          <p:spPr>
            <a:xfrm>
              <a:off x="1533471" y="96322"/>
              <a:ext cx="1980000" cy="3651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7274"/>
                  </a:solidFill>
                  <a:latin typeface="Poppins" panose="00000500000000000000" pitchFamily="2" charset="0"/>
                  <a:cs typeface="Poppins" panose="00000500000000000000" pitchFamily="2" charset="0"/>
                </a:rPr>
                <a:t>Démonstration</a:t>
              </a:r>
            </a:p>
          </p:txBody>
        </p:sp>
        <p:cxnSp>
          <p:nvCxnSpPr>
            <p:cNvPr id="20" name="Connecteur droit 19">
              <a:extLst>
                <a:ext uri="{FF2B5EF4-FFF2-40B4-BE49-F238E27FC236}">
                  <a16:creationId xmlns:a16="http://schemas.microsoft.com/office/drawing/2014/main" id="{F95FA982-BC02-43B9-8E26-824462895B11}"/>
                </a:ext>
              </a:extLst>
            </p:cNvPr>
            <p:cNvCxnSpPr>
              <a:cxnSpLocks/>
              <a:stCxn id="18" idx="3"/>
              <a:endCxn id="14" idx="1"/>
            </p:cNvCxnSpPr>
            <p:nvPr/>
          </p:nvCxnSpPr>
          <p:spPr>
            <a:xfrm>
              <a:off x="3513471"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880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869EE7-C142-4987-89E5-CB0F63FF2CD0}"/>
              </a:ext>
            </a:extLst>
          </p:cNvPr>
          <p:cNvSpPr>
            <a:spLocks noGrp="1"/>
          </p:cNvSpPr>
          <p:nvPr>
            <p:ph type="title"/>
          </p:nvPr>
        </p:nvSpPr>
        <p:spPr/>
        <p:txBody>
          <a:bodyPr/>
          <a:lstStyle/>
          <a:p>
            <a:r>
              <a:rPr lang="fr-FR"/>
              <a:t>Sommaire</a:t>
            </a:r>
          </a:p>
        </p:txBody>
      </p:sp>
      <p:sp>
        <p:nvSpPr>
          <p:cNvPr id="3" name="Espace réservé du contenu 2">
            <a:extLst>
              <a:ext uri="{FF2B5EF4-FFF2-40B4-BE49-F238E27FC236}">
                <a16:creationId xmlns:a16="http://schemas.microsoft.com/office/drawing/2014/main" id="{284F65AD-876C-4B39-A2AC-2474F5B68FBD}"/>
              </a:ext>
            </a:extLst>
          </p:cNvPr>
          <p:cNvSpPr>
            <a:spLocks noGrp="1"/>
          </p:cNvSpPr>
          <p:nvPr>
            <p:ph idx="1"/>
          </p:nvPr>
        </p:nvSpPr>
        <p:spPr/>
        <p:txBody>
          <a:bodyPr anchor="ctr">
            <a:normAutofit fontScale="85000" lnSpcReduction="20000"/>
          </a:bodyPr>
          <a:lstStyle/>
          <a:p>
            <a:pPr marL="514350" indent="-514350">
              <a:buFont typeface="+mj-lt"/>
              <a:buAutoNum type="arabicParenR"/>
            </a:pPr>
            <a:r>
              <a:rPr lang="fr-FR" dirty="0"/>
              <a:t>Gestion de Projet</a:t>
            </a:r>
          </a:p>
          <a:p>
            <a:pPr marL="971550" lvl="1" indent="-514350">
              <a:buFont typeface="+mj-lt"/>
              <a:buAutoNum type="alphaLcPeriod"/>
            </a:pPr>
            <a:r>
              <a:rPr lang="fr-FR" dirty="0"/>
              <a:t>Outils mis en place</a:t>
            </a:r>
          </a:p>
          <a:p>
            <a:pPr marL="971550" lvl="1" indent="-514350">
              <a:buFont typeface="+mj-lt"/>
              <a:buAutoNum type="alphaLcPeriod"/>
            </a:pPr>
            <a:r>
              <a:rPr lang="fr-FR" dirty="0"/>
              <a:t>Méthodes utilisées</a:t>
            </a:r>
          </a:p>
          <a:p>
            <a:pPr marL="971550" lvl="1" indent="-514350">
              <a:buFont typeface="+mj-lt"/>
              <a:buAutoNum type="alphaLcPeriod"/>
            </a:pPr>
            <a:r>
              <a:rPr lang="fr-FR" dirty="0"/>
              <a:t>Organisation</a:t>
            </a:r>
          </a:p>
          <a:p>
            <a:pPr marL="971550" lvl="1" indent="-514350">
              <a:buFont typeface="+mj-lt"/>
              <a:buAutoNum type="alphaLcPeriod"/>
            </a:pPr>
            <a:r>
              <a:rPr lang="fr-FR" dirty="0"/>
              <a:t>Tests</a:t>
            </a:r>
          </a:p>
          <a:p>
            <a:pPr marL="514350" indent="-514350">
              <a:buFont typeface="+mj-lt"/>
              <a:buAutoNum type="arabicParenR"/>
            </a:pPr>
            <a:r>
              <a:rPr lang="fr-FR" dirty="0"/>
              <a:t>Choix techniques</a:t>
            </a:r>
          </a:p>
          <a:p>
            <a:pPr marL="971550" lvl="1" indent="-514350">
              <a:buFont typeface="+mj-lt"/>
              <a:buAutoNum type="alphaLcPeriod"/>
            </a:pPr>
            <a:r>
              <a:rPr lang="fr-FR" dirty="0"/>
              <a:t>Structuration de la donnée</a:t>
            </a:r>
          </a:p>
          <a:p>
            <a:pPr marL="971550" lvl="1" indent="-514350">
              <a:buFont typeface="+mj-lt"/>
              <a:buAutoNum type="alphaLcPeriod"/>
            </a:pPr>
            <a:r>
              <a:rPr lang="fr-FR" dirty="0"/>
              <a:t>Architecture logicielle</a:t>
            </a:r>
          </a:p>
          <a:p>
            <a:pPr marL="971550" lvl="1" indent="-514350">
              <a:buFont typeface="+mj-lt"/>
              <a:buAutoNum type="alphaLcPeriod"/>
            </a:pPr>
            <a:r>
              <a:rPr lang="fr-FR" dirty="0"/>
              <a:t>Langages de programmation</a:t>
            </a:r>
          </a:p>
          <a:p>
            <a:pPr marL="971550" lvl="1" indent="-514350">
              <a:buFont typeface="+mj-lt"/>
              <a:buAutoNum type="alphaLcPeriod"/>
            </a:pPr>
            <a:r>
              <a:rPr lang="fr-FR" dirty="0"/>
              <a:t>Systèmes d’exploitation</a:t>
            </a:r>
          </a:p>
          <a:p>
            <a:pPr marL="514350" indent="-514350">
              <a:buFont typeface="+mj-lt"/>
              <a:buAutoNum type="arabicParenR"/>
            </a:pPr>
            <a:r>
              <a:rPr lang="fr-FR" dirty="0"/>
              <a:t>Résultat obtenu</a:t>
            </a:r>
          </a:p>
          <a:p>
            <a:pPr marL="971550" lvl="1" indent="-514350">
              <a:buFont typeface="+mj-lt"/>
              <a:buAutoNum type="alphaLcPeriod"/>
            </a:pPr>
            <a:r>
              <a:rPr lang="fr-FR" dirty="0"/>
              <a:t>Difficultés rencontrés</a:t>
            </a:r>
          </a:p>
          <a:p>
            <a:pPr marL="971550" lvl="1" indent="-514350">
              <a:buFont typeface="+mj-lt"/>
              <a:buAutoNum type="alphaLcPeriod"/>
            </a:pPr>
            <a:r>
              <a:rPr lang="fr-FR" dirty="0"/>
              <a:t>Utilisabilité de la solution</a:t>
            </a:r>
          </a:p>
          <a:p>
            <a:pPr marL="971550" lvl="1" indent="-514350">
              <a:buFont typeface="+mj-lt"/>
              <a:buAutoNum type="alphaLcPeriod"/>
            </a:pPr>
            <a:r>
              <a:rPr lang="fr-FR" dirty="0"/>
              <a:t>Valeur ajoutée</a:t>
            </a:r>
          </a:p>
        </p:txBody>
      </p:sp>
      <p:sp>
        <p:nvSpPr>
          <p:cNvPr id="4" name="Espace réservé du pied de page 3">
            <a:extLst>
              <a:ext uri="{FF2B5EF4-FFF2-40B4-BE49-F238E27FC236}">
                <a16:creationId xmlns:a16="http://schemas.microsoft.com/office/drawing/2014/main" id="{4CFCDA8B-54EE-4C55-80EF-0DA312F66AFD}"/>
              </a:ext>
            </a:extLst>
          </p:cNvPr>
          <p:cNvSpPr>
            <a:spLocks noGrp="1"/>
          </p:cNvSpPr>
          <p:nvPr>
            <p:ph type="ftr" sz="quarter" idx="11"/>
          </p:nvPr>
        </p:nvSpPr>
        <p:spPr/>
        <p:txBody>
          <a:bodyPr/>
          <a:lstStyle/>
          <a:p>
            <a:r>
              <a:rPr lang="fr-FR" dirty="0"/>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61D873D3-864F-4963-B112-8CBAAC969FBD}"/>
              </a:ext>
            </a:extLst>
          </p:cNvPr>
          <p:cNvSpPr>
            <a:spLocks noGrp="1"/>
          </p:cNvSpPr>
          <p:nvPr>
            <p:ph type="sldNum" sz="quarter" idx="12"/>
          </p:nvPr>
        </p:nvSpPr>
        <p:spPr/>
        <p:txBody>
          <a:bodyPr/>
          <a:lstStyle/>
          <a:p>
            <a:fld id="{4663F8E7-E950-430D-880A-090F6311A6B2}" type="slidenum">
              <a:rPr lang="fr-FR" smtClean="0"/>
              <a:t>3</a:t>
            </a:fld>
            <a:endParaRPr lang="fr-FR" dirty="0"/>
          </a:p>
        </p:txBody>
      </p:sp>
      <p:grpSp>
        <p:nvGrpSpPr>
          <p:cNvPr id="6" name="Groupe 5">
            <a:extLst>
              <a:ext uri="{FF2B5EF4-FFF2-40B4-BE49-F238E27FC236}">
                <a16:creationId xmlns:a16="http://schemas.microsoft.com/office/drawing/2014/main" id="{805BD0C6-09BE-47C2-8289-05F362AA1682}"/>
              </a:ext>
            </a:extLst>
          </p:cNvPr>
          <p:cNvGrpSpPr/>
          <p:nvPr/>
        </p:nvGrpSpPr>
        <p:grpSpPr>
          <a:xfrm>
            <a:off x="1533471" y="96322"/>
            <a:ext cx="9079804" cy="365125"/>
            <a:chOff x="1533471" y="96322"/>
            <a:chExt cx="9079804" cy="365125"/>
          </a:xfrm>
        </p:grpSpPr>
        <p:sp>
          <p:nvSpPr>
            <p:cNvPr id="7" name="Ellipse 6">
              <a:extLst>
                <a:ext uri="{FF2B5EF4-FFF2-40B4-BE49-F238E27FC236}">
                  <a16:creationId xmlns:a16="http://schemas.microsoft.com/office/drawing/2014/main" id="{31487C3C-0FDF-47CD-A292-9CEB2789FE03}"/>
                </a:ext>
              </a:extLst>
            </p:cNvPr>
            <p:cNvSpPr/>
            <p:nvPr/>
          </p:nvSpPr>
          <p:spPr>
            <a:xfrm>
              <a:off x="6311243" y="96322"/>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7274"/>
                  </a:solidFill>
                  <a:latin typeface="Poppins" panose="00000500000000000000" pitchFamily="2" charset="0"/>
                  <a:cs typeface="Poppins" panose="00000500000000000000" pitchFamily="2" charset="0"/>
                </a:rPr>
                <a:t>1</a:t>
              </a:r>
            </a:p>
          </p:txBody>
        </p:sp>
        <p:sp>
          <p:nvSpPr>
            <p:cNvPr id="8" name="Ellipse 7">
              <a:extLst>
                <a:ext uri="{FF2B5EF4-FFF2-40B4-BE49-F238E27FC236}">
                  <a16:creationId xmlns:a16="http://schemas.microsoft.com/office/drawing/2014/main" id="{366C6AED-7D21-497A-AB37-80F9A872D3CA}"/>
                </a:ext>
              </a:extLst>
            </p:cNvPr>
            <p:cNvSpPr/>
            <p:nvPr/>
          </p:nvSpPr>
          <p:spPr>
            <a:xfrm>
              <a:off x="7085254" y="96322"/>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7274"/>
                  </a:solidFill>
                  <a:latin typeface="Poppins" panose="00000500000000000000" pitchFamily="2" charset="0"/>
                  <a:cs typeface="Poppins" panose="00000500000000000000" pitchFamily="2" charset="0"/>
                </a:rPr>
                <a:t>2</a:t>
              </a:r>
            </a:p>
          </p:txBody>
        </p:sp>
        <p:cxnSp>
          <p:nvCxnSpPr>
            <p:cNvPr id="9" name="Connecteur droit 8">
              <a:extLst>
                <a:ext uri="{FF2B5EF4-FFF2-40B4-BE49-F238E27FC236}">
                  <a16:creationId xmlns:a16="http://schemas.microsoft.com/office/drawing/2014/main" id="{22810D03-0695-475B-A6C4-E69D10A7C565}"/>
                </a:ext>
              </a:extLst>
            </p:cNvPr>
            <p:cNvCxnSpPr>
              <a:stCxn id="7" idx="6"/>
              <a:endCxn id="8" idx="2"/>
            </p:cNvCxnSpPr>
            <p:nvPr/>
          </p:nvCxnSpPr>
          <p:spPr>
            <a:xfrm>
              <a:off x="6676368"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Ellipse 9">
              <a:extLst>
                <a:ext uri="{FF2B5EF4-FFF2-40B4-BE49-F238E27FC236}">
                  <a16:creationId xmlns:a16="http://schemas.microsoft.com/office/drawing/2014/main" id="{13BF2DDA-F3EA-4A3B-869E-60D1FCE1B02E}"/>
                </a:ext>
              </a:extLst>
            </p:cNvPr>
            <p:cNvSpPr/>
            <p:nvPr/>
          </p:nvSpPr>
          <p:spPr>
            <a:xfrm>
              <a:off x="7859265" y="96322"/>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rgbClr val="007274"/>
                  </a:solidFill>
                  <a:latin typeface="Poppins" panose="00000500000000000000" pitchFamily="2" charset="0"/>
                  <a:cs typeface="Poppins" panose="00000500000000000000" pitchFamily="2" charset="0"/>
                </a:rPr>
                <a:t>3</a:t>
              </a:r>
            </a:p>
          </p:txBody>
        </p:sp>
        <p:cxnSp>
          <p:nvCxnSpPr>
            <p:cNvPr id="11" name="Connecteur droit 10">
              <a:extLst>
                <a:ext uri="{FF2B5EF4-FFF2-40B4-BE49-F238E27FC236}">
                  <a16:creationId xmlns:a16="http://schemas.microsoft.com/office/drawing/2014/main" id="{EC5410C8-E4A0-478F-8E52-83266E9BE54D}"/>
                </a:ext>
              </a:extLst>
            </p:cNvPr>
            <p:cNvCxnSpPr>
              <a:cxnSpLocks/>
              <a:stCxn id="8" idx="6"/>
              <a:endCxn id="10" idx="2"/>
            </p:cNvCxnSpPr>
            <p:nvPr/>
          </p:nvCxnSpPr>
          <p:spPr>
            <a:xfrm>
              <a:off x="7450379"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 coins arrondis 11">
              <a:extLst>
                <a:ext uri="{FF2B5EF4-FFF2-40B4-BE49-F238E27FC236}">
                  <a16:creationId xmlns:a16="http://schemas.microsoft.com/office/drawing/2014/main" id="{FFC260EF-82DF-4216-99FD-8B15CE7A2FDB}"/>
                </a:ext>
              </a:extLst>
            </p:cNvPr>
            <p:cNvSpPr/>
            <p:nvPr/>
          </p:nvSpPr>
          <p:spPr>
            <a:xfrm>
              <a:off x="3922357" y="96322"/>
              <a:ext cx="1980000" cy="365125"/>
            </a:xfrm>
            <a:prstGeom prst="roundRect">
              <a:avLst>
                <a:gd name="adj" fmla="val 50000"/>
              </a:avLst>
            </a:prstGeom>
            <a:solidFill>
              <a:srgbClr val="007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latin typeface="Poppins" panose="00000500000000000000" pitchFamily="2" charset="0"/>
                  <a:cs typeface="Poppins" panose="00000500000000000000" pitchFamily="2" charset="0"/>
                </a:rPr>
                <a:t>Introduction</a:t>
              </a:r>
            </a:p>
          </p:txBody>
        </p:sp>
        <p:cxnSp>
          <p:nvCxnSpPr>
            <p:cNvPr id="13" name="Connecteur droit 12">
              <a:extLst>
                <a:ext uri="{FF2B5EF4-FFF2-40B4-BE49-F238E27FC236}">
                  <a16:creationId xmlns:a16="http://schemas.microsoft.com/office/drawing/2014/main" id="{7239DA9D-BCEA-43A5-A2A6-AAEC7A6A18CB}"/>
                </a:ext>
              </a:extLst>
            </p:cNvPr>
            <p:cNvCxnSpPr>
              <a:cxnSpLocks/>
              <a:stCxn id="12" idx="3"/>
              <a:endCxn id="7" idx="2"/>
            </p:cNvCxnSpPr>
            <p:nvPr/>
          </p:nvCxnSpPr>
          <p:spPr>
            <a:xfrm>
              <a:off x="5902357" y="278885"/>
              <a:ext cx="408886" cy="0"/>
            </a:xfrm>
            <a:prstGeom prst="line">
              <a:avLst/>
            </a:prstGeom>
            <a:ln w="19050">
              <a:solidFill>
                <a:srgbClr val="007274"/>
              </a:solidFill>
              <a:tailEnd type="stealth"/>
            </a:ln>
          </p:spPr>
          <p:style>
            <a:lnRef idx="1">
              <a:schemeClr val="accent1"/>
            </a:lnRef>
            <a:fillRef idx="0">
              <a:schemeClr val="accent1"/>
            </a:fillRef>
            <a:effectRef idx="0">
              <a:schemeClr val="accent1"/>
            </a:effectRef>
            <a:fontRef idx="minor">
              <a:schemeClr val="tx1"/>
            </a:fontRef>
          </p:style>
        </p:cxnSp>
        <p:sp>
          <p:nvSpPr>
            <p:cNvPr id="14" name="Rectangle : coins arrondis 13">
              <a:extLst>
                <a:ext uri="{FF2B5EF4-FFF2-40B4-BE49-F238E27FC236}">
                  <a16:creationId xmlns:a16="http://schemas.microsoft.com/office/drawing/2014/main" id="{737089EC-7998-4C48-8B98-25E5D2674BDC}"/>
                </a:ext>
              </a:extLst>
            </p:cNvPr>
            <p:cNvSpPr/>
            <p:nvPr/>
          </p:nvSpPr>
          <p:spPr>
            <a:xfrm>
              <a:off x="8633275" y="96322"/>
              <a:ext cx="1980000" cy="3651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7274"/>
                  </a:solidFill>
                  <a:latin typeface="Poppins" panose="00000500000000000000" pitchFamily="2" charset="0"/>
                  <a:cs typeface="Poppins" panose="00000500000000000000" pitchFamily="2" charset="0"/>
                </a:rPr>
                <a:t>Conclusion</a:t>
              </a:r>
            </a:p>
          </p:txBody>
        </p:sp>
        <p:cxnSp>
          <p:nvCxnSpPr>
            <p:cNvPr id="15" name="Connecteur droit 14">
              <a:extLst>
                <a:ext uri="{FF2B5EF4-FFF2-40B4-BE49-F238E27FC236}">
                  <a16:creationId xmlns:a16="http://schemas.microsoft.com/office/drawing/2014/main" id="{476D2768-863D-44CB-BC8F-FDDF99D0FBAE}"/>
                </a:ext>
              </a:extLst>
            </p:cNvPr>
            <p:cNvCxnSpPr>
              <a:cxnSpLocks/>
              <a:stCxn id="10" idx="6"/>
              <a:endCxn id="14" idx="1"/>
            </p:cNvCxnSpPr>
            <p:nvPr/>
          </p:nvCxnSpPr>
          <p:spPr>
            <a:xfrm>
              <a:off x="8224390" y="278885"/>
              <a:ext cx="4088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 coins arrondis 15">
              <a:extLst>
                <a:ext uri="{FF2B5EF4-FFF2-40B4-BE49-F238E27FC236}">
                  <a16:creationId xmlns:a16="http://schemas.microsoft.com/office/drawing/2014/main" id="{15C46193-A6CF-4EA8-BE31-1C0EC0BBAAA5}"/>
                </a:ext>
              </a:extLst>
            </p:cNvPr>
            <p:cNvSpPr/>
            <p:nvPr/>
          </p:nvSpPr>
          <p:spPr>
            <a:xfrm>
              <a:off x="1533471" y="96322"/>
              <a:ext cx="1980000" cy="3651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7274"/>
                  </a:solidFill>
                  <a:latin typeface="Poppins" panose="00000500000000000000" pitchFamily="2" charset="0"/>
                  <a:cs typeface="Poppins" panose="00000500000000000000" pitchFamily="2" charset="0"/>
                </a:rPr>
                <a:t>Démonstration</a:t>
              </a:r>
            </a:p>
          </p:txBody>
        </p:sp>
        <p:cxnSp>
          <p:nvCxnSpPr>
            <p:cNvPr id="17" name="Connecteur droit 16">
              <a:extLst>
                <a:ext uri="{FF2B5EF4-FFF2-40B4-BE49-F238E27FC236}">
                  <a16:creationId xmlns:a16="http://schemas.microsoft.com/office/drawing/2014/main" id="{2590C297-7E61-4420-86FE-A445F678D968}"/>
                </a:ext>
              </a:extLst>
            </p:cNvPr>
            <p:cNvCxnSpPr>
              <a:cxnSpLocks/>
              <a:stCxn id="16" idx="3"/>
              <a:endCxn id="12" idx="1"/>
            </p:cNvCxnSpPr>
            <p:nvPr/>
          </p:nvCxnSpPr>
          <p:spPr>
            <a:xfrm>
              <a:off x="3513471"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956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1A57CA-D00E-4510-B3FB-3649C5DEDBAA}"/>
              </a:ext>
            </a:extLst>
          </p:cNvPr>
          <p:cNvSpPr>
            <a:spLocks noGrp="1"/>
          </p:cNvSpPr>
          <p:nvPr>
            <p:ph type="title"/>
          </p:nvPr>
        </p:nvSpPr>
        <p:spPr/>
        <p:txBody>
          <a:bodyPr>
            <a:normAutofit/>
          </a:bodyPr>
          <a:lstStyle/>
          <a:p>
            <a:r>
              <a:rPr lang="fr-FR" dirty="0"/>
              <a:t>Concept</a:t>
            </a:r>
          </a:p>
        </p:txBody>
      </p:sp>
      <p:sp>
        <p:nvSpPr>
          <p:cNvPr id="3" name="Espace réservé du contenu 2">
            <a:extLst>
              <a:ext uri="{FF2B5EF4-FFF2-40B4-BE49-F238E27FC236}">
                <a16:creationId xmlns:a16="http://schemas.microsoft.com/office/drawing/2014/main" id="{23660972-0F95-4D6E-AB4F-22BC004DEC03}"/>
              </a:ext>
            </a:extLst>
          </p:cNvPr>
          <p:cNvSpPr>
            <a:spLocks noGrp="1"/>
          </p:cNvSpPr>
          <p:nvPr>
            <p:ph idx="1"/>
          </p:nvPr>
        </p:nvSpPr>
        <p:spPr>
          <a:prstGeom prst="roundRect">
            <a:avLst/>
          </a:prstGeom>
          <a:noFill/>
        </p:spPr>
        <p:txBody>
          <a:bodyPr>
            <a:normAutofit fontScale="77500" lnSpcReduction="20000"/>
          </a:bodyPr>
          <a:lstStyle/>
          <a:p>
            <a:r>
              <a:rPr lang="fr-FR" dirty="0"/>
              <a:t>Interface web qui envoie automatiquement un mail avec l'emploi du temps de la semaine et les nouvelles notes.</a:t>
            </a:r>
          </a:p>
          <a:p>
            <a:endParaRPr lang="fr-FR" dirty="0"/>
          </a:p>
          <a:p>
            <a:r>
              <a:rPr lang="fr-FR" dirty="0"/>
              <a:t>Alimente la base de données avec l'identifiant, le mot de passe, l'email, le planning et les notes.</a:t>
            </a:r>
          </a:p>
          <a:p>
            <a:endParaRPr lang="fr-FR" dirty="0"/>
          </a:p>
          <a:p>
            <a:r>
              <a:rPr lang="fr-FR" dirty="0"/>
              <a:t>Checking des informations tous les jours pour voir s'il y a des changements. </a:t>
            </a:r>
          </a:p>
          <a:p>
            <a:endParaRPr lang="fr-FR" dirty="0"/>
          </a:p>
          <a:p>
            <a:r>
              <a:rPr lang="fr-FR" dirty="0"/>
              <a:t>Créer un assistant vocal qui sera disponible sur la page web pour permettre de poser des questions concernant par exemple le nombre d'heures de cette semaine ou calculer la moyenne générale</a:t>
            </a:r>
          </a:p>
          <a:p>
            <a:endParaRPr lang="fr-FR" dirty="0"/>
          </a:p>
        </p:txBody>
      </p:sp>
      <p:sp>
        <p:nvSpPr>
          <p:cNvPr id="4" name="Espace réservé du pied de page 3">
            <a:extLst>
              <a:ext uri="{FF2B5EF4-FFF2-40B4-BE49-F238E27FC236}">
                <a16:creationId xmlns:a16="http://schemas.microsoft.com/office/drawing/2014/main" id="{F7546FD0-3463-42F1-B59A-856CB303514C}"/>
              </a:ext>
            </a:extLst>
          </p:cNvPr>
          <p:cNvSpPr>
            <a:spLocks noGrp="1"/>
          </p:cNvSpPr>
          <p:nvPr>
            <p:ph type="ftr" sz="quarter" idx="11"/>
          </p:nvPr>
        </p:nvSpPr>
        <p:spPr/>
        <p:txBody>
          <a:bodyPr/>
          <a:lstStyle/>
          <a:p>
            <a:r>
              <a:rPr lang="fr-FR" dirty="0"/>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37108097-3ADA-42E8-B7E2-C352107CDCB6}"/>
              </a:ext>
            </a:extLst>
          </p:cNvPr>
          <p:cNvSpPr>
            <a:spLocks noGrp="1"/>
          </p:cNvSpPr>
          <p:nvPr>
            <p:ph type="sldNum" sz="quarter" idx="12"/>
          </p:nvPr>
        </p:nvSpPr>
        <p:spPr/>
        <p:txBody>
          <a:bodyPr/>
          <a:lstStyle/>
          <a:p>
            <a:fld id="{4663F8E7-E950-430D-880A-090F6311A6B2}" type="slidenum">
              <a:rPr lang="fr-FR" smtClean="0"/>
              <a:t>4</a:t>
            </a:fld>
            <a:endParaRPr lang="fr-FR" dirty="0"/>
          </a:p>
        </p:txBody>
      </p:sp>
    </p:spTree>
    <p:extLst>
      <p:ext uri="{BB962C8B-B14F-4D97-AF65-F5344CB8AC3E}">
        <p14:creationId xmlns:p14="http://schemas.microsoft.com/office/powerpoint/2010/main" val="372665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3B244E-5A97-4F94-9F40-8DF6174B9BAF}"/>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8033DF95-F0CA-46D5-8B13-0D32246C4985}"/>
              </a:ext>
            </a:extLst>
          </p:cNvPr>
          <p:cNvSpPr>
            <a:spLocks noGrp="1"/>
          </p:cNvSpPr>
          <p:nvPr>
            <p:ph idx="1"/>
          </p:nvPr>
        </p:nvSpPr>
        <p:spPr>
          <a:xfrm>
            <a:off x="838200" y="2820743"/>
            <a:ext cx="3535240" cy="1216513"/>
          </a:xfrm>
        </p:spPr>
        <p:txBody>
          <a:bodyPr>
            <a:normAutofit fontScale="92500" lnSpcReduction="10000"/>
          </a:bodyPr>
          <a:lstStyle/>
          <a:p>
            <a:r>
              <a:rPr lang="en-US" sz="3200" dirty="0"/>
              <a:t>Gestion de </a:t>
            </a:r>
            <a:r>
              <a:rPr lang="fr-FR" sz="3200" dirty="0"/>
              <a:t>Projet</a:t>
            </a:r>
            <a:r>
              <a:rPr lang="en-US" sz="3200" dirty="0"/>
              <a:t> </a:t>
            </a:r>
            <a:br>
              <a:rPr lang="en-US" sz="3200" dirty="0"/>
            </a:br>
            <a:endParaRPr lang="fr-FR" sz="3200" dirty="0"/>
          </a:p>
        </p:txBody>
      </p:sp>
      <p:sp>
        <p:nvSpPr>
          <p:cNvPr id="4" name="Espace réservé du pied de page 3">
            <a:extLst>
              <a:ext uri="{FF2B5EF4-FFF2-40B4-BE49-F238E27FC236}">
                <a16:creationId xmlns:a16="http://schemas.microsoft.com/office/drawing/2014/main" id="{1181ECC1-3D68-4FAF-ACC0-932CA2D6FFCC}"/>
              </a:ext>
            </a:extLst>
          </p:cNvPr>
          <p:cNvSpPr>
            <a:spLocks noGrp="1"/>
          </p:cNvSpPr>
          <p:nvPr>
            <p:ph type="ftr" sz="quarter" idx="11"/>
          </p:nvPr>
        </p:nvSpPr>
        <p:spPr/>
        <p:txBody>
          <a:bodyPr/>
          <a:lstStyle/>
          <a:p>
            <a:r>
              <a:rPr lang="fr-FR" dirty="0"/>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AB9835CB-0EE6-4108-A4DD-AEC0DACC64CC}"/>
              </a:ext>
            </a:extLst>
          </p:cNvPr>
          <p:cNvSpPr>
            <a:spLocks noGrp="1"/>
          </p:cNvSpPr>
          <p:nvPr>
            <p:ph type="sldNum" sz="quarter" idx="12"/>
          </p:nvPr>
        </p:nvSpPr>
        <p:spPr/>
        <p:txBody>
          <a:bodyPr/>
          <a:lstStyle/>
          <a:p>
            <a:fld id="{4663F8E7-E950-430D-880A-090F6311A6B2}" type="slidenum">
              <a:rPr lang="fr-FR" smtClean="0"/>
              <a:t>5</a:t>
            </a:fld>
            <a:endParaRPr lang="fr-FR" dirty="0"/>
          </a:p>
        </p:txBody>
      </p:sp>
    </p:spTree>
    <p:extLst>
      <p:ext uri="{BB962C8B-B14F-4D97-AF65-F5344CB8AC3E}">
        <p14:creationId xmlns:p14="http://schemas.microsoft.com/office/powerpoint/2010/main" val="230778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71D382-8CBB-4737-95C0-0D704A6B9A6D}"/>
              </a:ext>
            </a:extLst>
          </p:cNvPr>
          <p:cNvSpPr>
            <a:spLocks noGrp="1"/>
          </p:cNvSpPr>
          <p:nvPr>
            <p:ph type="title"/>
          </p:nvPr>
        </p:nvSpPr>
        <p:spPr/>
        <p:txBody>
          <a:bodyPr/>
          <a:lstStyle/>
          <a:p>
            <a:endParaRPr lang="en-US" dirty="0"/>
          </a:p>
        </p:txBody>
      </p:sp>
      <p:sp>
        <p:nvSpPr>
          <p:cNvPr id="3" name="Espace réservé du contenu 2">
            <a:extLst>
              <a:ext uri="{FF2B5EF4-FFF2-40B4-BE49-F238E27FC236}">
                <a16:creationId xmlns:a16="http://schemas.microsoft.com/office/drawing/2014/main" id="{06FF635C-0A37-4CFA-AB27-40EA7DD9FDC8}"/>
              </a:ext>
            </a:extLst>
          </p:cNvPr>
          <p:cNvSpPr>
            <a:spLocks noGrp="1"/>
          </p:cNvSpPr>
          <p:nvPr>
            <p:ph idx="1"/>
          </p:nvPr>
        </p:nvSpPr>
        <p:spPr>
          <a:xfrm>
            <a:off x="662354" y="2927228"/>
            <a:ext cx="3461238" cy="820860"/>
          </a:xfrm>
        </p:spPr>
        <p:txBody>
          <a:bodyPr>
            <a:normAutofit fontScale="85000" lnSpcReduction="10000"/>
          </a:bodyPr>
          <a:lstStyle/>
          <a:p>
            <a:r>
              <a:rPr lang="en-US" sz="2800" dirty="0"/>
              <a:t>Structure du </a:t>
            </a:r>
            <a:r>
              <a:rPr lang="en-US" sz="2800" dirty="0" err="1"/>
              <a:t>Projet</a:t>
            </a:r>
            <a:r>
              <a:rPr lang="en-US" sz="2800" dirty="0"/>
              <a:t> </a:t>
            </a:r>
            <a:br>
              <a:rPr lang="en-US" sz="2800" dirty="0"/>
            </a:br>
            <a:endParaRPr lang="en-US" dirty="0"/>
          </a:p>
        </p:txBody>
      </p:sp>
      <p:sp>
        <p:nvSpPr>
          <p:cNvPr id="4" name="Espace réservé du pied de page 3">
            <a:extLst>
              <a:ext uri="{FF2B5EF4-FFF2-40B4-BE49-F238E27FC236}">
                <a16:creationId xmlns:a16="http://schemas.microsoft.com/office/drawing/2014/main" id="{9CBE7194-977A-469D-8FDA-3AB63790A773}"/>
              </a:ext>
            </a:extLst>
          </p:cNvPr>
          <p:cNvSpPr>
            <a:spLocks noGrp="1"/>
          </p:cNvSpPr>
          <p:nvPr>
            <p:ph type="ftr" sz="quarter" idx="11"/>
          </p:nvPr>
        </p:nvSpPr>
        <p:spPr/>
        <p:txBody>
          <a:bodyPr/>
          <a:lstStyle/>
          <a:p>
            <a:r>
              <a:rPr lang="fr-FR" dirty="0"/>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C930148A-B12E-470D-9B3E-7DF38261397A}"/>
              </a:ext>
            </a:extLst>
          </p:cNvPr>
          <p:cNvSpPr>
            <a:spLocks noGrp="1"/>
          </p:cNvSpPr>
          <p:nvPr>
            <p:ph type="sldNum" sz="quarter" idx="12"/>
          </p:nvPr>
        </p:nvSpPr>
        <p:spPr/>
        <p:txBody>
          <a:bodyPr/>
          <a:lstStyle/>
          <a:p>
            <a:fld id="{4663F8E7-E950-430D-880A-090F6311A6B2}" type="slidenum">
              <a:rPr lang="fr-FR" smtClean="0"/>
              <a:t>6</a:t>
            </a:fld>
            <a:endParaRPr lang="fr-FR"/>
          </a:p>
        </p:txBody>
      </p:sp>
    </p:spTree>
    <p:extLst>
      <p:ext uri="{BB962C8B-B14F-4D97-AF65-F5344CB8AC3E}">
        <p14:creationId xmlns:p14="http://schemas.microsoft.com/office/powerpoint/2010/main" val="222717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09C223-5A89-4E69-A824-70A91BC4C1F3}"/>
              </a:ext>
            </a:extLst>
          </p:cNvPr>
          <p:cNvSpPr>
            <a:spLocks noGrp="1"/>
          </p:cNvSpPr>
          <p:nvPr>
            <p:ph type="title"/>
          </p:nvPr>
        </p:nvSpPr>
        <p:spPr/>
        <p:txBody>
          <a:bodyPr>
            <a:normAutofit/>
          </a:bodyPr>
          <a:lstStyle/>
          <a:p>
            <a:r>
              <a:rPr lang="en-US" sz="4400" err="1"/>
              <a:t>Langage</a:t>
            </a:r>
            <a:r>
              <a:rPr lang="en-US" sz="4400"/>
              <a:t> de </a:t>
            </a:r>
            <a:r>
              <a:rPr lang="fr-FR" sz="4400"/>
              <a:t>programmation</a:t>
            </a:r>
            <a:r>
              <a:rPr lang="en-US" sz="4400"/>
              <a:t> </a:t>
            </a:r>
            <a:endParaRPr lang="en-US"/>
          </a:p>
        </p:txBody>
      </p:sp>
      <p:sp>
        <p:nvSpPr>
          <p:cNvPr id="4" name="Espace réservé du pied de page 3">
            <a:extLst>
              <a:ext uri="{FF2B5EF4-FFF2-40B4-BE49-F238E27FC236}">
                <a16:creationId xmlns:a16="http://schemas.microsoft.com/office/drawing/2014/main" id="{5E1F077A-5777-47D3-A592-A33839B3B604}"/>
              </a:ext>
            </a:extLst>
          </p:cNvPr>
          <p:cNvSpPr>
            <a:spLocks noGrp="1"/>
          </p:cNvSpPr>
          <p:nvPr>
            <p:ph type="ftr" sz="quarter" idx="11"/>
          </p:nvPr>
        </p:nvSpPr>
        <p:spPr/>
        <p:txBody>
          <a:bodyPr/>
          <a:lstStyle/>
          <a:p>
            <a:r>
              <a:rPr lang="fr-FR" dirty="0"/>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0BD3863F-E863-4363-AC48-30D703869D14}"/>
              </a:ext>
            </a:extLst>
          </p:cNvPr>
          <p:cNvSpPr>
            <a:spLocks noGrp="1"/>
          </p:cNvSpPr>
          <p:nvPr>
            <p:ph type="sldNum" sz="quarter" idx="12"/>
          </p:nvPr>
        </p:nvSpPr>
        <p:spPr/>
        <p:txBody>
          <a:bodyPr/>
          <a:lstStyle/>
          <a:p>
            <a:fld id="{4663F8E7-E950-430D-880A-090F6311A6B2}" type="slidenum">
              <a:rPr lang="fr-FR" smtClean="0"/>
              <a:t>7</a:t>
            </a:fld>
            <a:endParaRPr lang="fr-FR"/>
          </a:p>
        </p:txBody>
      </p:sp>
    </p:spTree>
    <p:extLst>
      <p:ext uri="{BB962C8B-B14F-4D97-AF65-F5344CB8AC3E}">
        <p14:creationId xmlns:p14="http://schemas.microsoft.com/office/powerpoint/2010/main" val="323398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F548F-7855-4875-826E-85DC94FF3E9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2EF304E-5B10-4B30-B4F6-19EAC613DA3B}"/>
              </a:ext>
            </a:extLst>
          </p:cNvPr>
          <p:cNvSpPr>
            <a:spLocks noGrp="1"/>
          </p:cNvSpPr>
          <p:nvPr>
            <p:ph idx="1"/>
          </p:nvPr>
        </p:nvSpPr>
        <p:spPr/>
        <p:txBody>
          <a:bodyPr/>
          <a:lstStyle/>
          <a:p>
            <a:endParaRPr lang="fr-FR"/>
          </a:p>
        </p:txBody>
      </p:sp>
      <p:sp>
        <p:nvSpPr>
          <p:cNvPr id="4" name="Espace réservé du pied de page 3">
            <a:extLst>
              <a:ext uri="{FF2B5EF4-FFF2-40B4-BE49-F238E27FC236}">
                <a16:creationId xmlns:a16="http://schemas.microsoft.com/office/drawing/2014/main" id="{13FF897C-53AF-490D-AF22-1FB40B5C3E90}"/>
              </a:ext>
            </a:extLst>
          </p:cNvPr>
          <p:cNvSpPr>
            <a:spLocks noGrp="1"/>
          </p:cNvSpPr>
          <p:nvPr>
            <p:ph type="ftr" sz="quarter" idx="11"/>
          </p:nvPr>
        </p:nvSpPr>
        <p:spPr/>
        <p:txBody>
          <a:bodyPr/>
          <a:lstStyle/>
          <a:p>
            <a:r>
              <a:rPr lang="fr-FR" dirty="0"/>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4E19424B-E506-4A54-91FE-E02357D125BD}"/>
              </a:ext>
            </a:extLst>
          </p:cNvPr>
          <p:cNvSpPr>
            <a:spLocks noGrp="1"/>
          </p:cNvSpPr>
          <p:nvPr>
            <p:ph type="sldNum" sz="quarter" idx="12"/>
          </p:nvPr>
        </p:nvSpPr>
        <p:spPr/>
        <p:txBody>
          <a:bodyPr/>
          <a:lstStyle/>
          <a:p>
            <a:fld id="{4663F8E7-E950-430D-880A-090F6311A6B2}" type="slidenum">
              <a:rPr lang="fr-FR" smtClean="0"/>
              <a:t>8</a:t>
            </a:fld>
            <a:endParaRPr lang="fr-FR"/>
          </a:p>
        </p:txBody>
      </p:sp>
    </p:spTree>
    <p:extLst>
      <p:ext uri="{BB962C8B-B14F-4D97-AF65-F5344CB8AC3E}">
        <p14:creationId xmlns:p14="http://schemas.microsoft.com/office/powerpoint/2010/main" val="1987757250"/>
      </p:ext>
    </p:extLst>
  </p:cSld>
  <p:clrMapOvr>
    <a:masterClrMapping/>
  </p:clrMapOvr>
</p:sld>
</file>

<file path=ppt/theme/theme1.xml><?xml version="1.0" encoding="utf-8"?>
<a:theme xmlns:a="http://schemas.openxmlformats.org/drawingml/2006/main" name="Thème Office">
  <a:themeElements>
    <a:clrScheme name="Personnalisé 2">
      <a:dk1>
        <a:sysClr val="windowText" lastClr="000000"/>
      </a:dk1>
      <a:lt1>
        <a:sysClr val="window" lastClr="FFFFFF"/>
      </a:lt1>
      <a:dk2>
        <a:srgbClr val="44546A"/>
      </a:dk2>
      <a:lt2>
        <a:srgbClr val="E7E6E6"/>
      </a:lt2>
      <a:accent1>
        <a:srgbClr val="4AA8FF"/>
      </a:accent1>
      <a:accent2>
        <a:srgbClr val="EC9AC2"/>
      </a:accent2>
      <a:accent3>
        <a:srgbClr val="A5A5A5"/>
      </a:accent3>
      <a:accent4>
        <a:srgbClr val="FDD3BA"/>
      </a:accent4>
      <a:accent5>
        <a:srgbClr val="5B9BD5"/>
      </a:accent5>
      <a:accent6>
        <a:srgbClr val="995CFF"/>
      </a:accent6>
      <a:hlink>
        <a:srgbClr val="0563C1"/>
      </a:hlink>
      <a:folHlink>
        <a:srgbClr val="7E30D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Words>
  <Application>Microsoft Office PowerPoint</Application>
  <PresentationFormat>Grand écran</PresentationFormat>
  <Paragraphs>63</Paragraphs>
  <Slides>8</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Poppins</vt:lpstr>
      <vt:lpstr>Thème Office</vt:lpstr>
      <vt:lpstr>ISEN INFO</vt:lpstr>
      <vt:lpstr>Introduction </vt:lpstr>
      <vt:lpstr>Sommaire</vt:lpstr>
      <vt:lpstr>Concept</vt:lpstr>
      <vt:lpstr>Présentation PowerPoint</vt:lpstr>
      <vt:lpstr>Présentation PowerPoint</vt:lpstr>
      <vt:lpstr>Langage de programmation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Hugo DEMENEZ</dc:creator>
  <cp:lastModifiedBy>Hugo DEMENEZ</cp:lastModifiedBy>
  <cp:revision>1</cp:revision>
  <dcterms:created xsi:type="dcterms:W3CDTF">2021-06-16T15:13:14Z</dcterms:created>
  <dcterms:modified xsi:type="dcterms:W3CDTF">2021-06-25T13:37:38Z</dcterms:modified>
</cp:coreProperties>
</file>