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EE2BD-9D9D-4C61-B666-ED68848379EC}" v="15" dt="2021-06-16T15:12:27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268EE2BD-9D9D-4C61-B666-ED68848379EC}"/>
    <pc:docChg chg="custSel modMainMaster">
      <pc:chgData name="Hugo DEMENEZ" userId="167f3b24-aa49-4d1b-b001-4f9180dfa13d" providerId="ADAL" clId="{268EE2BD-9D9D-4C61-B666-ED68848379EC}" dt="2021-06-16T15:13:00.947" v="42" actId="478"/>
      <pc:docMkLst>
        <pc:docMk/>
      </pc:docMkLst>
      <pc:sldMasterChg chg="addSp delSp modSp mod modSldLayout">
        <pc:chgData name="Hugo DEMENEZ" userId="167f3b24-aa49-4d1b-b001-4f9180dfa13d" providerId="ADAL" clId="{268EE2BD-9D9D-4C61-B666-ED68848379EC}" dt="2021-06-16T15:13:00.947" v="42" actId="478"/>
        <pc:sldMasterMkLst>
          <pc:docMk/>
          <pc:sldMasterMk cId="3441787599" sldId="2147483660"/>
        </pc:sldMasterMkLst>
        <pc:spChg chg="add del mod">
          <ac:chgData name="Hugo DEMENEZ" userId="167f3b24-aa49-4d1b-b001-4f9180dfa13d" providerId="ADAL" clId="{268EE2BD-9D9D-4C61-B666-ED68848379EC}" dt="2021-06-16T15:11:26.023" v="22"/>
          <ac:spMkLst>
            <pc:docMk/>
            <pc:sldMasterMk cId="3441787599" sldId="2147483660"/>
            <ac:spMk id="2" creationId="{1F0661A9-97FB-43B2-AD03-E079CBD49BFF}"/>
          </ac:spMkLst>
        </pc:spChg>
        <pc:spChg chg="del mod">
          <ac:chgData name="Hugo DEMENEZ" userId="167f3b24-aa49-4d1b-b001-4f9180dfa13d" providerId="ADAL" clId="{268EE2BD-9D9D-4C61-B666-ED68848379EC}" dt="2021-06-16T15:12:26.688" v="32" actId="478"/>
          <ac:spMkLst>
            <pc:docMk/>
            <pc:sldMasterMk cId="3441787599" sldId="2147483660"/>
            <ac:spMk id="6" creationId="{00000000-0000-0000-0000-000000000000}"/>
          </ac:spMkLst>
        </pc:spChg>
        <pc:spChg chg="del mod">
          <ac:chgData name="Hugo DEMENEZ" userId="167f3b24-aa49-4d1b-b001-4f9180dfa13d" providerId="ADAL" clId="{268EE2BD-9D9D-4C61-B666-ED68848379EC}" dt="2021-06-16T15:10:53.911" v="13" actId="478"/>
          <ac:spMkLst>
            <pc:docMk/>
            <pc:sldMasterMk cId="3441787599" sldId="2147483660"/>
            <ac:spMk id="7" creationId="{00000000-0000-0000-0000-000000000000}"/>
          </ac:spMkLst>
        </pc:spChg>
        <pc:spChg chg="mod">
          <ac:chgData name="Hugo DEMENEZ" userId="167f3b24-aa49-4d1b-b001-4f9180dfa13d" providerId="ADAL" clId="{268EE2BD-9D9D-4C61-B666-ED68848379EC}" dt="2021-06-16T15:11:24.050" v="20" actId="113"/>
          <ac:spMkLst>
            <pc:docMk/>
            <pc:sldMasterMk cId="3441787599" sldId="2147483660"/>
            <ac:spMk id="8" creationId="{00000000-0000-0000-0000-000000000000}"/>
          </ac:spMkLst>
        </pc:spChg>
        <pc:spChg chg="add mod">
          <ac:chgData name="Hugo DEMENEZ" userId="167f3b24-aa49-4d1b-b001-4f9180dfa13d" providerId="ADAL" clId="{268EE2BD-9D9D-4C61-B666-ED68848379EC}" dt="2021-06-16T15:12:49.203" v="39" actId="1076"/>
          <ac:spMkLst>
            <pc:docMk/>
            <pc:sldMasterMk cId="3441787599" sldId="2147483660"/>
            <ac:spMk id="9" creationId="{173F6F44-B655-4C09-BC3A-789988E1A233}"/>
          </ac:spMkLst>
        </pc:spChg>
        <pc:spChg chg="add mod">
          <ac:chgData name="Hugo DEMENEZ" userId="167f3b24-aa49-4d1b-b001-4f9180dfa13d" providerId="ADAL" clId="{268EE2BD-9D9D-4C61-B666-ED68848379EC}" dt="2021-06-16T15:12:41.554" v="38" actId="255"/>
          <ac:spMkLst>
            <pc:docMk/>
            <pc:sldMasterMk cId="3441787599" sldId="2147483660"/>
            <ac:spMk id="10" creationId="{A4DB1EC6-4059-4CE5-9A1A-24F2F6D61C43}"/>
          </ac:spMkLst>
        </pc:spChg>
        <pc:sldLayoutChg chg="delSp mod">
          <pc:chgData name="Hugo DEMENEZ" userId="167f3b24-aa49-4d1b-b001-4f9180dfa13d" providerId="ADAL" clId="{268EE2BD-9D9D-4C61-B666-ED68848379EC}" dt="2021-06-16T15:12:54.499" v="40" actId="478"/>
          <pc:sldLayoutMkLst>
            <pc:docMk/>
            <pc:sldMasterMk cId="3441787599" sldId="2147483660"/>
            <pc:sldLayoutMk cId="2762920038" sldId="2147483661"/>
          </pc:sldLayoutMkLst>
          <pc:spChg chg="del">
            <ac:chgData name="Hugo DEMENEZ" userId="167f3b24-aa49-4d1b-b001-4f9180dfa13d" providerId="ADAL" clId="{268EE2BD-9D9D-4C61-B666-ED68848379EC}" dt="2021-06-16T15:12:54.499" v="40" actId="478"/>
            <ac:spMkLst>
              <pc:docMk/>
              <pc:sldMasterMk cId="3441787599" sldId="2147483660"/>
              <pc:sldLayoutMk cId="2762920038" sldId="2147483661"/>
              <ac:spMk id="11" creationId="{00000000-0000-0000-0000-000000000000}"/>
            </ac:spMkLst>
          </pc:spChg>
        </pc:sldLayoutChg>
        <pc:sldLayoutChg chg="delSp mod">
          <pc:chgData name="Hugo DEMENEZ" userId="167f3b24-aa49-4d1b-b001-4f9180dfa13d" providerId="ADAL" clId="{268EE2BD-9D9D-4C61-B666-ED68848379EC}" dt="2021-06-16T15:13:00.947" v="42" actId="478"/>
          <pc:sldLayoutMkLst>
            <pc:docMk/>
            <pc:sldMasterMk cId="3441787599" sldId="2147483660"/>
            <pc:sldLayoutMk cId="651378201" sldId="2147483662"/>
          </pc:sldLayoutMkLst>
          <pc:spChg chg="del">
            <ac:chgData name="Hugo DEMENEZ" userId="167f3b24-aa49-4d1b-b001-4f9180dfa13d" providerId="ADAL" clId="{268EE2BD-9D9D-4C61-B666-ED68848379EC}" dt="2021-06-16T15:13:00.020" v="41" actId="478"/>
            <ac:spMkLst>
              <pc:docMk/>
              <pc:sldMasterMk cId="3441787599" sldId="2147483660"/>
              <pc:sldLayoutMk cId="651378201" sldId="2147483662"/>
              <ac:spMk id="14" creationId="{00000000-0000-0000-0000-000000000000}"/>
            </ac:spMkLst>
          </pc:spChg>
          <pc:spChg chg="del">
            <ac:chgData name="Hugo DEMENEZ" userId="167f3b24-aa49-4d1b-b001-4f9180dfa13d" providerId="ADAL" clId="{268EE2BD-9D9D-4C61-B666-ED68848379EC}" dt="2021-06-16T15:13:00.947" v="42" actId="478"/>
            <ac:spMkLst>
              <pc:docMk/>
              <pc:sldMasterMk cId="3441787599" sldId="2147483660"/>
              <pc:sldLayoutMk cId="651378201" sldId="2147483662"/>
              <ac:spMk id="1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7F53AE-454F-4B08-9E14-90533A7810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2E739F-925A-422C-BB30-8FEFA9CD13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752A2-6B48-4C49-89FD-62952DCEB356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0AB5CB-B8BC-469F-BFC5-3059072C83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FE7436-6400-421E-9895-A6FB022D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55A73-44BA-4689-BF7C-14628203B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2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9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8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88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B163-2E70-48DC-9DAC-219F8234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F688E0-03AF-4A50-A880-6CACC7C6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8EEF5-DBDA-4745-A2A4-8888E383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30382-5CE8-491A-B10C-AB0A1517FAB3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5F6E1-684B-457C-B4A5-917B0F47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99C74-F66A-402A-921A-CF18621F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F6AD-4A12-41AC-B69C-A690F4867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6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3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4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8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1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4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35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5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5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 b="1">
                <a:solidFill>
                  <a:schemeClr val="lt1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F19AF6AD-4A12-41AC-B69C-A690F4867B1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Google Shape;15;p3">
            <a:extLst>
              <a:ext uri="{FF2B5EF4-FFF2-40B4-BE49-F238E27FC236}">
                <a16:creationId xmlns:a16="http://schemas.microsoft.com/office/drawing/2014/main" id="{173F6F44-B655-4C09-BC3A-789988E1A233}"/>
              </a:ext>
            </a:extLst>
          </p:cNvPr>
          <p:cNvSpPr txBox="1">
            <a:spLocks/>
          </p:cNvSpPr>
          <p:nvPr userDrawn="1"/>
        </p:nvSpPr>
        <p:spPr>
          <a:xfrm>
            <a:off x="774066" y="2092570"/>
            <a:ext cx="5685200" cy="32114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Modifiez le style des sous-titres du masque</a:t>
            </a:r>
          </a:p>
        </p:txBody>
      </p:sp>
      <p:sp>
        <p:nvSpPr>
          <p:cNvPr id="10" name="Google Shape;15;p3">
            <a:extLst>
              <a:ext uri="{FF2B5EF4-FFF2-40B4-BE49-F238E27FC236}">
                <a16:creationId xmlns:a16="http://schemas.microsoft.com/office/drawing/2014/main" id="{A4DB1EC6-4059-4CE5-9A1A-24F2F6D61C43}"/>
              </a:ext>
            </a:extLst>
          </p:cNvPr>
          <p:cNvSpPr txBox="1">
            <a:spLocks/>
          </p:cNvSpPr>
          <p:nvPr userDrawn="1"/>
        </p:nvSpPr>
        <p:spPr>
          <a:xfrm>
            <a:off x="774066" y="468923"/>
            <a:ext cx="6875241" cy="7268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441787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B931F-99AA-449D-8E6A-3CCA26EF5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E0E66A-2549-41E1-8E81-0EF8A9279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06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4199545C-DBBB-466C-811D-071FAE18FC70}" vid="{279B3192-0347-4D66-88E4-FBE343AEA77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Lexend Deca</vt:lpstr>
      <vt:lpstr>Muli</vt:lpstr>
      <vt:lpstr>Poppins</vt:lpstr>
      <vt:lpstr>Thème1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2021-06-16T15:00:40Z</dcterms:created>
  <dcterms:modified xsi:type="dcterms:W3CDTF">2021-06-16T15:13:08Z</dcterms:modified>
</cp:coreProperties>
</file>