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4CB1B-AEA6-45B1-B6A9-0ABF08811AEC}" v="38" dt="2021-05-18T14:58:24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Hugo Demenez" userId="d9cfc3e2c6849f9d" providerId="LiveId" clId="{3184CB1B-AEA6-45B1-B6A9-0ABF08811AEC}"/>
    <pc:docChg chg="undo custSel addSld delSld modSld">
      <pc:chgData name="Hugo Demenez" userId="d9cfc3e2c6849f9d" providerId="LiveId" clId="{3184CB1B-AEA6-45B1-B6A9-0ABF08811AEC}" dt="2021-05-19T13:58:06.474" v="808" actId="1076"/>
      <pc:docMkLst>
        <pc:docMk/>
      </pc:docMkLst>
      <pc:sldChg chg="modSp mod">
        <pc:chgData name="Hugo Demenez" userId="d9cfc3e2c6849f9d" providerId="LiveId" clId="{3184CB1B-AEA6-45B1-B6A9-0ABF08811AEC}" dt="2021-05-18T15:11:45.920" v="786" actId="207"/>
        <pc:sldMkLst>
          <pc:docMk/>
          <pc:sldMk cId="4092722930" sldId="256"/>
        </pc:sldMkLst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" creationId="{007E6DC0-0077-4729-8DF2-C384615C8D7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8" creationId="{A5557395-889E-4AB5-9EA2-FB609C6B265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9" creationId="{3A5E93C8-3108-4120-8AC8-88957A3FCA17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1" creationId="{11C78053-9475-4A00-9265-EAF5B17FCCE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2" creationId="{CA4504FF-DF9A-4E0D-8595-72D2456EF3FF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3" creationId="{833CB771-3743-4F60-9072-D80360A6E38C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4" creationId="{B7F65341-5CE9-418F-B7E7-C4AD72EACE78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5" creationId="{EDC82917-4936-4CA4-B139-92C38D664252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6" creationId="{3B4838B2-A3E0-4F8D-A697-C077D0933615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9" creationId="{65FE2278-E684-4E6A-A03E-1CDE52BC2EF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3" creationId="{B3B0BE9C-C7B5-4BE1-827F-E11BB83E2D54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7" creationId="{6F5F446E-3A27-4538-83CD-BA848FA89E0D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0" creationId="{4719F2AD-89CB-458D-BA7D-5D3894934DF5}"/>
          </ac:spMkLst>
        </pc:spChg>
      </pc:sldChg>
      <pc:sldChg chg="addSp delSp modSp mod">
        <pc:chgData name="Hugo Demenez" userId="d9cfc3e2c6849f9d" providerId="LiveId" clId="{3184CB1B-AEA6-45B1-B6A9-0ABF08811AEC}" dt="2021-05-19T13:58:06.474" v="808" actId="1076"/>
        <pc:sldMkLst>
          <pc:docMk/>
          <pc:sldMk cId="751187635" sldId="257"/>
        </pc:sldMkLst>
        <pc:spChg chg="mod">
          <ac:chgData name="Hugo Demenez" userId="d9cfc3e2c6849f9d" providerId="LiveId" clId="{3184CB1B-AEA6-45B1-B6A9-0ABF08811AEC}" dt="2021-05-19T13:56:40.578" v="792" actId="1076"/>
          <ac:spMkLst>
            <pc:docMk/>
            <pc:sldMk cId="751187635" sldId="257"/>
            <ac:spMk id="6" creationId="{D4307DF5-609A-4D7B-8D44-CBCABCA0B100}"/>
          </ac:spMkLst>
        </pc:spChg>
        <pc:spChg chg="mod">
          <ac:chgData name="Hugo Demenez" userId="d9cfc3e2c6849f9d" providerId="LiveId" clId="{3184CB1B-AEA6-45B1-B6A9-0ABF08811AEC}" dt="2021-05-19T13:56:32.014" v="789" actId="12"/>
          <ac:spMkLst>
            <pc:docMk/>
            <pc:sldMk cId="751187635" sldId="257"/>
            <ac:spMk id="8" creationId="{37DFE03D-5ACA-4A84-B936-B202CF6F8FEA}"/>
          </ac:spMkLst>
        </pc:spChg>
        <pc:spChg chg="mod">
          <ac:chgData name="Hugo Demenez" userId="d9cfc3e2c6849f9d" providerId="LiveId" clId="{3184CB1B-AEA6-45B1-B6A9-0ABF08811AEC}" dt="2021-05-18T15:11:58.098" v="787" actId="207"/>
          <ac:spMkLst>
            <pc:docMk/>
            <pc:sldMk cId="751187635" sldId="257"/>
            <ac:spMk id="9" creationId="{7DA6DDB8-187E-4007-B353-1816C9EB5C3E}"/>
          </ac:spMkLst>
        </pc:spChg>
        <pc:spChg chg="mod">
          <ac:chgData name="Hugo Demenez" userId="d9cfc3e2c6849f9d" providerId="LiveId" clId="{3184CB1B-AEA6-45B1-B6A9-0ABF08811AEC}" dt="2021-05-19T13:57:58.742" v="806" actId="1076"/>
          <ac:spMkLst>
            <pc:docMk/>
            <pc:sldMk cId="751187635" sldId="257"/>
            <ac:spMk id="10" creationId="{3558A7B8-4247-4D45-ABF5-71929F896A0D}"/>
          </ac:spMkLst>
        </pc:spChg>
        <pc:spChg chg="mod">
          <ac:chgData name="Hugo Demenez" userId="d9cfc3e2c6849f9d" providerId="LiveId" clId="{3184CB1B-AEA6-45B1-B6A9-0ABF08811AEC}" dt="2021-05-19T13:58:06.474" v="808" actId="1076"/>
          <ac:spMkLst>
            <pc:docMk/>
            <pc:sldMk cId="751187635" sldId="257"/>
            <ac:spMk id="12" creationId="{C5F334BB-7441-42F0-8B39-4825EAA9E021}"/>
          </ac:spMkLst>
        </pc:spChg>
        <pc:spChg chg="add mod">
          <ac:chgData name="Hugo Demenez" userId="d9cfc3e2c6849f9d" providerId="LiveId" clId="{3184CB1B-AEA6-45B1-B6A9-0ABF08811AEC}" dt="2021-05-18T14:38:07.975" v="651" actId="1076"/>
          <ac:spMkLst>
            <pc:docMk/>
            <pc:sldMk cId="751187635" sldId="257"/>
            <ac:spMk id="26" creationId="{D0417EA2-58C2-4DE4-BC28-F417A72CF354}"/>
          </ac:spMkLst>
        </pc:spChg>
        <pc:spChg chg="add mod">
          <ac:chgData name="Hugo Demenez" userId="d9cfc3e2c6849f9d" providerId="LiveId" clId="{3184CB1B-AEA6-45B1-B6A9-0ABF08811AEC}" dt="2021-05-18T14:38:22.316" v="654" actId="1076"/>
          <ac:spMkLst>
            <pc:docMk/>
            <pc:sldMk cId="751187635" sldId="257"/>
            <ac:spMk id="28" creationId="{BDB420AF-E903-4F97-91D8-13CCA14BF607}"/>
          </ac:spMkLst>
        </pc:spChg>
        <pc:spChg chg="add mod">
          <ac:chgData name="Hugo Demenez" userId="d9cfc3e2c6849f9d" providerId="LiveId" clId="{3184CB1B-AEA6-45B1-B6A9-0ABF08811AEC}" dt="2021-05-18T14:38:04.112" v="649" actId="122"/>
          <ac:spMkLst>
            <pc:docMk/>
            <pc:sldMk cId="751187635" sldId="257"/>
            <ac:spMk id="30" creationId="{4988718D-ACA3-4D41-9CA4-89632A44E1D9}"/>
          </ac:spMkLst>
        </pc:spChg>
        <pc:spChg chg="add mod">
          <ac:chgData name="Hugo Demenez" userId="d9cfc3e2c6849f9d" providerId="LiveId" clId="{3184CB1B-AEA6-45B1-B6A9-0ABF08811AEC}" dt="2021-05-18T14:38:53.949" v="659" actId="20577"/>
          <ac:spMkLst>
            <pc:docMk/>
            <pc:sldMk cId="751187635" sldId="257"/>
            <ac:spMk id="32" creationId="{83D981E6-E3AB-47F4-8757-C05E77AA4434}"/>
          </ac:spMkLst>
        </pc:spChg>
        <pc:spChg chg="add mod">
          <ac:chgData name="Hugo Demenez" userId="d9cfc3e2c6849f9d" providerId="LiveId" clId="{3184CB1B-AEA6-45B1-B6A9-0ABF08811AEC}" dt="2021-05-18T14:39:11.848" v="662" actId="1076"/>
          <ac:spMkLst>
            <pc:docMk/>
            <pc:sldMk cId="751187635" sldId="257"/>
            <ac:spMk id="33" creationId="{F47817B7-387A-462A-9AE9-D9C66FC26ADD}"/>
          </ac:spMkLst>
        </pc:spChg>
        <pc:spChg chg="add mod">
          <ac:chgData name="Hugo Demenez" userId="d9cfc3e2c6849f9d" providerId="LiveId" clId="{3184CB1B-AEA6-45B1-B6A9-0ABF08811AEC}" dt="2021-05-18T14:51:23.565" v="775" actId="1076"/>
          <ac:spMkLst>
            <pc:docMk/>
            <pc:sldMk cId="751187635" sldId="257"/>
            <ac:spMk id="34" creationId="{30E3B772-CDF1-4F34-89B5-9C714DE617F8}"/>
          </ac:spMkLst>
        </pc:spChg>
        <pc:spChg chg="add mod">
          <ac:chgData name="Hugo Demenez" userId="d9cfc3e2c6849f9d" providerId="LiveId" clId="{3184CB1B-AEA6-45B1-B6A9-0ABF08811AEC}" dt="2021-05-18T14:51:09.725" v="774" actId="20577"/>
          <ac:spMkLst>
            <pc:docMk/>
            <pc:sldMk cId="751187635" sldId="257"/>
            <ac:spMk id="35" creationId="{2B9F44BD-1755-426F-9C79-A929B97B245E}"/>
          </ac:spMkLst>
        </pc:spChg>
        <pc:spChg chg="add del mod">
          <ac:chgData name="Hugo Demenez" userId="d9cfc3e2c6849f9d" providerId="LiveId" clId="{3184CB1B-AEA6-45B1-B6A9-0ABF08811AEC}" dt="2021-05-18T14:44:17.860" v="688" actId="478"/>
          <ac:spMkLst>
            <pc:docMk/>
            <pc:sldMk cId="751187635" sldId="257"/>
            <ac:spMk id="36" creationId="{6E6DC07E-BCFF-4175-82A6-FC5A0756AC75}"/>
          </ac:spMkLst>
        </pc:spChg>
        <pc:spChg chg="add mod">
          <ac:chgData name="Hugo Demenez" userId="d9cfc3e2c6849f9d" providerId="LiveId" clId="{3184CB1B-AEA6-45B1-B6A9-0ABF08811AEC}" dt="2021-05-18T14:44:58.205" v="693" actId="1076"/>
          <ac:spMkLst>
            <pc:docMk/>
            <pc:sldMk cId="751187635" sldId="257"/>
            <ac:spMk id="37" creationId="{21B87AAE-1115-4985-AEDB-E15C79E022F3}"/>
          </ac:spMkLst>
        </pc:spChg>
        <pc:spChg chg="add mod">
          <ac:chgData name="Hugo Demenez" userId="d9cfc3e2c6849f9d" providerId="LiveId" clId="{3184CB1B-AEA6-45B1-B6A9-0ABF08811AEC}" dt="2021-05-18T14:41:38.641" v="679" actId="20577"/>
          <ac:spMkLst>
            <pc:docMk/>
            <pc:sldMk cId="751187635" sldId="257"/>
            <ac:spMk id="38" creationId="{45EEAD4A-F15E-4DED-86F5-3A4C951400A8}"/>
          </ac:spMkLst>
        </pc:spChg>
        <pc:spChg chg="add mod">
          <ac:chgData name="Hugo Demenez" userId="d9cfc3e2c6849f9d" providerId="LiveId" clId="{3184CB1B-AEA6-45B1-B6A9-0ABF08811AEC}" dt="2021-05-18T14:49:14.133" v="750" actId="1076"/>
          <ac:spMkLst>
            <pc:docMk/>
            <pc:sldMk cId="751187635" sldId="257"/>
            <ac:spMk id="50" creationId="{F4ED811F-F00C-425D-8C10-165FF470A681}"/>
          </ac:spMkLst>
        </pc:spChg>
        <pc:spChg chg="mod">
          <ac:chgData name="Hugo Demenez" userId="d9cfc3e2c6849f9d" providerId="LiveId" clId="{3184CB1B-AEA6-45B1-B6A9-0ABF08811AEC}" dt="2021-05-18T14:35:48.961" v="633" actId="404"/>
          <ac:spMkLst>
            <pc:docMk/>
            <pc:sldMk cId="751187635" sldId="257"/>
            <ac:spMk id="59" creationId="{BADCC5D3-4593-4743-BAB7-64163A3C870E}"/>
          </ac:spMkLst>
        </pc:spChg>
        <pc:spChg chg="add mod">
          <ac:chgData name="Hugo Demenez" userId="d9cfc3e2c6849f9d" providerId="LiveId" clId="{3184CB1B-AEA6-45B1-B6A9-0ABF08811AEC}" dt="2021-05-18T14:50:11.597" v="760" actId="1076"/>
          <ac:spMkLst>
            <pc:docMk/>
            <pc:sldMk cId="751187635" sldId="257"/>
            <ac:spMk id="60" creationId="{2CAD9DB3-E684-4C7C-B555-976F35D2F8B6}"/>
          </ac:spMkLst>
        </pc:spChg>
        <pc:cxnChg chg="add mod">
          <ac:chgData name="Hugo Demenez" userId="d9cfc3e2c6849f9d" providerId="LiveId" clId="{3184CB1B-AEA6-45B1-B6A9-0ABF08811AEC}" dt="2021-05-18T14:34:35.784" v="587" actId="208"/>
          <ac:cxnSpMkLst>
            <pc:docMk/>
            <pc:sldMk cId="751187635" sldId="257"/>
            <ac:cxnSpMk id="11" creationId="{087B6916-5F73-4AEE-BCA3-7716580D0BE3}"/>
          </ac:cxnSpMkLst>
        </pc:cxnChg>
        <pc:cxnChg chg="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17" creationId="{EE7D5622-2E45-4381-8324-2BBFC4EF86F3}"/>
          </ac:cxnSpMkLst>
        </pc:cxnChg>
        <pc:cxnChg chg="del mod">
          <ac:chgData name="Hugo Demenez" userId="d9cfc3e2c6849f9d" providerId="LiveId" clId="{3184CB1B-AEA6-45B1-B6A9-0ABF08811AEC}" dt="2021-05-18T14:44:15.083" v="687" actId="478"/>
          <ac:cxnSpMkLst>
            <pc:docMk/>
            <pc:sldMk cId="751187635" sldId="257"/>
            <ac:cxnSpMk id="19" creationId="{3A943EAA-3C66-429E-9349-4731B79D603E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7" creationId="{D895134B-C5A5-4890-A0CB-501227B9F46C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9" creationId="{4913E1D6-1CEF-4989-8622-125D94207BC1}"/>
          </ac:cxnSpMkLst>
        </pc:cxnChg>
        <pc:cxnChg chg="add 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51" creationId="{C98C74C9-10E2-4763-BDAF-17AA4322D532}"/>
          </ac:cxnSpMkLst>
        </pc:cxnChg>
        <pc:cxnChg chg="add 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54" creationId="{1ED42505-82B9-492E-B8CF-4DC9AE1A83EC}"/>
          </ac:cxnSpMkLst>
        </pc:cxnChg>
        <pc:cxnChg chg="del mod">
          <ac:chgData name="Hugo Demenez" userId="d9cfc3e2c6849f9d" providerId="LiveId" clId="{3184CB1B-AEA6-45B1-B6A9-0ABF08811AEC}" dt="2021-05-18T14:45:37.076" v="698" actId="478"/>
          <ac:cxnSpMkLst>
            <pc:docMk/>
            <pc:sldMk cId="751187635" sldId="257"/>
            <ac:cxnSpMk id="73" creationId="{D05362C2-8531-42C6-BFC5-0C1C56BEA35B}"/>
          </ac:cxnSpMkLst>
        </pc:cxnChg>
        <pc:cxnChg chg="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75" creationId="{1419AC39-FD38-4E9B-B257-E3DE608AE39C}"/>
          </ac:cxnSpMkLst>
        </pc:cxnChg>
      </pc:sldChg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del mod modAnim">
        <pc:chgData name="Hugo Demenez" userId="d9cfc3e2c6849f9d" providerId="LiveId" clId="{3184CB1B-AEA6-45B1-B6A9-0ABF08811AEC}" dt="2021-05-18T14:58:57.442" v="784" actId="47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4:57:53.300" v="780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DC27DB1-A2EA-0145-9E9D-CD6E4F042F24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1BFF3A5-26FC-4704-A51F-B924072706C1}"/>
                </a:ext>
              </a:extLst>
            </p:cNvPr>
            <p:cNvGrpSpPr/>
            <p:nvPr/>
          </p:nvGrpSpPr>
          <p:grpSpPr>
            <a:xfrm>
              <a:off x="0" y="0"/>
              <a:ext cx="12192000" cy="6857999"/>
              <a:chOff x="2500745" y="91440"/>
              <a:chExt cx="7190510" cy="4339243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007E6DC0-0077-4729-8DF2-C384615C8D79}"/>
                  </a:ext>
                </a:extLst>
              </p:cNvPr>
              <p:cNvSpPr/>
              <p:nvPr/>
            </p:nvSpPr>
            <p:spPr>
              <a:xfrm>
                <a:off x="2500745" y="91440"/>
                <a:ext cx="7190510" cy="4339243"/>
              </a:xfrm>
              <a:prstGeom prst="roundRect">
                <a:avLst>
                  <a:gd name="adj" fmla="val 3831"/>
                </a:avLst>
              </a:prstGeom>
              <a:solidFill>
                <a:srgbClr val="3AB3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3DDBB08A-3545-42FD-A31E-9735D388A1EC}"/>
                  </a:ext>
                </a:extLst>
              </p:cNvPr>
              <p:cNvGrpSpPr/>
              <p:nvPr/>
            </p:nvGrpSpPr>
            <p:grpSpPr>
              <a:xfrm>
                <a:off x="2586641" y="793864"/>
                <a:ext cx="3442855" cy="3466408"/>
                <a:chOff x="2653144" y="527857"/>
                <a:chExt cx="3442855" cy="3466408"/>
              </a:xfrm>
            </p:grpSpPr>
            <p:sp>
              <p:nvSpPr>
                <p:cNvPr id="8" name="Rectangle : coins arrondis 7">
                  <a:extLst>
                    <a:ext uri="{FF2B5EF4-FFF2-40B4-BE49-F238E27FC236}">
                      <a16:creationId xmlns:a16="http://schemas.microsoft.com/office/drawing/2014/main" id="{A5557395-889E-4AB5-9EA2-FB609C6B2656}"/>
                    </a:ext>
                  </a:extLst>
                </p:cNvPr>
                <p:cNvSpPr/>
                <p:nvPr/>
              </p:nvSpPr>
              <p:spPr>
                <a:xfrm>
                  <a:off x="2653144" y="527857"/>
                  <a:ext cx="3442855" cy="346640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A5E93C8-3108-4120-8AC8-88957A3FCA17}"/>
                    </a:ext>
                  </a:extLst>
                </p:cNvPr>
                <p:cNvSpPr/>
                <p:nvPr/>
              </p:nvSpPr>
              <p:spPr>
                <a:xfrm>
                  <a:off x="3125376" y="1727850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635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username</a:t>
                  </a:r>
                  <a:endParaRPr lang="fr-FR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1C78053-9475-4A00-9265-EAF5B17FCCE6}"/>
                    </a:ext>
                  </a:extLst>
                </p:cNvPr>
                <p:cNvSpPr/>
                <p:nvPr/>
              </p:nvSpPr>
              <p:spPr>
                <a:xfrm>
                  <a:off x="3125376" y="2416423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635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password</a:t>
                  </a:r>
                  <a:endParaRPr lang="fr-FR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CA4504FF-DF9A-4E0D-8595-72D2456EF3FF}"/>
                    </a:ext>
                  </a:extLst>
                </p:cNvPr>
                <p:cNvSpPr txBox="1"/>
                <p:nvPr/>
              </p:nvSpPr>
              <p:spPr>
                <a:xfrm>
                  <a:off x="3503605" y="734579"/>
                  <a:ext cx="1695796" cy="38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rgbClr val="3AB395"/>
                      </a:solidFill>
                    </a:rPr>
                    <a:t>Connexion</a:t>
                  </a:r>
                </a:p>
              </p:txBody>
            </p:sp>
            <p:pic>
              <p:nvPicPr>
                <p:cNvPr id="14" name="Graphique 13" descr="Utilisateur contour">
                  <a:extLst>
                    <a:ext uri="{FF2B5EF4-FFF2-40B4-BE49-F238E27FC236}">
                      <a16:creationId xmlns:a16="http://schemas.microsoft.com/office/drawing/2014/main" id="{0FA89914-0255-4AA8-AAA7-D443F07990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3374" y="182904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6" name="Graphique 15" descr="Verrou contour">
                  <a:extLst>
                    <a:ext uri="{FF2B5EF4-FFF2-40B4-BE49-F238E27FC236}">
                      <a16:creationId xmlns:a16="http://schemas.microsoft.com/office/drawing/2014/main" id="{B42C5914-F0BC-4B92-BD90-4567652CC3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3374" y="2521768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0B2ED70E-15B8-4D30-8ECD-98FC9B8AEEBD}"/>
                  </a:ext>
                </a:extLst>
              </p:cNvPr>
              <p:cNvGrpSpPr/>
              <p:nvPr/>
            </p:nvGrpSpPr>
            <p:grpSpPr>
              <a:xfrm>
                <a:off x="6129256" y="793864"/>
                <a:ext cx="3442855" cy="3466408"/>
                <a:chOff x="6145881" y="527857"/>
                <a:chExt cx="3442855" cy="3466408"/>
              </a:xfrm>
            </p:grpSpPr>
            <p:grpSp>
              <p:nvGrpSpPr>
                <p:cNvPr id="22" name="Groupe 21">
                  <a:extLst>
                    <a:ext uri="{FF2B5EF4-FFF2-40B4-BE49-F238E27FC236}">
                      <a16:creationId xmlns:a16="http://schemas.microsoft.com/office/drawing/2014/main" id="{0995A93D-58E1-4CD2-8E9D-916A87AFD514}"/>
                    </a:ext>
                  </a:extLst>
                </p:cNvPr>
                <p:cNvGrpSpPr/>
                <p:nvPr/>
              </p:nvGrpSpPr>
              <p:grpSpPr>
                <a:xfrm>
                  <a:off x="6145881" y="527857"/>
                  <a:ext cx="3442855" cy="3466408"/>
                  <a:chOff x="2653144" y="527857"/>
                  <a:chExt cx="3442855" cy="3466408"/>
                </a:xfrm>
              </p:grpSpPr>
              <p:sp>
                <p:nvSpPr>
                  <p:cNvPr id="23" name="Rectangle : coins arrondis 22">
                    <a:extLst>
                      <a:ext uri="{FF2B5EF4-FFF2-40B4-BE49-F238E27FC236}">
                        <a16:creationId xmlns:a16="http://schemas.microsoft.com/office/drawing/2014/main" id="{833CB771-3743-4F60-9072-D80360A6E38C}"/>
                      </a:ext>
                    </a:extLst>
                  </p:cNvPr>
                  <p:cNvSpPr/>
                  <p:nvPr/>
                </p:nvSpPr>
                <p:spPr>
                  <a:xfrm>
                    <a:off x="2653144" y="527857"/>
                    <a:ext cx="3442855" cy="346640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B7F65341-5CE9-418F-B7E7-C4AD72EACE78}"/>
                      </a:ext>
                    </a:extLst>
                  </p:cNvPr>
                  <p:cNvSpPr/>
                  <p:nvPr/>
                </p:nvSpPr>
                <p:spPr>
                  <a:xfrm>
                    <a:off x="3204761" y="1096182"/>
                    <a:ext cx="2452254" cy="38238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innerShdw blurRad="635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err="1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username</a:t>
                    </a:r>
                    <a:endParaRPr lang="fr-FR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DC82917-4936-4CA4-B139-92C38D664252}"/>
                      </a:ext>
                    </a:extLst>
                  </p:cNvPr>
                  <p:cNvSpPr/>
                  <p:nvPr/>
                </p:nvSpPr>
                <p:spPr>
                  <a:xfrm>
                    <a:off x="3204761" y="1532600"/>
                    <a:ext cx="2452254" cy="38238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innerShdw blurRad="635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err="1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password</a:t>
                    </a:r>
                    <a:endParaRPr lang="fr-FR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ZoneTexte 25">
                    <a:extLst>
                      <a:ext uri="{FF2B5EF4-FFF2-40B4-BE49-F238E27FC236}">
                        <a16:creationId xmlns:a16="http://schemas.microsoft.com/office/drawing/2014/main" id="{3B4838B2-A3E0-4F8D-A697-C077D0933615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673" y="734579"/>
                    <a:ext cx="1695796" cy="3823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rgbClr val="3AB395"/>
                        </a:solidFill>
                      </a:rPr>
                      <a:t>Inscription</a:t>
                    </a:r>
                  </a:p>
                </p:txBody>
              </p:sp>
              <p:pic>
                <p:nvPicPr>
                  <p:cNvPr id="27" name="Graphique 26" descr="Utilisateur contour">
                    <a:extLst>
                      <a:ext uri="{FF2B5EF4-FFF2-40B4-BE49-F238E27FC236}">
                        <a16:creationId xmlns:a16="http://schemas.microsoft.com/office/drawing/2014/main" id="{FE214C85-E928-4F1C-A42A-9EE18A307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32759" y="119737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28" name="Graphique 27" descr="Verrou contour">
                    <a:extLst>
                      <a:ext uri="{FF2B5EF4-FFF2-40B4-BE49-F238E27FC236}">
                        <a16:creationId xmlns:a16="http://schemas.microsoft.com/office/drawing/2014/main" id="{D6504AD9-83DD-42D7-A11F-C670F811CC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32759" y="1637944"/>
                    <a:ext cx="180000" cy="1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5FE2278-E684-4E6A-A03E-1CDE52BC2EF9}"/>
                    </a:ext>
                  </a:extLst>
                </p:cNvPr>
                <p:cNvSpPr/>
                <p:nvPr/>
              </p:nvSpPr>
              <p:spPr>
                <a:xfrm>
                  <a:off x="6697498" y="1965586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635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bg1">
                          <a:lumMod val="75000"/>
                        </a:schemeClr>
                      </a:solidFill>
                    </a:rPr>
                    <a:t>email</a:t>
                  </a:r>
                </a:p>
              </p:txBody>
            </p:sp>
            <p:pic>
              <p:nvPicPr>
                <p:cNvPr id="32" name="Graphique 31" descr="Adresse de courrier contour">
                  <a:extLst>
                    <a:ext uri="{FF2B5EF4-FFF2-40B4-BE49-F238E27FC236}">
                      <a16:creationId xmlns:a16="http://schemas.microsoft.com/office/drawing/2014/main" id="{883744CB-5781-4F9D-BDA9-7A7E6FC39F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5496" y="2066778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3B0BE9C-C7B5-4BE1-827F-E11BB83E2D54}"/>
                    </a:ext>
                  </a:extLst>
                </p:cNvPr>
                <p:cNvSpPr/>
                <p:nvPr/>
              </p:nvSpPr>
              <p:spPr>
                <a:xfrm>
                  <a:off x="6697498" y="2407598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635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bg1">
                          <a:lumMod val="75000"/>
                        </a:schemeClr>
                      </a:solidFill>
                    </a:rPr>
                    <a:t>niveau</a:t>
                  </a:r>
                </a:p>
              </p:txBody>
            </p:sp>
            <p:pic>
              <p:nvPicPr>
                <p:cNvPr id="36" name="Graphique 35" descr="Classe contour">
                  <a:extLst>
                    <a:ext uri="{FF2B5EF4-FFF2-40B4-BE49-F238E27FC236}">
                      <a16:creationId xmlns:a16="http://schemas.microsoft.com/office/drawing/2014/main" id="{D860043F-B0C0-43B4-97EB-A5C5837C9C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5496" y="2508790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F5F446E-3A27-4538-83CD-BA848FA89E0D}"/>
                    </a:ext>
                  </a:extLst>
                </p:cNvPr>
                <p:cNvSpPr/>
                <p:nvPr/>
              </p:nvSpPr>
              <p:spPr>
                <a:xfrm>
                  <a:off x="6697498" y="2849611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635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bg1">
                          <a:lumMod val="75000"/>
                        </a:schemeClr>
                      </a:solidFill>
                    </a:rPr>
                    <a:t>spécialité</a:t>
                  </a:r>
                </a:p>
              </p:txBody>
            </p:sp>
          </p:grp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719F2AD-89CB-458D-BA7D-5D3894934DF5}"/>
                  </a:ext>
                </a:extLst>
              </p:cNvPr>
              <p:cNvSpPr txBox="1"/>
              <p:nvPr/>
            </p:nvSpPr>
            <p:spPr>
              <a:xfrm>
                <a:off x="4985210" y="172780"/>
                <a:ext cx="22215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dirty="0" err="1">
                    <a:solidFill>
                      <a:schemeClr val="bg1"/>
                    </a:solidFill>
                  </a:rPr>
                  <a:t>Aurion</a:t>
                </a:r>
                <a:r>
                  <a:rPr lang="fr-FR" sz="3200" dirty="0">
                    <a:solidFill>
                      <a:schemeClr val="bg1"/>
                    </a:solidFill>
                  </a:rPr>
                  <a:t> Pro</a:t>
                </a:r>
              </a:p>
            </p:txBody>
          </p:sp>
        </p:grpSp>
        <p:pic>
          <p:nvPicPr>
            <p:cNvPr id="43" name="Graphique 42" descr="Atome avec un remplissage uni">
              <a:extLst>
                <a:ext uri="{FF2B5EF4-FFF2-40B4-BE49-F238E27FC236}">
                  <a16:creationId xmlns:a16="http://schemas.microsoft.com/office/drawing/2014/main" id="{729CF695-B528-4406-93E9-13742C2B9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13392" y="4928763"/>
              <a:ext cx="306000" cy="306000"/>
            </a:xfrm>
            <a:prstGeom prst="rect">
              <a:avLst/>
            </a:prstGeom>
          </p:spPr>
        </p:pic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714F7BD-AA68-2041-B06F-258D8BF4B2E6}"/>
              </a:ext>
            </a:extLst>
          </p:cNvPr>
          <p:cNvSpPr/>
          <p:nvPr/>
        </p:nvSpPr>
        <p:spPr>
          <a:xfrm>
            <a:off x="2146198" y="5747847"/>
            <a:ext cx="1585260" cy="45517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Graphique 9" descr="Coche contour">
            <a:extLst>
              <a:ext uri="{FF2B5EF4-FFF2-40B4-BE49-F238E27FC236}">
                <a16:creationId xmlns:a16="http://schemas.microsoft.com/office/drawing/2014/main" id="{CBC47316-949A-874F-BEF0-C40F544BD3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85828" y="5822432"/>
            <a:ext cx="306000" cy="306000"/>
          </a:xfrm>
          <a:prstGeom prst="rect">
            <a:avLst/>
          </a:prstGeom>
        </p:spPr>
      </p:pic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96874D4-9DED-B747-A00B-5B5D194DF65A}"/>
              </a:ext>
            </a:extLst>
          </p:cNvPr>
          <p:cNvSpPr/>
          <p:nvPr/>
        </p:nvSpPr>
        <p:spPr>
          <a:xfrm>
            <a:off x="8460542" y="5817417"/>
            <a:ext cx="1585260" cy="45517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5" name="Graphique 34" descr="Coche contour">
            <a:extLst>
              <a:ext uri="{FF2B5EF4-FFF2-40B4-BE49-F238E27FC236}">
                <a16:creationId xmlns:a16="http://schemas.microsoft.com/office/drawing/2014/main" id="{663AC56F-DDD2-9C45-BFDF-20E6E23478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00172" y="5892002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2992" y="0"/>
            <a:ext cx="1946016" cy="1946016"/>
          </a:xfrm>
          <a:prstGeom prst="rect">
            <a:avLst/>
          </a:prstGeom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D4307DF5-609A-4D7B-8D44-CBCABCA0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000" y="1990653"/>
            <a:ext cx="1440000" cy="11951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Utilisateur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 de passe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Adresse mail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B4A434F-B354-48CA-A03C-EB0D6F76D4FF}"/>
              </a:ext>
            </a:extLst>
          </p:cNvPr>
          <p:cNvSpPr/>
          <p:nvPr/>
        </p:nvSpPr>
        <p:spPr>
          <a:xfrm>
            <a:off x="3431342" y="2053214"/>
            <a:ext cx="1715947" cy="1066165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Appartenir</a:t>
            </a:r>
          </a:p>
          <a:p>
            <a:pPr algn="ctr">
              <a:spcAft>
                <a:spcPts val="800"/>
              </a:spcAft>
            </a:pPr>
            <a:r>
              <a:rPr lang="fr-FR" sz="800" u="heavy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fr-FR" sz="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Zone de texte 2">
            <a:extLst>
              <a:ext uri="{FF2B5EF4-FFF2-40B4-BE49-F238E27FC236}">
                <a16:creationId xmlns:a16="http://schemas.microsoft.com/office/drawing/2014/main" id="{37DFE03D-5ACA-4A84-B936-B202CF6F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82" y="1959212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Spécialité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A6DDB8-187E-4007-B353-1816C9EB5C3E}"/>
              </a:ext>
            </a:extLst>
          </p:cNvPr>
          <p:cNvSpPr/>
          <p:nvPr/>
        </p:nvSpPr>
        <p:spPr>
          <a:xfrm>
            <a:off x="1200647" y="3545637"/>
            <a:ext cx="2225472" cy="1433021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</a:t>
            </a:r>
            <a:r>
              <a:rPr lang="fr-FR" sz="8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etude</a:t>
            </a: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Spécialité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8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8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 de texte 2">
            <a:extLst>
              <a:ext uri="{FF2B5EF4-FFF2-40B4-BE49-F238E27FC236}">
                <a16:creationId xmlns:a16="http://schemas.microsoft.com/office/drawing/2014/main" id="{3558A7B8-4247-4D45-ABF5-71929F896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407" y="5198319"/>
            <a:ext cx="1699948" cy="9273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 matière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heavy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1100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</a:t>
            </a:r>
            <a:r>
              <a:rPr lang="fr-FR" sz="11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etude</a:t>
            </a:r>
            <a:r>
              <a:rPr lang="fr-FR" sz="11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Spécialité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fr-FR" sz="1100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fr-FR" sz="1100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2">
            <a:extLst>
              <a:ext uri="{FF2B5EF4-FFF2-40B4-BE49-F238E27FC236}">
                <a16:creationId xmlns:a16="http://schemas.microsoft.com/office/drawing/2014/main" id="{C5F334BB-7441-42F0-8B39-4825EAA9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473" y="5198319"/>
            <a:ext cx="1634176" cy="9221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 type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1100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11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99F759E2-7D6F-454E-AA45-B325A2D1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665" y="1956297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heav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FCBCCD-E9B7-41E5-8F7B-3EFFE4B0FB3D}"/>
              </a:ext>
            </a:extLst>
          </p:cNvPr>
          <p:cNvSpPr/>
          <p:nvPr/>
        </p:nvSpPr>
        <p:spPr>
          <a:xfrm>
            <a:off x="7216947" y="2033598"/>
            <a:ext cx="1715770" cy="1105398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Obtenir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heavy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sz="800" u="dotted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E7D5622-2E45-4381-8324-2BBFC4EF86F3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2313381" y="4978658"/>
            <a:ext cx="2" cy="21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3AE9604-BBA6-48E3-94B0-98D39E5173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313382" y="3219212"/>
            <a:ext cx="1" cy="326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705A84C-01B4-43B8-9CBB-8F320A0FFF8F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3033382" y="2586297"/>
            <a:ext cx="397960" cy="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895134B-C5A5-4890-A0CB-501227B9F46C}"/>
              </a:ext>
            </a:extLst>
          </p:cNvPr>
          <p:cNvCxnSpPr>
            <a:stCxn id="6" idx="1"/>
            <a:endCxn id="7" idx="6"/>
          </p:cNvCxnSpPr>
          <p:nvPr/>
        </p:nvCxnSpPr>
        <p:spPr>
          <a:xfrm flipH="1" flipV="1">
            <a:off x="5147289" y="2586297"/>
            <a:ext cx="228711" cy="1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913E1D6-1CEF-4989-8622-125D94207BC1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6816000" y="2586297"/>
            <a:ext cx="400947" cy="1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C7489DC-DB75-4D48-8267-6C8E5B69928F}"/>
              </a:ext>
            </a:extLst>
          </p:cNvPr>
          <p:cNvCxnSpPr>
            <a:stCxn id="15" idx="6"/>
            <a:endCxn id="13" idx="1"/>
          </p:cNvCxnSpPr>
          <p:nvPr/>
        </p:nvCxnSpPr>
        <p:spPr>
          <a:xfrm>
            <a:off x="8932717" y="2586297"/>
            <a:ext cx="400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BADCC5D3-4593-4743-BAB7-64163A3C870E}"/>
              </a:ext>
            </a:extLst>
          </p:cNvPr>
          <p:cNvSpPr/>
          <p:nvPr/>
        </p:nvSpPr>
        <p:spPr>
          <a:xfrm>
            <a:off x="8940929" y="3989956"/>
            <a:ext cx="2225472" cy="988702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800" u="dotte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800" u="dotted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1419AC39-FD38-4E9B-B257-E3DE608AE39C}"/>
              </a:ext>
            </a:extLst>
          </p:cNvPr>
          <p:cNvCxnSpPr>
            <a:cxnSpLocks/>
            <a:stCxn id="12" idx="3"/>
            <a:endCxn id="59" idx="4"/>
          </p:cNvCxnSpPr>
          <p:nvPr/>
        </p:nvCxnSpPr>
        <p:spPr>
          <a:xfrm flipV="1">
            <a:off x="8650649" y="4978658"/>
            <a:ext cx="1403016" cy="68076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87B6916-5F73-4AEE-BCA3-7716580D0BE3}"/>
              </a:ext>
            </a:extLst>
          </p:cNvPr>
          <p:cNvCxnSpPr>
            <a:stCxn id="13" idx="2"/>
            <a:endCxn id="59" idx="0"/>
          </p:cNvCxnSpPr>
          <p:nvPr/>
        </p:nvCxnSpPr>
        <p:spPr>
          <a:xfrm>
            <a:off x="10053665" y="3216297"/>
            <a:ext cx="0" cy="773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 de texte 2">
            <a:extLst>
              <a:ext uri="{FF2B5EF4-FFF2-40B4-BE49-F238E27FC236}">
                <a16:creationId xmlns:a16="http://schemas.microsoft.com/office/drawing/2014/main" id="{D0417EA2-58C2-4DE4-BC28-F417A72CF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403" y="2361085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28" name="Zone de texte 2">
            <a:extLst>
              <a:ext uri="{FF2B5EF4-FFF2-40B4-BE49-F238E27FC236}">
                <a16:creationId xmlns:a16="http://schemas.microsoft.com/office/drawing/2014/main" id="{BDB420AF-E903-4F97-91D8-13CCA14BF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914" y="2360349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0" name="Zone de texte 2">
            <a:extLst>
              <a:ext uri="{FF2B5EF4-FFF2-40B4-BE49-F238E27FC236}">
                <a16:creationId xmlns:a16="http://schemas.microsoft.com/office/drawing/2014/main" id="{4988718D-ACA3-4D41-9CA4-89632A44E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767" y="2360349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2" name="Zone de texte 2">
            <a:extLst>
              <a:ext uri="{FF2B5EF4-FFF2-40B4-BE49-F238E27FC236}">
                <a16:creationId xmlns:a16="http://schemas.microsoft.com/office/drawing/2014/main" id="{83D981E6-E3AB-47F4-8757-C05E77AA4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950" y="2360349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33" name="Zone de texte 2">
            <a:extLst>
              <a:ext uri="{FF2B5EF4-FFF2-40B4-BE49-F238E27FC236}">
                <a16:creationId xmlns:a16="http://schemas.microsoft.com/office/drawing/2014/main" id="{F47817B7-387A-462A-9AE9-D9C66FC26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9920" y="3478284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34" name="Zone de texte 2">
            <a:extLst>
              <a:ext uri="{FF2B5EF4-FFF2-40B4-BE49-F238E27FC236}">
                <a16:creationId xmlns:a16="http://schemas.microsoft.com/office/drawing/2014/main" id="{30E3B772-CDF1-4F34-89B5-9C714DE6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7867" y="5413017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5" name="Zone de texte 2">
            <a:extLst>
              <a:ext uri="{FF2B5EF4-FFF2-40B4-BE49-F238E27FC236}">
                <a16:creationId xmlns:a16="http://schemas.microsoft.com/office/drawing/2014/main" id="{2B9F44BD-1755-426F-9C79-A929B97B2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143" y="5413168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7" name="Zone de texte 2">
            <a:extLst>
              <a:ext uri="{FF2B5EF4-FFF2-40B4-BE49-F238E27FC236}">
                <a16:creationId xmlns:a16="http://schemas.microsoft.com/office/drawing/2014/main" id="{21B87AAE-1115-4985-AEDB-E15C79E02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381" y="4986303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38" name="Zone de texte 2">
            <a:extLst>
              <a:ext uri="{FF2B5EF4-FFF2-40B4-BE49-F238E27FC236}">
                <a16:creationId xmlns:a16="http://schemas.microsoft.com/office/drawing/2014/main" id="{45EEAD4A-F15E-4DED-86F5-3A4C95140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495" y="3257582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4ED811F-F00C-425D-8C10-165FF470A681}"/>
              </a:ext>
            </a:extLst>
          </p:cNvPr>
          <p:cNvSpPr/>
          <p:nvPr/>
        </p:nvSpPr>
        <p:spPr>
          <a:xfrm>
            <a:off x="3641508" y="5171357"/>
            <a:ext cx="2225472" cy="988702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800" u="dotte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800" u="dotted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98C74C9-10E2-4763-BDAF-17AA4322D532}"/>
              </a:ext>
            </a:extLst>
          </p:cNvPr>
          <p:cNvCxnSpPr>
            <a:cxnSpLocks/>
            <a:stCxn id="10" idx="3"/>
            <a:endCxn id="50" idx="2"/>
          </p:cNvCxnSpPr>
          <p:nvPr/>
        </p:nvCxnSpPr>
        <p:spPr>
          <a:xfrm>
            <a:off x="3163355" y="5661985"/>
            <a:ext cx="478153" cy="3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ED42505-82B9-492E-B8CF-4DC9AE1A83EC}"/>
              </a:ext>
            </a:extLst>
          </p:cNvPr>
          <p:cNvCxnSpPr>
            <a:cxnSpLocks/>
            <a:stCxn id="50" idx="6"/>
            <a:endCxn id="12" idx="1"/>
          </p:cNvCxnSpPr>
          <p:nvPr/>
        </p:nvCxnSpPr>
        <p:spPr>
          <a:xfrm flipV="1">
            <a:off x="5866980" y="5659418"/>
            <a:ext cx="1149493" cy="6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 de texte 2">
            <a:extLst>
              <a:ext uri="{FF2B5EF4-FFF2-40B4-BE49-F238E27FC236}">
                <a16:creationId xmlns:a16="http://schemas.microsoft.com/office/drawing/2014/main" id="{2CAD9DB3-E684-4C7C-B555-976F35D2F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192" y="5412301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75118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 sur </a:t>
            </a:r>
            <a:r>
              <a:rPr lang="fr-FR" dirty="0" err="1"/>
              <a:t>Aurion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131</Words>
  <Application>Microsoft Macintosh PowerPoint</Application>
  <PresentationFormat>Grand écran</PresentationFormat>
  <Paragraphs>68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6</cp:revision>
  <dcterms:created xsi:type="dcterms:W3CDTF">2021-05-18T07:16:03Z</dcterms:created>
  <dcterms:modified xsi:type="dcterms:W3CDTF">2021-05-20T08:50:43Z</dcterms:modified>
</cp:coreProperties>
</file>