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10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891960E-94BD-4C59-BE59-C6EEA03D49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B93A1B1-CE77-412F-B0BF-294D3CB623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182E2-C940-4C35-A7DD-F6EBC87620C4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235D36-B0C6-4380-9A90-9B7A0F5EB9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F53EC6-AB92-464D-8419-2DA17F84B60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15104-7BE3-409A-8852-4F84AC1629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697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CDD98-001E-424E-9FA0-BF5531BB92B0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199E9-ECEC-4B25-AB7C-EC3678CC99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539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07DE1-9C1A-41E4-B690-189EAC632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85269B-1513-4E8F-A887-00DBC7702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26186E-E995-4213-B9DB-45759E62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4BD6-653F-4CAA-959D-3E9194C5B221}" type="datetime1">
              <a:rPr lang="fr-FR" smtClean="0"/>
              <a:t>16/06/2021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40C100-62BD-44FF-B57D-73D7DA29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/>
              <a:t>Hugo Demenez | Brieuc Da1ndoy | Guillaume Gulli Mohamed Amine Bennouna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91C6D-E813-4B8A-84D3-82A2390A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35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246DAD-5537-498A-B9D3-F4067D5C8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67933F-8B16-45D8-96D7-0AEB59AE6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D64D70-FD29-493A-8336-A1E83FA9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D491-5A5C-4A69-95E9-864C278B5989}" type="datetime1">
              <a:rPr lang="fr-FR" smtClean="0"/>
              <a:t>16/06/2021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3550A5-7147-471B-9350-11D71834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Demenez | Brieuc Da1ndoy | Guillaume Gulli Mohamed Amine Bennouna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11BFD1-E3EE-4723-885D-D018F215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40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DE1D9A9-D0D3-405C-B317-1029834D3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3B91493-2049-44B6-A4EB-7DD9305A2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4E488E-DC31-42C5-9FC9-6DE7FFC2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689E-88ED-40BB-95D8-DAAEF33D4002}" type="datetime1">
              <a:rPr lang="fr-FR" smtClean="0"/>
              <a:t>16/06/2021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CAB967-5BE5-4BA5-941B-FE3D1499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Demenez | Brieuc Da1ndoy | Guillaume Gulli Mohamed Amine Bennouna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5A312A-FA9E-4FB2-AD18-3E2C4823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65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415567-6E50-4157-994B-A2B8A0A5A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2DCE34-B045-4A7B-B6C0-8F0CEB78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4B16FC-53CD-480F-8BA2-E806F48B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4959-B8B2-4CBE-9F30-CD8008520590}" type="datetime1">
              <a:rPr lang="fr-FR" smtClean="0"/>
              <a:t>16/06/2021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24A547-5EA1-4B9A-959D-6CF3724D4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Demenez | Brieuc Da1ndoy | Guillaume Gulli Mohamed Amine Bennouna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15BBED-D1A1-4CC7-8FF6-A0742075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23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2D1245-83C6-4B9F-B3AF-81AEA693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056501-1616-4E5C-82BD-246E8337D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B9B9C3-E9AA-4844-B13F-465EBD6E2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9422-3FA0-424C-B939-7E6F1706F980}" type="datetime1">
              <a:rPr lang="fr-FR" smtClean="0"/>
              <a:t>16/06/2021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C744EB-343B-47B3-A6DA-36733D24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Demenez | Brieuc Da1ndoy | Guillaume Gulli Mohamed Amine Bennouna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794AF0-863E-4EA9-B0A2-0DEFA518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53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F64517-4B5F-4DF1-803B-86B2B7A6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436CB3-0771-4AE2-B08A-4FD562CB3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62C0D3-762D-448D-8377-040F6CDE4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D1A56E-BBF2-498B-8EBF-90D83688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38E1-DE76-4B88-9BA9-57258577B255}" type="datetime1">
              <a:rPr lang="fr-FR" smtClean="0"/>
              <a:t>16/06/2021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969DFD-A9FB-44FE-8884-C3E98386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Demenez | Brieuc Da1ndoy | Guillaume Gulli Mohamed Amine Bennouna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20B554-42B4-4ACA-9A3D-DA205DAC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40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6EADA6-6004-4E1F-A9D7-EEA82370A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843F97-77FC-4AF2-BADA-870A00984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A2FF22-26EA-4AC2-A093-8CD408BAE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D697178-12AF-4CD7-815D-6066C2092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8C8655-894A-4F80-9115-0EF3D80B9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4E2907E-F5B4-4E11-8A1E-3663F23D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2764-4762-425E-87B1-9ED2FC8E06C0}" type="datetime1">
              <a:rPr lang="fr-FR" smtClean="0"/>
              <a:t>16/06/2021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8D4452B-7628-4154-850D-98F422B5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Demenez | Brieuc Da1ndoy | Guillaume Gulli Mohamed Amine Bennouna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0CC38E5-8AB0-4361-B72E-38451EA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96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C0D2D-2C95-458C-8953-B8A67831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394FD96-7C04-457C-95BC-72CCAB9B9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89FA-BEFF-4A2C-9DBC-FFCF77CDCF30}" type="datetime1">
              <a:rPr lang="fr-FR" smtClean="0"/>
              <a:t>16/06/2021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CAF8D6-6F1F-48F8-B2CE-0FB314F04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Demenez | Brieuc Da1ndoy | Guillaume Gulli Mohamed Amine Bennouna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769F43-50EA-4874-909A-9DFA5998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50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C00A495-B6CE-4219-B1BB-1235910C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2486-6CB2-48C0-BBE5-8D00AE050A57}" type="datetime1">
              <a:rPr lang="fr-FR" smtClean="0"/>
              <a:t>16/06/2021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8FD121A-5125-4CFE-B300-DE2CF7C85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Demenez | Brieuc Da1ndoy | Guillaume Gulli Mohamed Amine Bennouna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D3BF3A-19A4-40E7-BCCB-C8CA437D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10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16F6D8-1BEF-4362-B5FF-63685B964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75E5D4-EA77-401C-A47D-88CDFB843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A40449-F6E1-49FB-B0C3-3F8F46DB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F2F45D-B179-40AD-9855-50FEAC52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2BDA-28EA-4381-80E4-5B0E72D8178D}" type="datetime1">
              <a:rPr lang="fr-FR" smtClean="0"/>
              <a:t>16/06/2021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345345-8210-4912-A719-95AE5F84F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Demenez | Brieuc Da1ndoy | Guillaume Gulli Mohamed Amine Bennouna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7C6F86-54BE-480D-9E7C-C75D8A40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31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4C453-FBE0-4C8A-BDA3-1647F15C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B6AAFCE-E49C-4AD6-823B-B52F707A1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2C49CE-52FE-465A-A56C-DD6A48C4A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E3CF3F-F790-4CA0-BD4F-28C2A571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042A-1F70-467D-93DF-0D840C4D374F}" type="datetime1">
              <a:rPr lang="fr-FR" smtClean="0"/>
              <a:t>16/06/2021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4DDD1D-071A-4D3A-8D95-5A38D6A32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Demenez | Brieuc Da1ndoy | Guillaume Gulli Mohamed Amine Bennouna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88EF41-7030-4C03-A0AC-376F44E4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34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B3E52CC-48DA-44C3-88E5-9314CB368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2EAE91-5DB9-4D25-9F72-1D4FAED1A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F60A45-434E-4E1E-9A40-647F86D49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91904-A126-4419-B499-83ACFB14615B}" type="datetime1">
              <a:rPr lang="fr-FR" smtClean="0"/>
              <a:t>16/06/2021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3F51C4-9187-44AE-9060-4498E8B32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/>
              <a:t>Hugo Demenez | Brieuc Da1ndoy | Guillaume Gulli Mohamed Amine Bennouna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A123C3-F921-4A76-8A7C-3D8B24C21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4663F8E7-E950-430D-880A-090F6311A6B2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8A5DE3A-6590-4C01-A3A2-8CA6C4ACB4F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57413"/>
            <a:ext cx="1353826" cy="56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0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Poppins" panose="00000500000000000000" pitchFamily="2" charset="0"/>
          <a:ea typeface="+mj-ea"/>
          <a:cs typeface="Poppins" panose="000005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C49710-8884-4C2A-A993-79564E0B3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37D63B-8455-4521-B425-2C78231D83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A0F088-494F-4099-9EBB-F480D6A43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Demenez | Brieuc Da1ndoy | Guillaume Gulli Mohamed Amine Bennouna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937429-E13C-45D8-898D-A726521C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12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0D6F62-6513-48B6-A9BB-9582C418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AB0FF1-AB21-4D49-A70E-626606C4A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1DB652-16D9-400C-97BA-7D0665E5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Demenez | Brieuc Da1ndoy | Guillaume Gulli Mohamed Amine Bennouna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AF2C4B-1217-47DD-A68F-0ED87083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6992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</Words>
  <Application>Microsoft Office PowerPoint</Application>
  <PresentationFormat>Grand écran</PresentationFormat>
  <Paragraphs>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Poppins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DEMENEZ</dc:creator>
  <cp:lastModifiedBy>Hugo DEMENEZ</cp:lastModifiedBy>
  <cp:revision>1</cp:revision>
  <dcterms:created xsi:type="dcterms:W3CDTF">2021-06-16T15:13:14Z</dcterms:created>
  <dcterms:modified xsi:type="dcterms:W3CDTF">2021-06-16T15:19:50Z</dcterms:modified>
</cp:coreProperties>
</file>