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Lexend Deca" panose="020B0604020202020204" charset="0"/>
      <p:regular r:id="rId43"/>
    </p:embeddedFont>
    <p:embeddedFont>
      <p:font typeface="Poppins" panose="000005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EA1FF"/>
    <a:srgbClr val="9E60FF"/>
    <a:srgbClr val="7D2AFE"/>
    <a:srgbClr val="8C49FC"/>
    <a:srgbClr val="35C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2E2D6-0F4E-439E-B363-978A23EBBC65}" v="153" dt="2021-06-16T15:04:12.114"/>
  </p1510:revLst>
</p1510:revInfo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c98855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c98855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bc98855ff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bc98855ff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c98855ff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c98855ff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c98855f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c98855ff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c98855ff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c98855ff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c98855ff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c98855ff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c98855ff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bc98855ff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c98855ff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bc98855ff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rgbClr val="35C8FE"/>
            </a:gs>
            <a:gs pos="79000">
              <a:srgbClr val="4EA1FF"/>
            </a:gs>
            <a:gs pos="39000">
              <a:srgbClr val="9E60FF"/>
            </a:gs>
            <a:gs pos="100000">
              <a:srgbClr val="7D2AF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end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18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29.png"/><Relationship Id="rId1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76000">
              <a:srgbClr val="4EA1FF"/>
            </a:gs>
            <a:gs pos="39000">
              <a:srgbClr val="9E60FF"/>
            </a:gs>
            <a:gs pos="100000">
              <a:srgbClr val="7D2AFE"/>
            </a:gs>
          </a:gsLst>
          <a:lin ang="2700000" scaled="1"/>
          <a:tileRect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AEF50C-D370-477A-AA24-5EB8CECD1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68129" cy="5273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4119824" y="2334727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3326930" y="3131136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5"/>
          <p:cNvSpPr/>
          <p:nvPr/>
        </p:nvSpPr>
        <p:spPr>
          <a:xfrm rot="5400000" flipH="1">
            <a:off x="2440478" y="2410392"/>
            <a:ext cx="141900" cy="65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1">
            <a:off x="1975138" y="1947376"/>
            <a:ext cx="141900" cy="652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2" name="Google Shape;222;p25"/>
          <p:cNvSpPr/>
          <p:nvPr/>
        </p:nvSpPr>
        <p:spPr>
          <a:xfrm rot="5400000" flipH="1">
            <a:off x="6459216" y="2792753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3" name="Google Shape;223;p25"/>
          <p:cNvSpPr/>
          <p:nvPr/>
        </p:nvSpPr>
        <p:spPr>
          <a:xfrm rot="5400000" flipH="1">
            <a:off x="5656954" y="3592503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6" name="Google Shape;226;p25"/>
          <p:cNvSpPr/>
          <p:nvPr/>
        </p:nvSpPr>
        <p:spPr>
          <a:xfrm rot="5400000" flipH="1">
            <a:off x="7332110" y="2964653"/>
            <a:ext cx="141600" cy="2319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7" name="Google Shape;227;p25"/>
          <p:cNvSpPr/>
          <p:nvPr/>
        </p:nvSpPr>
        <p:spPr>
          <a:xfrm rot="5400000" flipH="1">
            <a:off x="6241601" y="4055278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5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4294967295"/>
          </p:nvPr>
        </p:nvSpPr>
        <p:spPr>
          <a:xfrm>
            <a:off x="1125538" y="4605338"/>
            <a:ext cx="8018462" cy="306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0" y="1582738"/>
            <a:ext cx="7772400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7772400" cy="784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ctrTitle" idx="4294967295"/>
          </p:nvPr>
        </p:nvSpPr>
        <p:spPr>
          <a:xfrm>
            <a:off x="0" y="419100"/>
            <a:ext cx="7772400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4294967295"/>
          </p:nvPr>
        </p:nvSpPr>
        <p:spPr>
          <a:xfrm>
            <a:off x="0" y="1258888"/>
            <a:ext cx="7772400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ctrTitle" idx="4294967295"/>
          </p:nvPr>
        </p:nvSpPr>
        <p:spPr>
          <a:xfrm>
            <a:off x="0" y="3352800"/>
            <a:ext cx="7772400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4294967295"/>
          </p:nvPr>
        </p:nvSpPr>
        <p:spPr>
          <a:xfrm>
            <a:off x="0" y="4192588"/>
            <a:ext cx="7772400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ctrTitle" idx="4294967295"/>
          </p:nvPr>
        </p:nvSpPr>
        <p:spPr>
          <a:xfrm>
            <a:off x="0" y="1885950"/>
            <a:ext cx="7772400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7772400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2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3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4294967295"/>
          </p:nvPr>
        </p:nvSpPr>
        <p:spPr>
          <a:xfrm>
            <a:off x="7137400" y="1352550"/>
            <a:ext cx="2006600" cy="1558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4294967295"/>
          </p:nvPr>
        </p:nvSpPr>
        <p:spPr>
          <a:xfrm>
            <a:off x="0" y="3028950"/>
            <a:ext cx="2006600" cy="1558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4294967295"/>
          </p:nvPr>
        </p:nvSpPr>
        <p:spPr>
          <a:xfrm>
            <a:off x="7137400" y="3028950"/>
            <a:ext cx="2006600" cy="1558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/>
              </a:rPr>
              <a:t>Instructions</a:t>
            </a:r>
            <a:r>
              <a:rPr lang="en" dirty="0"/>
              <a:t> for use</a:t>
            </a:r>
            <a:endParaRPr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F8CF28-21FF-4097-BE70-100746163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0" y="782638"/>
            <a:ext cx="2536825" cy="35782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body" idx="4294967295"/>
          </p:nvPr>
        </p:nvSpPr>
        <p:spPr>
          <a:xfrm>
            <a:off x="0" y="782638"/>
            <a:ext cx="2536825" cy="35782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0" y="782638"/>
            <a:ext cx="2536825" cy="35782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0" y="1341438"/>
            <a:ext cx="3617913" cy="9286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0" y="2301875"/>
            <a:ext cx="3617913" cy="15001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0" name="Google Shape;370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8" name="Google Shape;388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97" name="Google Shape;397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9" name="Google Shape;399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1" name="Google Shape;401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3" name="Google Shape;403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4" name="Google Shape;404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5" name="Google Shape;405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6" name="Google Shape;406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7" name="Google Shape;407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8" name="Google Shape;408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9" name="Google Shape;409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" name="Google Shape;410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1" name="Google Shape;411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" name="Google Shape;412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3" name="Google Shape;413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4" name="Google Shape;414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5" name="Google Shape;415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6" name="Google Shape;416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7" name="Google Shape;417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8" name="Google Shape;418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9" name="Google Shape;419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0" name="Google Shape;420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30" name="Google Shape;43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33" name="Google Shape;43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36" name="Google Shape;43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39" name="Google Shape;43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42" name="Google Shape;44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45" name="Google Shape;44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47" name="Google Shape;44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59" name="Google Shape;459;p41"/>
          <p:cNvGraphicFramePr/>
          <p:nvPr/>
        </p:nvGraphicFramePr>
        <p:xfrm>
          <a:off x="580650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38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0" y="1341438"/>
            <a:ext cx="3617913" cy="9286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0" y="2301875"/>
            <a:ext cx="3617913" cy="15001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I am Jayden Smith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sz="18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66" name="Google Shape;466;p42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475" name="Google Shape;475;p42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476" name="Google Shape;476;p42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477" name="Google Shape;477;p42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84" name="Google Shape;484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0" name="Google Shape;490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1" name="Google Shape;491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2" name="Google Shape;492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7" name="Google Shape;497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8" name="Google Shape;498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0" name="Google Shape;500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02" name="Google Shape;502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06" name="Google Shape;506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1" name="Google Shape;511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12" name="Google Shape;512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23" name="Google Shape;523;p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24" name="Google Shape;524;p44"/>
          <p:cNvGrpSpPr/>
          <p:nvPr/>
        </p:nvGrpSpPr>
        <p:grpSpPr>
          <a:xfrm>
            <a:off x="627767" y="1413043"/>
            <a:ext cx="3608219" cy="3243858"/>
            <a:chOff x="3778727" y="4460423"/>
            <a:chExt cx="720160" cy="647438"/>
          </a:xfrm>
        </p:grpSpPr>
        <p:sp>
          <p:nvSpPr>
            <p:cNvPr id="525" name="Google Shape;525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32" name="Google Shape;532;p44"/>
          <p:cNvCxnSpPr/>
          <p:nvPr/>
        </p:nvCxnSpPr>
        <p:spPr>
          <a:xfrm>
            <a:off x="4156025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3" name="Google Shape;533;p44"/>
          <p:cNvSpPr txBox="1"/>
          <p:nvPr/>
        </p:nvSpPr>
        <p:spPr>
          <a:xfrm>
            <a:off x="5274525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4" name="Google Shape;534;p44"/>
          <p:cNvCxnSpPr/>
          <p:nvPr/>
        </p:nvCxnSpPr>
        <p:spPr>
          <a:xfrm>
            <a:off x="4000350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5" name="Google Shape;535;p44"/>
          <p:cNvSpPr txBox="1"/>
          <p:nvPr/>
        </p:nvSpPr>
        <p:spPr>
          <a:xfrm>
            <a:off x="5274525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6" name="Google Shape;536;p44"/>
          <p:cNvCxnSpPr/>
          <p:nvPr/>
        </p:nvCxnSpPr>
        <p:spPr>
          <a:xfrm>
            <a:off x="3779125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44"/>
          <p:cNvSpPr txBox="1"/>
          <p:nvPr/>
        </p:nvSpPr>
        <p:spPr>
          <a:xfrm>
            <a:off x="5274525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8" name="Google Shape;538;p44"/>
          <p:cNvCxnSpPr/>
          <p:nvPr/>
        </p:nvCxnSpPr>
        <p:spPr>
          <a:xfrm>
            <a:off x="3590675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9" name="Google Shape;539;p44"/>
          <p:cNvSpPr txBox="1"/>
          <p:nvPr/>
        </p:nvSpPr>
        <p:spPr>
          <a:xfrm>
            <a:off x="5274525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0" name="Google Shape;540;p44"/>
          <p:cNvCxnSpPr/>
          <p:nvPr/>
        </p:nvCxnSpPr>
        <p:spPr>
          <a:xfrm>
            <a:off x="3385825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44"/>
          <p:cNvSpPr txBox="1"/>
          <p:nvPr/>
        </p:nvSpPr>
        <p:spPr>
          <a:xfrm>
            <a:off x="5274525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2" name="Google Shape;542;p44"/>
          <p:cNvCxnSpPr/>
          <p:nvPr/>
        </p:nvCxnSpPr>
        <p:spPr>
          <a:xfrm>
            <a:off x="3172800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44"/>
          <p:cNvSpPr txBox="1"/>
          <p:nvPr/>
        </p:nvSpPr>
        <p:spPr>
          <a:xfrm>
            <a:off x="5274525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9" name="Google Shape;549;p4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50" name="Google Shape;550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1" name="Google Shape;551;p45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2" name="Google Shape;55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3" name="Google Shape;553;p4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4" name="Google Shape;554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5" name="Google Shape;555;p45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6" name="Google Shape;556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7" name="Google Shape;557;p45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11" name="Google Shape;611;p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63" name="Google Shape;563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65" name="Google Shape;565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2" name="Google Shape;612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13" name="Google Shape;613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35" name="Google Shape;635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36" name="Google Shape;636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37" name="Google Shape;637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8" name="Google Shape;638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0" name="Google Shape;640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1" name="Google Shape;641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2" name="Google Shape;642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3" name="Google Shape;643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4" name="Google Shape;644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5" name="Google Shape;645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6" name="Google Shape;646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7" name="Google Shape;647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53" name="Google Shape;653;p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654" name="Google Shape;654;p47"/>
          <p:cNvGraphicFramePr/>
          <p:nvPr/>
        </p:nvGraphicFramePr>
        <p:xfrm>
          <a:off x="580550" y="1474725"/>
          <a:ext cx="7999000" cy="2986825"/>
        </p:xfrm>
        <a:graphic>
          <a:graphicData uri="http://schemas.openxmlformats.org/drawingml/2006/table">
            <a:tbl>
              <a:tblPr>
                <a:noFill/>
                <a:tableStyleId>{8C819C40-AFEB-4EFE-8A8C-DA0982023F71}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659" name="Google Shape;659;p48"/>
          <p:cNvSpPr txBox="1">
            <a:spLocks noGrp="1"/>
          </p:cNvSpPr>
          <p:nvPr>
            <p:ph type="title" idx="4294967295"/>
          </p:nvPr>
        </p:nvSpPr>
        <p:spPr>
          <a:xfrm>
            <a:off x="0" y="206375"/>
            <a:ext cx="601345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pic>
        <p:nvPicPr>
          <p:cNvPr id="661" name="Google Shape;6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0" y="1033463"/>
            <a:ext cx="3332163" cy="19796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0" y="3013075"/>
            <a:ext cx="3332163" cy="10969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1417</Words>
  <Application>Microsoft Office PowerPoint</Application>
  <PresentationFormat>Affichage à l'écran (16:9)</PresentationFormat>
  <Paragraphs>372</Paragraphs>
  <Slides>36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Muli</vt:lpstr>
      <vt:lpstr>Poppins</vt:lpstr>
      <vt:lpstr>Arial</vt:lpstr>
      <vt:lpstr>Calibri</vt:lpstr>
      <vt:lpstr>Lexend Deca</vt:lpstr>
      <vt:lpstr>Aliena template</vt:lpstr>
      <vt:lpstr>Présentation PowerPoint</vt:lpstr>
      <vt:lpstr>Instructions for use</vt:lpstr>
      <vt:lpstr>Hello!</vt:lpstr>
      <vt:lpstr>Présentation PowerPoint</vt:lpstr>
      <vt:lpstr>1. Transition headline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Présentation PowerPoint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</dc:creator>
  <cp:lastModifiedBy>Hugo DEMENEZ</cp:lastModifiedBy>
  <cp:revision>1</cp:revision>
  <dcterms:modified xsi:type="dcterms:W3CDTF">2021-06-16T15:04:39Z</dcterms:modified>
</cp:coreProperties>
</file>