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7F53AE-454F-4B08-9E14-90533A7810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2E739F-925A-422C-BB30-8FEFA9CD1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752A2-6B48-4C49-89FD-62952DCEB356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0AB5CB-B8BC-469F-BFC5-3059072C8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FE7436-6400-421E-9895-A6FB022D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55A73-44BA-4689-BF7C-14628203B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2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29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8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88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B163-2E70-48DC-9DAC-219F823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F688E0-03AF-4A50-A880-6CACC7C6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8EEF5-DBDA-4745-A2A4-8888E383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30382-5CE8-491A-B10C-AB0A1517FAB3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5F6E1-684B-457C-B4A5-917B0F47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99C74-F66A-402A-921A-CF18621F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F6AD-4A12-41AC-B69C-A690F4867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6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3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4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8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1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4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5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5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5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787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B931F-99AA-449D-8E6A-3CCA26EF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E0E66A-2549-41E1-8E81-0EF8A927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06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199545C-DBBB-466C-811D-071FAE18FC70}" vid="{279B3192-0347-4D66-88E4-FBE343AEA77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Lexend Deca</vt:lpstr>
      <vt:lpstr>Muli</vt:lpstr>
      <vt:lpstr>Poppins</vt:lpstr>
      <vt:lpstr>Thème1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2021-06-16T15:00:40Z</dcterms:created>
  <dcterms:modified xsi:type="dcterms:W3CDTF">2021-06-16T15:07:38Z</dcterms:modified>
</cp:coreProperties>
</file>