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DCCB"/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1" dt="2021-06-18T13:00:37.313"/>
    <p1510:client id="{BE397840-2AE7-8A76-A020-1CD67F023FA0}" v="391" dt="2021-06-18T12:44:39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addSld delSld modSld sldOrd">
      <pc:chgData name="Hugo DEMENEZ" userId="167f3b24-aa49-4d1b-b001-4f9180dfa13d" providerId="ADAL" clId="{7F131F86-5835-4106-9139-BC7AD26F85E4}" dt="2021-06-18T13:00:42.025" v="3" actId="47"/>
      <pc:docMkLst>
        <pc:docMk/>
      </pc:docMkLst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add ord">
        <pc:chgData name="Hugo DEMENEZ" userId="167f3b24-aa49-4d1b-b001-4f9180dfa13d" providerId="ADAL" clId="{7F131F86-5835-4106-9139-BC7AD26F85E4}" dt="2021-06-18T13:00:39.714" v="2"/>
        <pc:sldMkLst>
          <pc:docMk/>
          <pc:sldMk cId="2802110099" sldId="262"/>
        </pc:sldMkLst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17.svg"/><Relationship Id="rId7" Type="http://schemas.openxmlformats.org/officeDocument/2006/relationships/image" Target="../media/image26.svg"/><Relationship Id="rId12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5" Type="http://schemas.openxmlformats.org/officeDocument/2006/relationships/image" Target="../media/image19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9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5E93C8-3108-4120-8AC8-88957A3FCA17}"/>
              </a:ext>
            </a:extLst>
          </p:cNvPr>
          <p:cNvSpPr/>
          <p:nvPr/>
        </p:nvSpPr>
        <p:spPr>
          <a:xfrm>
            <a:off x="3977903" y="287606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1C78053-9475-4A00-9265-EAF5B17FCCE6}"/>
              </a:ext>
            </a:extLst>
          </p:cNvPr>
          <p:cNvSpPr/>
          <p:nvPr/>
        </p:nvSpPr>
        <p:spPr>
          <a:xfrm>
            <a:off x="3977903" y="3964327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Graphique 13" descr="Utilisateur contour">
            <a:extLst>
              <a:ext uri="{FF2B5EF4-FFF2-40B4-BE49-F238E27FC236}">
                <a16:creationId xmlns:a16="http://schemas.microsoft.com/office/drawing/2014/main" id="{0FA89914-0255-4AA8-AAA7-D443F079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03" y="3035995"/>
            <a:ext cx="305202" cy="284483"/>
          </a:xfrm>
          <a:prstGeom prst="rect">
            <a:avLst/>
          </a:prstGeom>
        </p:spPr>
      </p:pic>
      <p:pic>
        <p:nvPicPr>
          <p:cNvPr id="16" name="Graphique 15" descr="Verrou contour">
            <a:extLst>
              <a:ext uri="{FF2B5EF4-FFF2-40B4-BE49-F238E27FC236}">
                <a16:creationId xmlns:a16="http://schemas.microsoft.com/office/drawing/2014/main" id="{B42C5914-F0BC-4B92-BD90-4567652CC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603" y="4130821"/>
            <a:ext cx="305202" cy="28448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6AE581F-7D17-4ADB-A0A5-0C8D9081AE19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80ABCB4-898D-48AA-8076-078083A22FE3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ED02859-4A3C-4222-942B-8A0BBC6ACFF2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94DCC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E373D9D-B6CF-4E4E-8B09-BF9B01E560D5}"/>
              </a:ext>
            </a:extLst>
          </p:cNvPr>
          <p:cNvGrpSpPr/>
          <p:nvPr/>
        </p:nvGrpSpPr>
        <p:grpSpPr>
          <a:xfrm>
            <a:off x="5177756" y="5735471"/>
            <a:ext cx="1758258" cy="487204"/>
            <a:chOff x="2146197" y="5183216"/>
            <a:chExt cx="1758258" cy="487204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09C7490-F1C0-4BCE-A60E-3B7283FA966D}"/>
                </a:ext>
              </a:extLst>
            </p:cNvPr>
            <p:cNvSpPr txBox="1"/>
            <p:nvPr/>
          </p:nvSpPr>
          <p:spPr>
            <a:xfrm>
              <a:off x="2146197" y="5183216"/>
              <a:ext cx="1758258" cy="487204"/>
            </a:xfrm>
            <a:prstGeom prst="roundRect">
              <a:avLst>
                <a:gd name="adj" fmla="val 41785"/>
              </a:avLst>
            </a:prstGeom>
            <a:solidFill>
              <a:srgbClr val="94DCCB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pic>
          <p:nvPicPr>
            <p:cNvPr id="49" name="Graphique 48" descr="Coche avec un remplissage uni">
              <a:extLst>
                <a:ext uri="{FF2B5EF4-FFF2-40B4-BE49-F238E27FC236}">
                  <a16:creationId xmlns:a16="http://schemas.microsoft.com/office/drawing/2014/main" id="{F2FEEBCE-B335-4E98-BB58-D0C18098F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28509" y="5186635"/>
              <a:ext cx="471862" cy="471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94DCC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0"/>
            <a:ext cx="998376" cy="99837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1001609"/>
            <a:ext cx="1440000" cy="11951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User</a:t>
            </a:r>
            <a:endParaRPr lang="fr-FR" dirty="0"/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274" y="3465847"/>
            <a:ext cx="1440000" cy="18059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/>
                <a:cs typeface="Times New Roman"/>
              </a:rPr>
              <a:t>Marks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 err="1">
                <a:latin typeface="Calibri"/>
                <a:ea typeface="Calibri" panose="020F0502020204030204" pitchFamily="34" charset="0"/>
                <a:cs typeface="Times New Roman"/>
              </a:rPr>
              <a:t>title</a:t>
            </a:r>
            <a:endParaRPr lang="fr-FR" sz="1100" u="heavy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mark</a:t>
            </a:r>
            <a:endParaRPr lang="fr-FR" sz="1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Zone de texte 2">
            <a:extLst>
              <a:ext uri="{FF2B5EF4-FFF2-40B4-BE49-F238E27FC236}">
                <a16:creationId xmlns:a16="http://schemas.microsoft.com/office/drawing/2014/main" id="{DA762878-CDC5-4812-AD82-2AEEBA59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8381" y="3465846"/>
            <a:ext cx="1440000" cy="18059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latin typeface="Calibri"/>
                <a:ea typeface="Calibri" panose="020F0502020204030204" pitchFamily="34" charset="0"/>
                <a:cs typeface="Times New Roman"/>
              </a:rPr>
              <a:t>subject</a:t>
            </a:r>
            <a:endParaRPr lang="fr-FR" sz="1100" u="heavy" dirty="0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latin typeface="Calibri"/>
                <a:ea typeface="Calibri" panose="020F0502020204030204" pitchFamily="34" charset="0"/>
                <a:cs typeface="Times New Roman"/>
              </a:rPr>
              <a:t>teacher</a:t>
            </a:r>
            <a:endParaRPr lang="fr-FR" sz="1100" dirty="0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room</a:t>
            </a:r>
            <a:endParaRPr lang="fr-FR" sz="1100" dirty="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  <a:endParaRPr lang="fr-FR" sz="1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start</a:t>
            </a:r>
            <a:endParaRPr lang="fr-FR" sz="1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end</a:t>
            </a:r>
            <a:endParaRPr lang="fr-FR" sz="1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u="dotte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609725" y="1000125"/>
            <a:ext cx="1943100" cy="1200150"/>
          </a:xfrm>
          <a:prstGeom prst="ellipse">
            <a:avLst/>
          </a:prstGeom>
          <a:solidFill>
            <a:srgbClr val="94D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cs typeface="Calibri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8639174" y="1000125"/>
            <a:ext cx="1943100" cy="1200150"/>
          </a:xfrm>
          <a:prstGeom prst="ellipse">
            <a:avLst/>
          </a:prstGeom>
          <a:solidFill>
            <a:srgbClr val="94D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cs typeface="Calibri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/>
          <p:nvPr/>
        </p:nvCxnSpPr>
        <p:spPr>
          <a:xfrm>
            <a:off x="6819900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20ABF6-2469-4819-B334-C8691A259289}"/>
              </a:ext>
            </a:extLst>
          </p:cNvPr>
          <p:cNvCxnSpPr>
            <a:cxnSpLocks/>
          </p:cNvCxnSpPr>
          <p:nvPr/>
        </p:nvCxnSpPr>
        <p:spPr>
          <a:xfrm>
            <a:off x="3552825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</p:cNvCxnSpPr>
          <p:nvPr/>
        </p:nvCxnSpPr>
        <p:spPr>
          <a:xfrm flipH="1" flipV="1">
            <a:off x="9639300" y="2209800"/>
            <a:ext cx="9525" cy="12477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6AFD5ED-273B-4671-B620-947693BA8583}"/>
              </a:ext>
            </a:extLst>
          </p:cNvPr>
          <p:cNvCxnSpPr>
            <a:cxnSpLocks/>
          </p:cNvCxnSpPr>
          <p:nvPr/>
        </p:nvCxnSpPr>
        <p:spPr>
          <a:xfrm flipV="1">
            <a:off x="2581274" y="2200275"/>
            <a:ext cx="9525" cy="12668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48482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258127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896302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1,n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69056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Connexion sur </a:t>
            </a:r>
            <a:r>
              <a:rPr lang="fr-FR" err="1"/>
              <a:t>Aurion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Exécutions des différents scripts</a:t>
            </a:r>
            <a:endParaRPr lang="fr-CA">
              <a:cs typeface="Calibri"/>
            </a:endParaRP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Site </a:t>
            </a:r>
            <a:r>
              <a:rPr lang="fr-CA" err="1"/>
              <a:t>IsenInfo</a:t>
            </a:r>
            <a:endParaRPr lang="fr-CA" err="1">
              <a:cs typeface="Calibri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/>
              <a:t>Mails</a:t>
            </a:r>
            <a:endParaRPr lang="fr-CA">
              <a:cs typeface="Calibri"/>
            </a:endParaRP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2021-06-18T13:01:04Z</dcterms:modified>
</cp:coreProperties>
</file>