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4DCCB"/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4CB1B-AEA6-45B1-B6A9-0ABF08811AEC}" v="38" dt="2021-05-18T14:58:24.762"/>
    <p1510:client id="{BE397840-2AE7-8A76-A020-1CD67F023FA0}" v="242" dt="2021-06-18T12:28:0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28:03.388" v="189" actId="1076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28:03.388" v="189" actId="1076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42.653" v="185" actId="1076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5:04.398" v="121" actId="1076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7:52.887" v="188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03.388" v="189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25:09.117" v="122" actId="1076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22:37.114" v="93" actId="1076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24:15.508" v="113" actId="1076"/>
          <ac:cxnSpMkLst>
            <pc:docMk/>
            <pc:sldMk cId="1097528585" sldId="261"/>
            <ac:cxnSpMk id="22" creationId="{999A1327-5579-4EA8-8A9E-BC0C1C88DB9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22:35.644" v="92" actId="1076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24:20.428" v="114" actId="1076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22:43.910" v="97" actId="1076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17.svg"/><Relationship Id="rId7" Type="http://schemas.openxmlformats.org/officeDocument/2006/relationships/image" Target="../media/image26.svg"/><Relationship Id="rId12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5E93C8-3108-4120-8AC8-88957A3FCA17}"/>
              </a:ext>
            </a:extLst>
          </p:cNvPr>
          <p:cNvSpPr/>
          <p:nvPr/>
        </p:nvSpPr>
        <p:spPr>
          <a:xfrm>
            <a:off x="3977903" y="287606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1C78053-9475-4A00-9265-EAF5B17FCCE6}"/>
              </a:ext>
            </a:extLst>
          </p:cNvPr>
          <p:cNvSpPr/>
          <p:nvPr/>
        </p:nvSpPr>
        <p:spPr>
          <a:xfrm>
            <a:off x="3977903" y="3964327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Graphique 13" descr="Utilisateur contour">
            <a:extLst>
              <a:ext uri="{FF2B5EF4-FFF2-40B4-BE49-F238E27FC236}">
                <a16:creationId xmlns:a16="http://schemas.microsoft.com/office/drawing/2014/main" id="{0FA89914-0255-4AA8-AAA7-D443F079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603" y="3035995"/>
            <a:ext cx="305202" cy="284483"/>
          </a:xfrm>
          <a:prstGeom prst="rect">
            <a:avLst/>
          </a:prstGeom>
        </p:spPr>
      </p:pic>
      <p:pic>
        <p:nvPicPr>
          <p:cNvPr id="16" name="Graphique 15" descr="Verrou contour">
            <a:extLst>
              <a:ext uri="{FF2B5EF4-FFF2-40B4-BE49-F238E27FC236}">
                <a16:creationId xmlns:a16="http://schemas.microsoft.com/office/drawing/2014/main" id="{B42C5914-F0BC-4B92-BD90-4567652CC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3603" y="4130821"/>
            <a:ext cx="305202" cy="28448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6AE581F-7D17-4ADB-A0A5-0C8D9081AE19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80ABCB4-898D-48AA-8076-078083A22FE3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ED02859-4A3C-4222-942B-8A0BBC6ACFF2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94DCC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E373D9D-B6CF-4E4E-8B09-BF9B01E560D5}"/>
              </a:ext>
            </a:extLst>
          </p:cNvPr>
          <p:cNvGrpSpPr/>
          <p:nvPr/>
        </p:nvGrpSpPr>
        <p:grpSpPr>
          <a:xfrm>
            <a:off x="5177756" y="5735471"/>
            <a:ext cx="1758258" cy="487204"/>
            <a:chOff x="2146197" y="5183216"/>
            <a:chExt cx="1758258" cy="487204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09C7490-F1C0-4BCE-A60E-3B7283FA966D}"/>
                </a:ext>
              </a:extLst>
            </p:cNvPr>
            <p:cNvSpPr txBox="1"/>
            <p:nvPr/>
          </p:nvSpPr>
          <p:spPr>
            <a:xfrm>
              <a:off x="2146197" y="5183216"/>
              <a:ext cx="1758258" cy="487204"/>
            </a:xfrm>
            <a:prstGeom prst="roundRect">
              <a:avLst>
                <a:gd name="adj" fmla="val 41785"/>
              </a:avLst>
            </a:prstGeom>
            <a:solidFill>
              <a:srgbClr val="94DCCB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49" name="Graphique 48" descr="Coche avec un remplissage uni">
              <a:extLst>
                <a:ext uri="{FF2B5EF4-FFF2-40B4-BE49-F238E27FC236}">
                  <a16:creationId xmlns:a16="http://schemas.microsoft.com/office/drawing/2014/main" id="{F2FEEBCE-B335-4E98-BB58-D0C18098F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28509" y="5186635"/>
              <a:ext cx="471862" cy="471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94DCC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0"/>
            <a:ext cx="998376" cy="99837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99" y="1001609"/>
            <a:ext cx="1440000" cy="11951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342" y="3465847"/>
            <a:ext cx="1440000" cy="18059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99" y="3465847"/>
            <a:ext cx="1440000" cy="18059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Zone de texte 2">
            <a:extLst>
              <a:ext uri="{FF2B5EF4-FFF2-40B4-BE49-F238E27FC236}">
                <a16:creationId xmlns:a16="http://schemas.microsoft.com/office/drawing/2014/main" id="{DA762878-CDC5-4812-AD82-2AEEBA59F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56" y="3465846"/>
            <a:ext cx="1440000" cy="18059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matiere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Professeur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Salle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Heure_debut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heure_fin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u="dotte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sur </a:t>
            </a:r>
            <a:r>
              <a:rPr lang="fr-FR" dirty="0" err="1"/>
              <a:t>Aurion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4972702"/>
            <a:ext cx="1185797" cy="120667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7618" y="4979878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49034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687234" y="4556342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>
            <a:off x="2812484" y="1806879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>
            <a:off x="501432" y="3723361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880194-0E88-425B-AEEF-BA27B35F656B}"/>
              </a:ext>
            </a:extLst>
          </p:cNvPr>
          <p:cNvCxnSpPr/>
          <p:nvPr/>
        </p:nvCxnSpPr>
        <p:spPr>
          <a:xfrm>
            <a:off x="7971119" y="1986419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>
            <a:off x="503520" y="4059477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8192413" y="1007301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35A58D95-B69A-4B33-BA31-207A6A5BDDB3}"/>
              </a:ext>
            </a:extLst>
          </p:cNvPr>
          <p:cNvSpPr txBox="1"/>
          <p:nvPr/>
        </p:nvSpPr>
        <p:spPr>
          <a:xfrm>
            <a:off x="5016674" y="312733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/>
              <a:t>Cliquez pour ajouter du texte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Graphiques</a:t>
            </a:r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71</Words>
  <Application>Microsoft Office PowerPoint</Application>
  <PresentationFormat>Grand écran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15</cp:revision>
  <dcterms:created xsi:type="dcterms:W3CDTF">2021-05-18T07:16:03Z</dcterms:created>
  <dcterms:modified xsi:type="dcterms:W3CDTF">2021-06-18T12:28:22Z</dcterms:modified>
</cp:coreProperties>
</file>