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9" r:id="rId2"/>
    <p:sldId id="261" r:id="rId3"/>
    <p:sldId id="260" r:id="rId4"/>
    <p:sldId id="262" r:id="rId5"/>
    <p:sldId id="263" r:id="rId6"/>
    <p:sldId id="269" r:id="rId7"/>
    <p:sldId id="276" r:id="rId8"/>
    <p:sldId id="270" r:id="rId9"/>
    <p:sldId id="267" r:id="rId10"/>
    <p:sldId id="271" r:id="rId11"/>
    <p:sldId id="273" r:id="rId12"/>
    <p:sldId id="275" r:id="rId13"/>
    <p:sldId id="277" r:id="rId14"/>
    <p:sldId id="268" r:id="rId15"/>
    <p:sldId id="274" r:id="rId16"/>
    <p:sldId id="278" r:id="rId17"/>
    <p:sldId id="279" r:id="rId18"/>
    <p:sldId id="272" r:id="rId19"/>
    <p:sldId id="280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1F06F6-6EC9-494F-A6A2-4357964A6C19}">
          <p14:sldIdLst>
            <p14:sldId id="259"/>
            <p14:sldId id="261"/>
          </p14:sldIdLst>
        </p14:section>
        <p14:section name="Sommaire" id="{6F29879C-69A7-444A-82DA-5097133C14C3}">
          <p14:sldIdLst>
            <p14:sldId id="260"/>
          </p14:sldIdLst>
        </p14:section>
        <p14:section name="Première partie" id="{4AA07A40-5265-4799-BF88-168218E6357D}">
          <p14:sldIdLst>
            <p14:sldId id="262"/>
            <p14:sldId id="263"/>
            <p14:sldId id="269"/>
            <p14:sldId id="276"/>
            <p14:sldId id="270"/>
          </p14:sldIdLst>
        </p14:section>
        <p14:section name="Deuxième partie" id="{0243CD7B-0FBB-45F7-996F-3714D7FE8E35}">
          <p14:sldIdLst>
            <p14:sldId id="267"/>
            <p14:sldId id="271"/>
            <p14:sldId id="273"/>
            <p14:sldId id="275"/>
            <p14:sldId id="277"/>
          </p14:sldIdLst>
        </p14:section>
        <p14:section name="Troisième partie" id="{6057DFBA-4BE5-4093-8028-DE22FDECCA5F}">
          <p14:sldIdLst>
            <p14:sldId id="268"/>
            <p14:sldId id="274"/>
            <p14:sldId id="278"/>
            <p14:sldId id="279"/>
          </p14:sldIdLst>
        </p14:section>
        <p14:section name="Conclusion" id="{F0AE9ECC-1655-48C6-A6F5-46AB5B7321E9}">
          <p14:sldIdLst>
            <p14:sldId id="272"/>
          </p14:sldIdLst>
        </p14:section>
        <p14:section name="Ouverture" id="{C8AD8EBD-D964-41B6-A861-F9A64744A988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74"/>
    <a:srgbClr val="9599E2"/>
    <a:srgbClr val="8BC6EC"/>
    <a:srgbClr val="4AA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E2BE1-E4D3-45A2-8470-D548FC3381C6}" v="100" dt="2021-06-25T09:32:32.802"/>
    <p1510:client id="{DB6A8ECF-B9FA-4FA8-839B-D9B55B3C70EB}" v="1724" dt="2021-06-25T14:25:16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2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DEMENEZ" userId="167f3b24-aa49-4d1b-b001-4f9180dfa13d" providerId="ADAL" clId="{DB6A8ECF-B9FA-4FA8-839B-D9B55B3C70EB}"/>
    <pc:docChg chg="undo custSel addSld delSld modSld sldOrd modMainMaster addSection modSection">
      <pc:chgData name="Hugo DEMENEZ" userId="167f3b24-aa49-4d1b-b001-4f9180dfa13d" providerId="ADAL" clId="{DB6A8ECF-B9FA-4FA8-839B-D9B55B3C70EB}" dt="2021-06-25T14:25:16.615" v="2214" actId="313"/>
      <pc:docMkLst>
        <pc:docMk/>
      </pc:docMkLst>
      <pc:sldChg chg="addSp delSp modSp del mod modClrScheme chgLayout">
        <pc:chgData name="Hugo DEMENEZ" userId="167f3b24-aa49-4d1b-b001-4f9180dfa13d" providerId="ADAL" clId="{DB6A8ECF-B9FA-4FA8-839B-D9B55B3C70EB}" dt="2021-06-23T11:34:28.350" v="56" actId="47"/>
        <pc:sldMkLst>
          <pc:docMk/>
          <pc:sldMk cId="3808120713" sldId="256"/>
        </pc:sldMkLst>
        <pc:spChg chg="del">
          <ac:chgData name="Hugo DEMENEZ" userId="167f3b24-aa49-4d1b-b001-4f9180dfa13d" providerId="ADAL" clId="{DB6A8ECF-B9FA-4FA8-839B-D9B55B3C70EB}" dt="2021-06-23T11:34:14.769" v="52" actId="700"/>
          <ac:spMkLst>
            <pc:docMk/>
            <pc:sldMk cId="3808120713" sldId="256"/>
            <ac:spMk id="2" creationId="{0AC49710-8884-4C2A-A993-79564E0B3434}"/>
          </ac:spMkLst>
        </pc:spChg>
        <pc:spChg chg="del">
          <ac:chgData name="Hugo DEMENEZ" userId="167f3b24-aa49-4d1b-b001-4f9180dfa13d" providerId="ADAL" clId="{DB6A8ECF-B9FA-4FA8-839B-D9B55B3C70EB}" dt="2021-06-23T11:34:14.769" v="52" actId="700"/>
          <ac:spMkLst>
            <pc:docMk/>
            <pc:sldMk cId="3808120713" sldId="256"/>
            <ac:spMk id="3" creationId="{0137D63B-8455-4521-B425-2C78231D83B3}"/>
          </ac:spMkLst>
        </pc:spChg>
        <pc:spChg chg="add del mod ord">
          <ac:chgData name="Hugo DEMENEZ" userId="167f3b24-aa49-4d1b-b001-4f9180dfa13d" providerId="ADAL" clId="{DB6A8ECF-B9FA-4FA8-839B-D9B55B3C70EB}" dt="2021-06-23T11:34:16.955" v="53" actId="700"/>
          <ac:spMkLst>
            <pc:docMk/>
            <pc:sldMk cId="3808120713" sldId="256"/>
            <ac:spMk id="4" creationId="{A127B87F-DD46-486F-AB8C-360D0C620584}"/>
          </ac:spMkLst>
        </pc:spChg>
        <pc:spChg chg="add del mod ord">
          <ac:chgData name="Hugo DEMENEZ" userId="167f3b24-aa49-4d1b-b001-4f9180dfa13d" providerId="ADAL" clId="{DB6A8ECF-B9FA-4FA8-839B-D9B55B3C70EB}" dt="2021-06-23T11:34:16.955" v="53" actId="700"/>
          <ac:spMkLst>
            <pc:docMk/>
            <pc:sldMk cId="3808120713" sldId="256"/>
            <ac:spMk id="5" creationId="{419A97D1-E5CD-4C1A-9521-D6E04F8EC825}"/>
          </ac:spMkLst>
        </pc:spChg>
        <pc:spChg chg="mod ord">
          <ac:chgData name="Hugo DEMENEZ" userId="167f3b24-aa49-4d1b-b001-4f9180dfa13d" providerId="ADAL" clId="{DB6A8ECF-B9FA-4FA8-839B-D9B55B3C70EB}" dt="2021-06-23T11:34:18.486" v="54" actId="700"/>
          <ac:spMkLst>
            <pc:docMk/>
            <pc:sldMk cId="3808120713" sldId="256"/>
            <ac:spMk id="6" creationId="{E7A0F088-494F-4099-9EBB-F480D6A43E26}"/>
          </ac:spMkLst>
        </pc:spChg>
        <pc:spChg chg="mod ord">
          <ac:chgData name="Hugo DEMENEZ" userId="167f3b24-aa49-4d1b-b001-4f9180dfa13d" providerId="ADAL" clId="{DB6A8ECF-B9FA-4FA8-839B-D9B55B3C70EB}" dt="2021-06-23T11:34:18.486" v="54" actId="700"/>
          <ac:spMkLst>
            <pc:docMk/>
            <pc:sldMk cId="3808120713" sldId="256"/>
            <ac:spMk id="7" creationId="{FD937429-E13C-45D8-898D-A726521CCC43}"/>
          </ac:spMkLst>
        </pc:spChg>
        <pc:spChg chg="add del mod ord">
          <ac:chgData name="Hugo DEMENEZ" userId="167f3b24-aa49-4d1b-b001-4f9180dfa13d" providerId="ADAL" clId="{DB6A8ECF-B9FA-4FA8-839B-D9B55B3C70EB}" dt="2021-06-23T11:34:18.486" v="54" actId="700"/>
          <ac:spMkLst>
            <pc:docMk/>
            <pc:sldMk cId="3808120713" sldId="256"/>
            <ac:spMk id="8" creationId="{300F3BE4-ABAA-4EE5-A1DF-A4D47509ADA4}"/>
          </ac:spMkLst>
        </pc:spChg>
        <pc:spChg chg="add del mod ord">
          <ac:chgData name="Hugo DEMENEZ" userId="167f3b24-aa49-4d1b-b001-4f9180dfa13d" providerId="ADAL" clId="{DB6A8ECF-B9FA-4FA8-839B-D9B55B3C70EB}" dt="2021-06-23T11:34:18.486" v="54" actId="700"/>
          <ac:spMkLst>
            <pc:docMk/>
            <pc:sldMk cId="3808120713" sldId="256"/>
            <ac:spMk id="9" creationId="{E28A7749-71EE-4A0F-93E3-355618F8781B}"/>
          </ac:spMkLst>
        </pc:spChg>
        <pc:spChg chg="add mod ord">
          <ac:chgData name="Hugo DEMENEZ" userId="167f3b24-aa49-4d1b-b001-4f9180dfa13d" providerId="ADAL" clId="{DB6A8ECF-B9FA-4FA8-839B-D9B55B3C70EB}" dt="2021-06-23T11:34:18.486" v="54" actId="700"/>
          <ac:spMkLst>
            <pc:docMk/>
            <pc:sldMk cId="3808120713" sldId="256"/>
            <ac:spMk id="10" creationId="{1E844D9D-97DD-4A6E-BD28-964201F0AF9E}"/>
          </ac:spMkLst>
        </pc:spChg>
        <pc:spChg chg="add mod ord">
          <ac:chgData name="Hugo DEMENEZ" userId="167f3b24-aa49-4d1b-b001-4f9180dfa13d" providerId="ADAL" clId="{DB6A8ECF-B9FA-4FA8-839B-D9B55B3C70EB}" dt="2021-06-23T11:34:18.486" v="54" actId="700"/>
          <ac:spMkLst>
            <pc:docMk/>
            <pc:sldMk cId="3808120713" sldId="256"/>
            <ac:spMk id="11" creationId="{18E86241-ADFD-41D4-8CB8-4BCD5214284F}"/>
          </ac:spMkLst>
        </pc:spChg>
      </pc:sldChg>
      <pc:sldChg chg="del">
        <pc:chgData name="Hugo DEMENEZ" userId="167f3b24-aa49-4d1b-b001-4f9180dfa13d" providerId="ADAL" clId="{DB6A8ECF-B9FA-4FA8-839B-D9B55B3C70EB}" dt="2021-06-23T11:34:29.143" v="58" actId="47"/>
        <pc:sldMkLst>
          <pc:docMk/>
          <pc:sldMk cId="3283699238" sldId="257"/>
        </pc:sldMkLst>
      </pc:sldChg>
      <pc:sldChg chg="addSp delSp new del">
        <pc:chgData name="Hugo DEMENEZ" userId="167f3b24-aa49-4d1b-b001-4f9180dfa13d" providerId="ADAL" clId="{DB6A8ECF-B9FA-4FA8-839B-D9B55B3C70EB}" dt="2021-06-23T11:34:28.624" v="57" actId="47"/>
        <pc:sldMkLst>
          <pc:docMk/>
          <pc:sldMk cId="2390795875" sldId="258"/>
        </pc:sldMkLst>
        <pc:picChg chg="add del">
          <ac:chgData name="Hugo DEMENEZ" userId="167f3b24-aa49-4d1b-b001-4f9180dfa13d" providerId="ADAL" clId="{DB6A8ECF-B9FA-4FA8-839B-D9B55B3C70EB}" dt="2021-06-23T11:30:10.293" v="2" actId="478"/>
          <ac:picMkLst>
            <pc:docMk/>
            <pc:sldMk cId="2390795875" sldId="258"/>
            <ac:picMk id="1026" creationId="{0785226C-0967-4739-9B5A-59779D904733}"/>
          </ac:picMkLst>
        </pc:picChg>
      </pc:sldChg>
      <pc:sldChg chg="addSp delSp modSp new mod modTransition">
        <pc:chgData name="Hugo DEMENEZ" userId="167f3b24-aa49-4d1b-b001-4f9180dfa13d" providerId="ADAL" clId="{DB6A8ECF-B9FA-4FA8-839B-D9B55B3C70EB}" dt="2021-06-25T14:15:48.505" v="1711"/>
        <pc:sldMkLst>
          <pc:docMk/>
          <pc:sldMk cId="1841864826" sldId="259"/>
        </pc:sldMkLst>
        <pc:spChg chg="mod">
          <ac:chgData name="Hugo DEMENEZ" userId="167f3b24-aa49-4d1b-b001-4f9180dfa13d" providerId="ADAL" clId="{DB6A8ECF-B9FA-4FA8-839B-D9B55B3C70EB}" dt="2021-06-25T13:56:29.160" v="1341" actId="113"/>
          <ac:spMkLst>
            <pc:docMk/>
            <pc:sldMk cId="1841864826" sldId="259"/>
            <ac:spMk id="2" creationId="{C57B7E1C-C3F5-4725-9F3E-E49C4C6A091D}"/>
          </ac:spMkLst>
        </pc:spChg>
        <pc:spChg chg="del">
          <ac:chgData name="Hugo DEMENEZ" userId="167f3b24-aa49-4d1b-b001-4f9180dfa13d" providerId="ADAL" clId="{DB6A8ECF-B9FA-4FA8-839B-D9B55B3C70EB}" dt="2021-06-25T12:35:27.117" v="520" actId="478"/>
          <ac:spMkLst>
            <pc:docMk/>
            <pc:sldMk cId="1841864826" sldId="259"/>
            <ac:spMk id="3" creationId="{2BEF494F-48EF-41E5-A109-85CCFCF06744}"/>
          </ac:spMkLst>
        </pc:spChg>
        <pc:spChg chg="mod">
          <ac:chgData name="Hugo DEMENEZ" userId="167f3b24-aa49-4d1b-b001-4f9180dfa13d" providerId="ADAL" clId="{DB6A8ECF-B9FA-4FA8-839B-D9B55B3C70EB}" dt="2021-06-25T13:56:40.266" v="1342" actId="1076"/>
          <ac:spMkLst>
            <pc:docMk/>
            <pc:sldMk cId="1841864826" sldId="259"/>
            <ac:spMk id="4" creationId="{641AC214-18DF-4624-8523-87245B9348E2}"/>
          </ac:spMkLst>
        </pc:spChg>
        <pc:spChg chg="add mod">
          <ac:chgData name="Hugo DEMENEZ" userId="167f3b24-aa49-4d1b-b001-4f9180dfa13d" providerId="ADAL" clId="{DB6A8ECF-B9FA-4FA8-839B-D9B55B3C70EB}" dt="2021-06-23T11:40:45.411" v="147" actId="164"/>
          <ac:spMkLst>
            <pc:docMk/>
            <pc:sldMk cId="1841864826" sldId="259"/>
            <ac:spMk id="6" creationId="{ECB9B133-C54F-4840-8BA1-1C3CA47722B6}"/>
          </ac:spMkLst>
        </pc:spChg>
        <pc:spChg chg="mod topLvl">
          <ac:chgData name="Hugo DEMENEZ" userId="167f3b24-aa49-4d1b-b001-4f9180dfa13d" providerId="ADAL" clId="{DB6A8ECF-B9FA-4FA8-839B-D9B55B3C70EB}" dt="2021-06-25T13:33:11.452" v="1250" actId="164"/>
          <ac:spMkLst>
            <pc:docMk/>
            <pc:sldMk cId="1841864826" sldId="259"/>
            <ac:spMk id="7" creationId="{31474F0A-D5C1-4449-909B-EF178AB14D89}"/>
          </ac:spMkLst>
        </pc:spChg>
        <pc:spChg chg="mod topLvl">
          <ac:chgData name="Hugo DEMENEZ" userId="167f3b24-aa49-4d1b-b001-4f9180dfa13d" providerId="ADAL" clId="{DB6A8ECF-B9FA-4FA8-839B-D9B55B3C70EB}" dt="2021-06-25T13:33:11.452" v="1250" actId="164"/>
          <ac:spMkLst>
            <pc:docMk/>
            <pc:sldMk cId="1841864826" sldId="259"/>
            <ac:spMk id="8" creationId="{8F9D2609-4F44-40CD-840E-AF7C7DE63365}"/>
          </ac:spMkLst>
        </pc:spChg>
        <pc:spChg chg="add mod">
          <ac:chgData name="Hugo DEMENEZ" userId="167f3b24-aa49-4d1b-b001-4f9180dfa13d" providerId="ADAL" clId="{DB6A8ECF-B9FA-4FA8-839B-D9B55B3C70EB}" dt="2021-06-23T11:40:45.411" v="147" actId="164"/>
          <ac:spMkLst>
            <pc:docMk/>
            <pc:sldMk cId="1841864826" sldId="259"/>
            <ac:spMk id="9" creationId="{AE54C766-320E-4906-980F-5E47E1F4BAF1}"/>
          </ac:spMkLst>
        </pc:spChg>
        <pc:spChg chg="mod topLvl">
          <ac:chgData name="Hugo DEMENEZ" userId="167f3b24-aa49-4d1b-b001-4f9180dfa13d" providerId="ADAL" clId="{DB6A8ECF-B9FA-4FA8-839B-D9B55B3C70EB}" dt="2021-06-25T13:33:11.452" v="1250" actId="164"/>
          <ac:spMkLst>
            <pc:docMk/>
            <pc:sldMk cId="1841864826" sldId="259"/>
            <ac:spMk id="10" creationId="{4B7B093F-A708-48CF-8F07-DCEBE618AEE9}"/>
          </ac:spMkLst>
        </pc:spChg>
        <pc:spChg chg="add mod">
          <ac:chgData name="Hugo DEMENEZ" userId="167f3b24-aa49-4d1b-b001-4f9180dfa13d" providerId="ADAL" clId="{DB6A8ECF-B9FA-4FA8-839B-D9B55B3C70EB}" dt="2021-06-23T11:40:45.411" v="147" actId="164"/>
          <ac:spMkLst>
            <pc:docMk/>
            <pc:sldMk cId="1841864826" sldId="259"/>
            <ac:spMk id="12" creationId="{0BC40EE1-AF69-48B6-A1CB-286814F37DDA}"/>
          </ac:spMkLst>
        </pc:spChg>
        <pc:spChg chg="mod topLvl">
          <ac:chgData name="Hugo DEMENEZ" userId="167f3b24-aa49-4d1b-b001-4f9180dfa13d" providerId="ADAL" clId="{DB6A8ECF-B9FA-4FA8-839B-D9B55B3C70EB}" dt="2021-06-25T13:33:11.452" v="1250" actId="164"/>
          <ac:spMkLst>
            <pc:docMk/>
            <pc:sldMk cId="1841864826" sldId="259"/>
            <ac:spMk id="12" creationId="{E4BB1FD7-D8F1-4ACA-B1F7-28A4318C4416}"/>
          </ac:spMkLst>
        </pc:spChg>
        <pc:spChg chg="add mod topLvl">
          <ac:chgData name="Hugo DEMENEZ" userId="167f3b24-aa49-4d1b-b001-4f9180dfa13d" providerId="ADAL" clId="{DB6A8ECF-B9FA-4FA8-839B-D9B55B3C70EB}" dt="2021-06-25T13:33:11.452" v="1250" actId="164"/>
          <ac:spMkLst>
            <pc:docMk/>
            <pc:sldMk cId="1841864826" sldId="259"/>
            <ac:spMk id="14" creationId="{557B6687-1FC5-4802-B1D6-3B08928350D7}"/>
          </ac:spMkLst>
        </pc:spChg>
        <pc:spChg chg="add mod">
          <ac:chgData name="Hugo DEMENEZ" userId="167f3b24-aa49-4d1b-b001-4f9180dfa13d" providerId="ADAL" clId="{DB6A8ECF-B9FA-4FA8-839B-D9B55B3C70EB}" dt="2021-06-25T13:33:11.452" v="1250" actId="164"/>
          <ac:spMkLst>
            <pc:docMk/>
            <pc:sldMk cId="1841864826" sldId="259"/>
            <ac:spMk id="16" creationId="{17284F2A-380B-47C5-8E35-43E16DBB1546}"/>
          </ac:spMkLst>
        </pc:spChg>
        <pc:spChg chg="add mod">
          <ac:chgData name="Hugo DEMENEZ" userId="167f3b24-aa49-4d1b-b001-4f9180dfa13d" providerId="ADAL" clId="{DB6A8ECF-B9FA-4FA8-839B-D9B55B3C70EB}" dt="2021-06-23T11:40:45.411" v="147" actId="164"/>
          <ac:spMkLst>
            <pc:docMk/>
            <pc:sldMk cId="1841864826" sldId="259"/>
            <ac:spMk id="19" creationId="{B6FAD356-836F-43F7-BD03-51DC87C2A94F}"/>
          </ac:spMkLst>
        </pc:spChg>
        <pc:grpChg chg="add mod">
          <ac:chgData name="Hugo DEMENEZ" userId="167f3b24-aa49-4d1b-b001-4f9180dfa13d" providerId="ADAL" clId="{DB6A8ECF-B9FA-4FA8-839B-D9B55B3C70EB}" dt="2021-06-25T13:33:11.452" v="1250" actId="164"/>
          <ac:grpSpMkLst>
            <pc:docMk/>
            <pc:sldMk cId="1841864826" sldId="259"/>
            <ac:grpSpMk id="3" creationId="{170C41DE-68B7-4710-AD6A-552E6D8A7DB5}"/>
          </ac:grpSpMkLst>
        </pc:grpChg>
        <pc:grpChg chg="add del mod">
          <ac:chgData name="Hugo DEMENEZ" userId="167f3b24-aa49-4d1b-b001-4f9180dfa13d" providerId="ADAL" clId="{DB6A8ECF-B9FA-4FA8-839B-D9B55B3C70EB}" dt="2021-06-25T12:44:36.551" v="674" actId="165"/>
          <ac:grpSpMkLst>
            <pc:docMk/>
            <pc:sldMk cId="1841864826" sldId="259"/>
            <ac:grpSpMk id="6" creationId="{36270D1D-5562-4827-9896-2C9FBBA054D7}"/>
          </ac:grpSpMkLst>
        </pc:grpChg>
        <pc:grpChg chg="add del mod">
          <ac:chgData name="Hugo DEMENEZ" userId="167f3b24-aa49-4d1b-b001-4f9180dfa13d" providerId="ADAL" clId="{DB6A8ECF-B9FA-4FA8-839B-D9B55B3C70EB}" dt="2021-06-24T11:50:30.427" v="466" actId="165"/>
          <ac:grpSpMkLst>
            <pc:docMk/>
            <pc:sldMk cId="1841864826" sldId="259"/>
            <ac:grpSpMk id="6" creationId="{39B78166-68B8-45D0-81B5-8CCE38D24DAC}"/>
          </ac:grpSpMkLst>
        </pc:grpChg>
        <pc:grpChg chg="add del mod">
          <ac:chgData name="Hugo DEMENEZ" userId="167f3b24-aa49-4d1b-b001-4f9180dfa13d" providerId="ADAL" clId="{DB6A8ECF-B9FA-4FA8-839B-D9B55B3C70EB}" dt="2021-06-23T11:40:55.741" v="149" actId="21"/>
          <ac:grpSpMkLst>
            <pc:docMk/>
            <pc:sldMk cId="1841864826" sldId="259"/>
            <ac:grpSpMk id="24" creationId="{058558A5-E4E4-4D28-90B7-53D3F89303A6}"/>
          </ac:grpSpMkLst>
        </pc:grpChg>
        <pc:graphicFrameChg chg="add del modGraphic">
          <ac:chgData name="Hugo DEMENEZ" userId="167f3b24-aa49-4d1b-b001-4f9180dfa13d" providerId="ADAL" clId="{DB6A8ECF-B9FA-4FA8-839B-D9B55B3C70EB}" dt="2021-06-23T13:23:23.704" v="353" actId="478"/>
          <ac:graphicFrameMkLst>
            <pc:docMk/>
            <pc:sldMk cId="1841864826" sldId="259"/>
            <ac:graphicFrameMk id="7" creationId="{B8E5B1B0-5AC9-4540-A3C5-357426A8DC82}"/>
          </ac:graphicFrameMkLst>
        </pc:graphicFrameChg>
        <pc:graphicFrameChg chg="add del modGraphic">
          <ac:chgData name="Hugo DEMENEZ" userId="167f3b24-aa49-4d1b-b001-4f9180dfa13d" providerId="ADAL" clId="{DB6A8ECF-B9FA-4FA8-839B-D9B55B3C70EB}" dt="2021-06-23T13:23:21.974" v="352" actId="478"/>
          <ac:graphicFrameMkLst>
            <pc:docMk/>
            <pc:sldMk cId="1841864826" sldId="259"/>
            <ac:graphicFrameMk id="9" creationId="{93F28242-C62B-4431-9E90-20B553372F00}"/>
          </ac:graphicFrameMkLst>
        </pc:graphicFrameChg>
        <pc:picChg chg="add del mod">
          <ac:chgData name="Hugo DEMENEZ" userId="167f3b24-aa49-4d1b-b001-4f9180dfa13d" providerId="ADAL" clId="{DB6A8ECF-B9FA-4FA8-839B-D9B55B3C70EB}" dt="2021-06-25T13:37:02.725" v="1276" actId="478"/>
          <ac:picMkLst>
            <pc:docMk/>
            <pc:sldMk cId="1841864826" sldId="259"/>
            <ac:picMk id="17" creationId="{46885D7A-D279-40A5-B940-27EC1F75EE52}"/>
          </ac:picMkLst>
        </pc:picChg>
        <pc:picChg chg="add del mod">
          <ac:chgData name="Hugo DEMENEZ" userId="167f3b24-aa49-4d1b-b001-4f9180dfa13d" providerId="ADAL" clId="{DB6A8ECF-B9FA-4FA8-839B-D9B55B3C70EB}" dt="2021-06-25T13:36:47.732" v="1273"/>
          <ac:picMkLst>
            <pc:docMk/>
            <pc:sldMk cId="1841864826" sldId="259"/>
            <ac:picMk id="19" creationId="{4283D4A5-5CAA-42D4-81ED-51440A7278D5}"/>
          </ac:picMkLst>
        </pc:picChg>
        <pc:picChg chg="add mod">
          <ac:chgData name="Hugo DEMENEZ" userId="167f3b24-aa49-4d1b-b001-4f9180dfa13d" providerId="ADAL" clId="{DB6A8ECF-B9FA-4FA8-839B-D9B55B3C70EB}" dt="2021-06-25T13:37:12.532" v="1280" actId="1076"/>
          <ac:picMkLst>
            <pc:docMk/>
            <pc:sldMk cId="1841864826" sldId="259"/>
            <ac:picMk id="21" creationId="{474A7A2D-1272-4A6B-8687-E8E8248507F6}"/>
          </ac:picMkLst>
        </pc:picChg>
        <pc:cxnChg chg="add del mod">
          <ac:chgData name="Hugo DEMENEZ" userId="167f3b24-aa49-4d1b-b001-4f9180dfa13d" providerId="ADAL" clId="{DB6A8ECF-B9FA-4FA8-839B-D9B55B3C70EB}" dt="2021-06-23T11:36:48.915" v="71" actId="11529"/>
          <ac:cxnSpMkLst>
            <pc:docMk/>
            <pc:sldMk cId="1841864826" sldId="259"/>
            <ac:cxnSpMk id="8" creationId="{3C5DE30F-5A46-4BD2-895B-50BCCD375B49}"/>
          </ac:cxnSpMkLst>
        </pc:cxnChg>
        <pc:cxnChg chg="mod topLvl">
          <ac:chgData name="Hugo DEMENEZ" userId="167f3b24-aa49-4d1b-b001-4f9180dfa13d" providerId="ADAL" clId="{DB6A8ECF-B9FA-4FA8-839B-D9B55B3C70EB}" dt="2021-06-25T13:33:11.452" v="1250" actId="164"/>
          <ac:cxnSpMkLst>
            <pc:docMk/>
            <pc:sldMk cId="1841864826" sldId="259"/>
            <ac:cxnSpMk id="9" creationId="{76A3BD9F-DD98-4A90-B522-3958FBC6815E}"/>
          </ac:cxnSpMkLst>
        </pc:cxnChg>
        <pc:cxnChg chg="add mod">
          <ac:chgData name="Hugo DEMENEZ" userId="167f3b24-aa49-4d1b-b001-4f9180dfa13d" providerId="ADAL" clId="{DB6A8ECF-B9FA-4FA8-839B-D9B55B3C70EB}" dt="2021-06-23T11:40:55.741" v="149" actId="21"/>
          <ac:cxnSpMkLst>
            <pc:docMk/>
            <pc:sldMk cId="1841864826" sldId="259"/>
            <ac:cxnSpMk id="11" creationId="{08A4DE18-1D65-4717-B581-18861337222E}"/>
          </ac:cxnSpMkLst>
        </pc:cxnChg>
        <pc:cxnChg chg="mod topLvl">
          <ac:chgData name="Hugo DEMENEZ" userId="167f3b24-aa49-4d1b-b001-4f9180dfa13d" providerId="ADAL" clId="{DB6A8ECF-B9FA-4FA8-839B-D9B55B3C70EB}" dt="2021-06-25T13:33:11.452" v="1250" actId="164"/>
          <ac:cxnSpMkLst>
            <pc:docMk/>
            <pc:sldMk cId="1841864826" sldId="259"/>
            <ac:cxnSpMk id="11" creationId="{D88F86FD-FE1A-4829-B341-607BA3E5ED5E}"/>
          </ac:cxnSpMkLst>
        </pc:cxnChg>
        <pc:cxnChg chg="add mod">
          <ac:chgData name="Hugo DEMENEZ" userId="167f3b24-aa49-4d1b-b001-4f9180dfa13d" providerId="ADAL" clId="{DB6A8ECF-B9FA-4FA8-839B-D9B55B3C70EB}" dt="2021-06-23T11:40:55.741" v="149" actId="21"/>
          <ac:cxnSpMkLst>
            <pc:docMk/>
            <pc:sldMk cId="1841864826" sldId="259"/>
            <ac:cxnSpMk id="13" creationId="{749C20C8-7777-4705-98EF-9B82D1D74892}"/>
          </ac:cxnSpMkLst>
        </pc:cxnChg>
        <pc:cxnChg chg="mod topLvl">
          <ac:chgData name="Hugo DEMENEZ" userId="167f3b24-aa49-4d1b-b001-4f9180dfa13d" providerId="ADAL" clId="{DB6A8ECF-B9FA-4FA8-839B-D9B55B3C70EB}" dt="2021-06-25T13:33:11.452" v="1250" actId="164"/>
          <ac:cxnSpMkLst>
            <pc:docMk/>
            <pc:sldMk cId="1841864826" sldId="259"/>
            <ac:cxnSpMk id="13" creationId="{8B23DE0E-CF67-46B8-984A-E21B1FFEC40A}"/>
          </ac:cxnSpMkLst>
        </pc:cxnChg>
        <pc:cxnChg chg="add mod topLvl">
          <ac:chgData name="Hugo DEMENEZ" userId="167f3b24-aa49-4d1b-b001-4f9180dfa13d" providerId="ADAL" clId="{DB6A8ECF-B9FA-4FA8-839B-D9B55B3C70EB}" dt="2021-06-25T13:33:11.452" v="1250" actId="164"/>
          <ac:cxnSpMkLst>
            <pc:docMk/>
            <pc:sldMk cId="1841864826" sldId="259"/>
            <ac:cxnSpMk id="15" creationId="{4D64F33D-263E-47ED-B233-C48F692B900B}"/>
          </ac:cxnSpMkLst>
        </pc:cxnChg>
        <pc:cxnChg chg="add mod">
          <ac:chgData name="Hugo DEMENEZ" userId="167f3b24-aa49-4d1b-b001-4f9180dfa13d" providerId="ADAL" clId="{DB6A8ECF-B9FA-4FA8-839B-D9B55B3C70EB}" dt="2021-06-23T11:40:55.741" v="149" actId="21"/>
          <ac:cxnSpMkLst>
            <pc:docMk/>
            <pc:sldMk cId="1841864826" sldId="259"/>
            <ac:cxnSpMk id="20" creationId="{D06F2670-D309-4CA6-9856-2EA3ADA7C1EE}"/>
          </ac:cxnSpMkLst>
        </pc:cxnChg>
        <pc:cxnChg chg="add mod">
          <ac:chgData name="Hugo DEMENEZ" userId="167f3b24-aa49-4d1b-b001-4f9180dfa13d" providerId="ADAL" clId="{DB6A8ECF-B9FA-4FA8-839B-D9B55B3C70EB}" dt="2021-06-25T13:34:57.706" v="1261" actId="692"/>
          <ac:cxnSpMkLst>
            <pc:docMk/>
            <pc:sldMk cId="1841864826" sldId="259"/>
            <ac:cxnSpMk id="30" creationId="{73EE2F3F-FF5E-4E0C-B59D-FF0F67A6AC02}"/>
          </ac:cxnSpMkLst>
        </pc:cxnChg>
      </pc:sldChg>
      <pc:sldChg chg="addSp delSp modSp new mod ord modTransition">
        <pc:chgData name="Hugo DEMENEZ" userId="167f3b24-aa49-4d1b-b001-4f9180dfa13d" providerId="ADAL" clId="{DB6A8ECF-B9FA-4FA8-839B-D9B55B3C70EB}" dt="2021-06-25T14:15:48.505" v="1711"/>
        <pc:sldMkLst>
          <pc:docMk/>
          <pc:sldMk cId="1379568114" sldId="260"/>
        </pc:sldMkLst>
        <pc:spChg chg="mod">
          <ac:chgData name="Hugo DEMENEZ" userId="167f3b24-aa49-4d1b-b001-4f9180dfa13d" providerId="ADAL" clId="{DB6A8ECF-B9FA-4FA8-839B-D9B55B3C70EB}" dt="2021-06-25T13:58:50.465" v="1344" actId="1076"/>
          <ac:spMkLst>
            <pc:docMk/>
            <pc:sldMk cId="1379568114" sldId="260"/>
            <ac:spMk id="3" creationId="{284F65AD-876C-4B39-A2AC-2474F5B68FBD}"/>
          </ac:spMkLst>
        </pc:spChg>
        <pc:spChg chg="mod">
          <ac:chgData name="Hugo DEMENEZ" userId="167f3b24-aa49-4d1b-b001-4f9180dfa13d" providerId="ADAL" clId="{DB6A8ECF-B9FA-4FA8-839B-D9B55B3C70EB}" dt="2021-06-25T12:57:58.994" v="763" actId="20577"/>
          <ac:spMkLst>
            <pc:docMk/>
            <pc:sldMk cId="1379568114" sldId="260"/>
            <ac:spMk id="4" creationId="{4CFCDA8B-54EE-4C55-80EF-0DA312F66AFD}"/>
          </ac:spMkLst>
        </pc:spChg>
        <pc:spChg chg="mod">
          <ac:chgData name="Hugo DEMENEZ" userId="167f3b24-aa49-4d1b-b001-4f9180dfa13d" providerId="ADAL" clId="{DB6A8ECF-B9FA-4FA8-839B-D9B55B3C70EB}" dt="2021-06-25T13:34:08.805" v="1256"/>
          <ac:spMkLst>
            <pc:docMk/>
            <pc:sldMk cId="1379568114" sldId="260"/>
            <ac:spMk id="7" creationId="{31487C3C-0FDF-47CD-A292-9CEB2789FE03}"/>
          </ac:spMkLst>
        </pc:spChg>
        <pc:spChg chg="add del">
          <ac:chgData name="Hugo DEMENEZ" userId="167f3b24-aa49-4d1b-b001-4f9180dfa13d" providerId="ADAL" clId="{DB6A8ECF-B9FA-4FA8-839B-D9B55B3C70EB}" dt="2021-06-25T12:40:19.522" v="576" actId="22"/>
          <ac:spMkLst>
            <pc:docMk/>
            <pc:sldMk cId="1379568114" sldId="260"/>
            <ac:spMk id="7" creationId="{A6DB26F9-98AB-4A22-A5D7-546088BBBA7B}"/>
          </ac:spMkLst>
        </pc:spChg>
        <pc:spChg chg="del mod topLvl">
          <ac:chgData name="Hugo DEMENEZ" userId="167f3b24-aa49-4d1b-b001-4f9180dfa13d" providerId="ADAL" clId="{DB6A8ECF-B9FA-4FA8-839B-D9B55B3C70EB}" dt="2021-06-24T11:52:54.632" v="495" actId="478"/>
          <ac:spMkLst>
            <pc:docMk/>
            <pc:sldMk cId="1379568114" sldId="260"/>
            <ac:spMk id="7" creationId="{DE6C3F61-BA04-45F6-9AAC-546C605E1A98}"/>
          </ac:spMkLst>
        </pc:spChg>
        <pc:spChg chg="mod">
          <ac:chgData name="Hugo DEMENEZ" userId="167f3b24-aa49-4d1b-b001-4f9180dfa13d" providerId="ADAL" clId="{DB6A8ECF-B9FA-4FA8-839B-D9B55B3C70EB}" dt="2021-06-25T13:34:08.805" v="1256"/>
          <ac:spMkLst>
            <pc:docMk/>
            <pc:sldMk cId="1379568114" sldId="260"/>
            <ac:spMk id="8" creationId="{366C6AED-7D21-497A-AB37-80F9A872D3CA}"/>
          </ac:spMkLst>
        </pc:spChg>
        <pc:spChg chg="del mod topLvl">
          <ac:chgData name="Hugo DEMENEZ" userId="167f3b24-aa49-4d1b-b001-4f9180dfa13d" providerId="ADAL" clId="{DB6A8ECF-B9FA-4FA8-839B-D9B55B3C70EB}" dt="2021-06-24T11:52:52.778" v="493" actId="478"/>
          <ac:spMkLst>
            <pc:docMk/>
            <pc:sldMk cId="1379568114" sldId="260"/>
            <ac:spMk id="8" creationId="{9DCDE70B-7E07-44CC-88A4-23C8E9D147D6}"/>
          </ac:spMkLst>
        </pc:spChg>
        <pc:spChg chg="mod">
          <ac:chgData name="Hugo DEMENEZ" userId="167f3b24-aa49-4d1b-b001-4f9180dfa13d" providerId="ADAL" clId="{DB6A8ECF-B9FA-4FA8-839B-D9B55B3C70EB}" dt="2021-06-25T12:40:24.312" v="577"/>
          <ac:spMkLst>
            <pc:docMk/>
            <pc:sldMk cId="1379568114" sldId="260"/>
            <ac:spMk id="9" creationId="{4259C38A-A147-4CAF-B5B6-0291607A656D}"/>
          </ac:spMkLst>
        </pc:spChg>
        <pc:spChg chg="mod">
          <ac:chgData name="Hugo DEMENEZ" userId="167f3b24-aa49-4d1b-b001-4f9180dfa13d" providerId="ADAL" clId="{DB6A8ECF-B9FA-4FA8-839B-D9B55B3C70EB}" dt="2021-06-25T13:34:08.805" v="1256"/>
          <ac:spMkLst>
            <pc:docMk/>
            <pc:sldMk cId="1379568114" sldId="260"/>
            <ac:spMk id="10" creationId="{13BF2DDA-F3EA-4A3B-869E-60D1FCE1B02E}"/>
          </ac:spMkLst>
        </pc:spChg>
        <pc:spChg chg="del mod topLvl">
          <ac:chgData name="Hugo DEMENEZ" userId="167f3b24-aa49-4d1b-b001-4f9180dfa13d" providerId="ADAL" clId="{DB6A8ECF-B9FA-4FA8-839B-D9B55B3C70EB}" dt="2021-06-24T11:52:50.665" v="490" actId="478"/>
          <ac:spMkLst>
            <pc:docMk/>
            <pc:sldMk cId="1379568114" sldId="260"/>
            <ac:spMk id="10" creationId="{72CF9B13-0F3E-46C5-9B07-623BC898481D}"/>
          </ac:spMkLst>
        </pc:spChg>
        <pc:spChg chg="mod">
          <ac:chgData name="Hugo DEMENEZ" userId="167f3b24-aa49-4d1b-b001-4f9180dfa13d" providerId="ADAL" clId="{DB6A8ECF-B9FA-4FA8-839B-D9B55B3C70EB}" dt="2021-06-25T12:40:24.312" v="577"/>
          <ac:spMkLst>
            <pc:docMk/>
            <pc:sldMk cId="1379568114" sldId="260"/>
            <ac:spMk id="10" creationId="{C67C33C3-25E6-4A80-A08E-C7E5F96ABD7B}"/>
          </ac:spMkLst>
        </pc:spChg>
        <pc:spChg chg="del mod topLvl">
          <ac:chgData name="Hugo DEMENEZ" userId="167f3b24-aa49-4d1b-b001-4f9180dfa13d" providerId="ADAL" clId="{DB6A8ECF-B9FA-4FA8-839B-D9B55B3C70EB}" dt="2021-06-24T11:52:55.922" v="497" actId="478"/>
          <ac:spMkLst>
            <pc:docMk/>
            <pc:sldMk cId="1379568114" sldId="260"/>
            <ac:spMk id="12" creationId="{15C911B3-72D0-4937-9145-387640E269B5}"/>
          </ac:spMkLst>
        </pc:spChg>
        <pc:spChg chg="mod">
          <ac:chgData name="Hugo DEMENEZ" userId="167f3b24-aa49-4d1b-b001-4f9180dfa13d" providerId="ADAL" clId="{DB6A8ECF-B9FA-4FA8-839B-D9B55B3C70EB}" dt="2021-06-25T12:40:24.312" v="577"/>
          <ac:spMkLst>
            <pc:docMk/>
            <pc:sldMk cId="1379568114" sldId="260"/>
            <ac:spMk id="12" creationId="{EEF85495-05FF-44D8-B9BE-3EF2870CF58D}"/>
          </ac:spMkLst>
        </pc:spChg>
        <pc:spChg chg="mod">
          <ac:chgData name="Hugo DEMENEZ" userId="167f3b24-aa49-4d1b-b001-4f9180dfa13d" providerId="ADAL" clId="{DB6A8ECF-B9FA-4FA8-839B-D9B55B3C70EB}" dt="2021-06-25T13:34:08.805" v="1256"/>
          <ac:spMkLst>
            <pc:docMk/>
            <pc:sldMk cId="1379568114" sldId="260"/>
            <ac:spMk id="12" creationId="{FFC260EF-82DF-4216-99FD-8B15CE7A2FDB}"/>
          </ac:spMkLst>
        </pc:spChg>
        <pc:spChg chg="mod">
          <ac:chgData name="Hugo DEMENEZ" userId="167f3b24-aa49-4d1b-b001-4f9180dfa13d" providerId="ADAL" clId="{DB6A8ECF-B9FA-4FA8-839B-D9B55B3C70EB}" dt="2021-06-25T13:34:08.805" v="1256"/>
          <ac:spMkLst>
            <pc:docMk/>
            <pc:sldMk cId="1379568114" sldId="260"/>
            <ac:spMk id="14" creationId="{737089EC-7998-4C48-8B98-25E5D2674BDC}"/>
          </ac:spMkLst>
        </pc:spChg>
        <pc:spChg chg="del mod">
          <ac:chgData name="Hugo DEMENEZ" userId="167f3b24-aa49-4d1b-b001-4f9180dfa13d" providerId="ADAL" clId="{DB6A8ECF-B9FA-4FA8-839B-D9B55B3C70EB}" dt="2021-06-25T12:47:41.726" v="697" actId="478"/>
          <ac:spMkLst>
            <pc:docMk/>
            <pc:sldMk cId="1379568114" sldId="260"/>
            <ac:spMk id="14" creationId="{76BED5C4-3EEE-4771-B71D-8EEFCF4A9CD7}"/>
          </ac:spMkLst>
        </pc:spChg>
        <pc:spChg chg="add del mod">
          <ac:chgData name="Hugo DEMENEZ" userId="167f3b24-aa49-4d1b-b001-4f9180dfa13d" providerId="ADAL" clId="{DB6A8ECF-B9FA-4FA8-839B-D9B55B3C70EB}" dt="2021-06-24T11:52:48.848" v="488" actId="478"/>
          <ac:spMkLst>
            <pc:docMk/>
            <pc:sldMk cId="1379568114" sldId="260"/>
            <ac:spMk id="14" creationId="{8790F392-9220-42FE-BB0C-581E9BE069FF}"/>
          </ac:spMkLst>
        </pc:spChg>
        <pc:spChg chg="mod">
          <ac:chgData name="Hugo DEMENEZ" userId="167f3b24-aa49-4d1b-b001-4f9180dfa13d" providerId="ADAL" clId="{DB6A8ECF-B9FA-4FA8-839B-D9B55B3C70EB}" dt="2021-06-25T13:34:08.805" v="1256"/>
          <ac:spMkLst>
            <pc:docMk/>
            <pc:sldMk cId="1379568114" sldId="260"/>
            <ac:spMk id="16" creationId="{15C46193-A6CF-4EA8-BE31-1C0EC0BBAAA5}"/>
          </ac:spMkLst>
        </pc:spChg>
        <pc:spChg chg="mod">
          <ac:chgData name="Hugo DEMENEZ" userId="167f3b24-aa49-4d1b-b001-4f9180dfa13d" providerId="ADAL" clId="{DB6A8ECF-B9FA-4FA8-839B-D9B55B3C70EB}" dt="2021-06-25T12:40:24.312" v="577"/>
          <ac:spMkLst>
            <pc:docMk/>
            <pc:sldMk cId="1379568114" sldId="260"/>
            <ac:spMk id="16" creationId="{433B56BB-E095-4B51-AC3C-AC5A1F181A10}"/>
          </ac:spMkLst>
        </pc:spChg>
        <pc:grpChg chg="add mod">
          <ac:chgData name="Hugo DEMENEZ" userId="167f3b24-aa49-4d1b-b001-4f9180dfa13d" providerId="ADAL" clId="{DB6A8ECF-B9FA-4FA8-839B-D9B55B3C70EB}" dt="2021-06-25T13:34:08.805" v="1256"/>
          <ac:grpSpMkLst>
            <pc:docMk/>
            <pc:sldMk cId="1379568114" sldId="260"/>
            <ac:grpSpMk id="6" creationId="{805BD0C6-09BE-47C2-8289-05F362AA1682}"/>
          </ac:grpSpMkLst>
        </pc:grpChg>
        <pc:grpChg chg="add del mod">
          <ac:chgData name="Hugo DEMENEZ" userId="167f3b24-aa49-4d1b-b001-4f9180dfa13d" providerId="ADAL" clId="{DB6A8ECF-B9FA-4FA8-839B-D9B55B3C70EB}" dt="2021-06-24T11:50:15.277" v="463" actId="165"/>
          <ac:grpSpMkLst>
            <pc:docMk/>
            <pc:sldMk cId="1379568114" sldId="260"/>
            <ac:grpSpMk id="6" creationId="{F61704F9-0030-4A5B-B478-82891ABADAED}"/>
          </ac:grpSpMkLst>
        </pc:grpChg>
        <pc:grpChg chg="add del mod">
          <ac:chgData name="Hugo DEMENEZ" userId="167f3b24-aa49-4d1b-b001-4f9180dfa13d" providerId="ADAL" clId="{DB6A8ECF-B9FA-4FA8-839B-D9B55B3C70EB}" dt="2021-06-25T12:47:42.488" v="698" actId="478"/>
          <ac:grpSpMkLst>
            <pc:docMk/>
            <pc:sldMk cId="1379568114" sldId="260"/>
            <ac:grpSpMk id="8" creationId="{F5DF44CF-37AB-4881-A2AD-4D1EFA3B5439}"/>
          </ac:grpSpMkLst>
        </pc:grpChg>
        <pc:cxnChg chg="mod">
          <ac:chgData name="Hugo DEMENEZ" userId="167f3b24-aa49-4d1b-b001-4f9180dfa13d" providerId="ADAL" clId="{DB6A8ECF-B9FA-4FA8-839B-D9B55B3C70EB}" dt="2021-06-25T13:34:08.805" v="1256"/>
          <ac:cxnSpMkLst>
            <pc:docMk/>
            <pc:sldMk cId="1379568114" sldId="260"/>
            <ac:cxnSpMk id="9" creationId="{22810D03-0695-475B-A6C4-E69D10A7C565}"/>
          </ac:cxnSpMkLst>
        </pc:cxnChg>
        <pc:cxnChg chg="del mod topLvl">
          <ac:chgData name="Hugo DEMENEZ" userId="167f3b24-aa49-4d1b-b001-4f9180dfa13d" providerId="ADAL" clId="{DB6A8ECF-B9FA-4FA8-839B-D9B55B3C70EB}" dt="2021-06-24T11:52:53.361" v="494" actId="478"/>
          <ac:cxnSpMkLst>
            <pc:docMk/>
            <pc:sldMk cId="1379568114" sldId="260"/>
            <ac:cxnSpMk id="9" creationId="{D6BCAB0A-3EAE-4607-9F60-D60E8BE67FAE}"/>
          </ac:cxnSpMkLst>
        </pc:cxnChg>
        <pc:cxnChg chg="mod">
          <ac:chgData name="Hugo DEMENEZ" userId="167f3b24-aa49-4d1b-b001-4f9180dfa13d" providerId="ADAL" clId="{DB6A8ECF-B9FA-4FA8-839B-D9B55B3C70EB}" dt="2021-06-25T12:47:42.488" v="698" actId="478"/>
          <ac:cxnSpMkLst>
            <pc:docMk/>
            <pc:sldMk cId="1379568114" sldId="260"/>
            <ac:cxnSpMk id="11" creationId="{BBE5DF25-AC10-4132-8888-E0E0160F4B4F}"/>
          </ac:cxnSpMkLst>
        </pc:cxnChg>
        <pc:cxnChg chg="del mod topLvl">
          <ac:chgData name="Hugo DEMENEZ" userId="167f3b24-aa49-4d1b-b001-4f9180dfa13d" providerId="ADAL" clId="{DB6A8ECF-B9FA-4FA8-839B-D9B55B3C70EB}" dt="2021-06-24T11:52:52.088" v="492" actId="478"/>
          <ac:cxnSpMkLst>
            <pc:docMk/>
            <pc:sldMk cId="1379568114" sldId="260"/>
            <ac:cxnSpMk id="11" creationId="{CF91AF7E-F9E6-4953-A799-A2FF7BBC05F2}"/>
          </ac:cxnSpMkLst>
        </pc:cxnChg>
        <pc:cxnChg chg="mod">
          <ac:chgData name="Hugo DEMENEZ" userId="167f3b24-aa49-4d1b-b001-4f9180dfa13d" providerId="ADAL" clId="{DB6A8ECF-B9FA-4FA8-839B-D9B55B3C70EB}" dt="2021-06-25T13:34:08.805" v="1256"/>
          <ac:cxnSpMkLst>
            <pc:docMk/>
            <pc:sldMk cId="1379568114" sldId="260"/>
            <ac:cxnSpMk id="11" creationId="{EC5410C8-E4A0-478F-8E52-83266E9BE54D}"/>
          </ac:cxnSpMkLst>
        </pc:cxnChg>
        <pc:cxnChg chg="mod">
          <ac:chgData name="Hugo DEMENEZ" userId="167f3b24-aa49-4d1b-b001-4f9180dfa13d" providerId="ADAL" clId="{DB6A8ECF-B9FA-4FA8-839B-D9B55B3C70EB}" dt="2021-06-25T12:47:42.488" v="698" actId="478"/>
          <ac:cxnSpMkLst>
            <pc:docMk/>
            <pc:sldMk cId="1379568114" sldId="260"/>
            <ac:cxnSpMk id="13" creationId="{0DAA1C2C-23FA-4609-9ED0-22264847AA67}"/>
          </ac:cxnSpMkLst>
        </pc:cxnChg>
        <pc:cxnChg chg="del mod topLvl">
          <ac:chgData name="Hugo DEMENEZ" userId="167f3b24-aa49-4d1b-b001-4f9180dfa13d" providerId="ADAL" clId="{DB6A8ECF-B9FA-4FA8-839B-D9B55B3C70EB}" dt="2021-06-24T11:52:55.433" v="496" actId="478"/>
          <ac:cxnSpMkLst>
            <pc:docMk/>
            <pc:sldMk cId="1379568114" sldId="260"/>
            <ac:cxnSpMk id="13" creationId="{180994A6-5187-485A-8C12-20ED3D8AC640}"/>
          </ac:cxnSpMkLst>
        </pc:cxnChg>
        <pc:cxnChg chg="mod">
          <ac:chgData name="Hugo DEMENEZ" userId="167f3b24-aa49-4d1b-b001-4f9180dfa13d" providerId="ADAL" clId="{DB6A8ECF-B9FA-4FA8-839B-D9B55B3C70EB}" dt="2021-06-25T13:35:06.747" v="1262" actId="692"/>
          <ac:cxnSpMkLst>
            <pc:docMk/>
            <pc:sldMk cId="1379568114" sldId="260"/>
            <ac:cxnSpMk id="13" creationId="{7239DA9D-BCEA-43A5-A2A6-AAEC7A6A18CB}"/>
          </ac:cxnSpMkLst>
        </pc:cxnChg>
        <pc:cxnChg chg="mod">
          <ac:chgData name="Hugo DEMENEZ" userId="167f3b24-aa49-4d1b-b001-4f9180dfa13d" providerId="ADAL" clId="{DB6A8ECF-B9FA-4FA8-839B-D9B55B3C70EB}" dt="2021-06-25T13:34:08.805" v="1256"/>
          <ac:cxnSpMkLst>
            <pc:docMk/>
            <pc:sldMk cId="1379568114" sldId="260"/>
            <ac:cxnSpMk id="15" creationId="{476D2768-863D-44CB-BC8F-FDDF99D0FBAE}"/>
          </ac:cxnSpMkLst>
        </pc:cxnChg>
        <pc:cxnChg chg="add del mod">
          <ac:chgData name="Hugo DEMENEZ" userId="167f3b24-aa49-4d1b-b001-4f9180dfa13d" providerId="ADAL" clId="{DB6A8ECF-B9FA-4FA8-839B-D9B55B3C70EB}" dt="2021-06-24T11:52:51.529" v="491" actId="478"/>
          <ac:cxnSpMkLst>
            <pc:docMk/>
            <pc:sldMk cId="1379568114" sldId="260"/>
            <ac:cxnSpMk id="15" creationId="{6890C32F-E06C-4F9F-A17A-45B3FEC3D03A}"/>
          </ac:cxnSpMkLst>
        </pc:cxnChg>
        <pc:cxnChg chg="mod">
          <ac:chgData name="Hugo DEMENEZ" userId="167f3b24-aa49-4d1b-b001-4f9180dfa13d" providerId="ADAL" clId="{DB6A8ECF-B9FA-4FA8-839B-D9B55B3C70EB}" dt="2021-06-25T12:47:42.488" v="698" actId="478"/>
          <ac:cxnSpMkLst>
            <pc:docMk/>
            <pc:sldMk cId="1379568114" sldId="260"/>
            <ac:cxnSpMk id="15" creationId="{80208922-7079-401F-BA8A-232A952DBC16}"/>
          </ac:cxnSpMkLst>
        </pc:cxnChg>
        <pc:cxnChg chg="mod">
          <ac:chgData name="Hugo DEMENEZ" userId="167f3b24-aa49-4d1b-b001-4f9180dfa13d" providerId="ADAL" clId="{DB6A8ECF-B9FA-4FA8-839B-D9B55B3C70EB}" dt="2021-06-25T13:34:08.805" v="1256"/>
          <ac:cxnSpMkLst>
            <pc:docMk/>
            <pc:sldMk cId="1379568114" sldId="260"/>
            <ac:cxnSpMk id="17" creationId="{2590C297-7E61-4420-86FE-A445F678D968}"/>
          </ac:cxnSpMkLst>
        </pc:cxnChg>
        <pc:cxnChg chg="mod">
          <ac:chgData name="Hugo DEMENEZ" userId="167f3b24-aa49-4d1b-b001-4f9180dfa13d" providerId="ADAL" clId="{DB6A8ECF-B9FA-4FA8-839B-D9B55B3C70EB}" dt="2021-06-25T12:47:42.488" v="698" actId="478"/>
          <ac:cxnSpMkLst>
            <pc:docMk/>
            <pc:sldMk cId="1379568114" sldId="260"/>
            <ac:cxnSpMk id="17" creationId="{A5A40DC8-3B3A-4AE8-B5BA-A53A37443E3C}"/>
          </ac:cxnSpMkLst>
        </pc:cxnChg>
      </pc:sldChg>
      <pc:sldChg chg="addSp delSp modSp new mod ord modTransition">
        <pc:chgData name="Hugo DEMENEZ" userId="167f3b24-aa49-4d1b-b001-4f9180dfa13d" providerId="ADAL" clId="{DB6A8ECF-B9FA-4FA8-839B-D9B55B3C70EB}" dt="2021-06-25T14:15:48.505" v="1711"/>
        <pc:sldMkLst>
          <pc:docMk/>
          <pc:sldMk cId="3028807577" sldId="261"/>
        </pc:sldMkLst>
        <pc:spChg chg="del">
          <ac:chgData name="Hugo DEMENEZ" userId="167f3b24-aa49-4d1b-b001-4f9180dfa13d" providerId="ADAL" clId="{DB6A8ECF-B9FA-4FA8-839B-D9B55B3C70EB}" dt="2021-06-25T12:54:24.884" v="739"/>
          <ac:spMkLst>
            <pc:docMk/>
            <pc:sldMk cId="3028807577" sldId="261"/>
            <ac:spMk id="3" creationId="{1924C19D-2277-4EE6-BE20-FB4D88637296}"/>
          </ac:spMkLst>
        </pc:spChg>
        <pc:spChg chg="mod">
          <ac:chgData name="Hugo DEMENEZ" userId="167f3b24-aa49-4d1b-b001-4f9180dfa13d" providerId="ADAL" clId="{DB6A8ECF-B9FA-4FA8-839B-D9B55B3C70EB}" dt="2021-06-25T12:57:55.249" v="761" actId="20577"/>
          <ac:spMkLst>
            <pc:docMk/>
            <pc:sldMk cId="3028807577" sldId="261"/>
            <ac:spMk id="4" creationId="{CA539AFF-C216-4F49-AA33-93698282E4F9}"/>
          </ac:spMkLst>
        </pc:spChg>
        <pc:spChg chg="del mod topLvl">
          <ac:chgData name="Hugo DEMENEZ" userId="167f3b24-aa49-4d1b-b001-4f9180dfa13d" providerId="ADAL" clId="{DB6A8ECF-B9FA-4FA8-839B-D9B55B3C70EB}" dt="2021-06-24T11:53:30.629" v="505" actId="478"/>
          <ac:spMkLst>
            <pc:docMk/>
            <pc:sldMk cId="3028807577" sldId="261"/>
            <ac:spMk id="7" creationId="{A790CB1F-60B3-439E-A335-067BA90FBEA9}"/>
          </ac:spMkLst>
        </pc:spChg>
        <pc:spChg chg="del mod topLvl">
          <ac:chgData name="Hugo DEMENEZ" userId="167f3b24-aa49-4d1b-b001-4f9180dfa13d" providerId="ADAL" clId="{DB6A8ECF-B9FA-4FA8-839B-D9B55B3C70EB}" dt="2021-06-24T11:53:28.838" v="503" actId="478"/>
          <ac:spMkLst>
            <pc:docMk/>
            <pc:sldMk cId="3028807577" sldId="261"/>
            <ac:spMk id="8" creationId="{F55C4A51-7C99-4942-806A-B58EC468C40D}"/>
          </ac:spMkLst>
        </pc:spChg>
        <pc:spChg chg="mod">
          <ac:chgData name="Hugo DEMENEZ" userId="167f3b24-aa49-4d1b-b001-4f9180dfa13d" providerId="ADAL" clId="{DB6A8ECF-B9FA-4FA8-839B-D9B55B3C70EB}" dt="2021-06-25T13:33:14.007" v="1251"/>
          <ac:spMkLst>
            <pc:docMk/>
            <pc:sldMk cId="3028807577" sldId="261"/>
            <ac:spMk id="9" creationId="{BCD56CE1-6304-4B88-AE27-9CB45D186550}"/>
          </ac:spMkLst>
        </pc:spChg>
        <pc:spChg chg="del mod topLvl">
          <ac:chgData name="Hugo DEMENEZ" userId="167f3b24-aa49-4d1b-b001-4f9180dfa13d" providerId="ADAL" clId="{DB6A8ECF-B9FA-4FA8-839B-D9B55B3C70EB}" dt="2021-06-24T11:53:26.181" v="500" actId="478"/>
          <ac:spMkLst>
            <pc:docMk/>
            <pc:sldMk cId="3028807577" sldId="261"/>
            <ac:spMk id="10" creationId="{60E9FD1A-5754-4EB3-998D-0BBFA640E033}"/>
          </ac:spMkLst>
        </pc:spChg>
        <pc:spChg chg="mod">
          <ac:chgData name="Hugo DEMENEZ" userId="167f3b24-aa49-4d1b-b001-4f9180dfa13d" providerId="ADAL" clId="{DB6A8ECF-B9FA-4FA8-839B-D9B55B3C70EB}" dt="2021-06-25T13:33:14.007" v="1251"/>
          <ac:spMkLst>
            <pc:docMk/>
            <pc:sldMk cId="3028807577" sldId="261"/>
            <ac:spMk id="10" creationId="{7D1F2FCA-B7B3-469A-9960-36402AD32E15}"/>
          </ac:spMkLst>
        </pc:spChg>
        <pc:spChg chg="add del mod">
          <ac:chgData name="Hugo DEMENEZ" userId="167f3b24-aa49-4d1b-b001-4f9180dfa13d" providerId="ADAL" clId="{DB6A8ECF-B9FA-4FA8-839B-D9B55B3C70EB}" dt="2021-06-25T12:55:30.007" v="747" actId="478"/>
          <ac:spMkLst>
            <pc:docMk/>
            <pc:sldMk cId="3028807577" sldId="261"/>
            <ac:spMk id="11" creationId="{256A31CB-6C0A-47B9-AC20-E8AE0C7157A8}"/>
          </ac:spMkLst>
        </pc:spChg>
        <pc:spChg chg="mod">
          <ac:chgData name="Hugo DEMENEZ" userId="167f3b24-aa49-4d1b-b001-4f9180dfa13d" providerId="ADAL" clId="{DB6A8ECF-B9FA-4FA8-839B-D9B55B3C70EB}" dt="2021-06-25T13:33:14.007" v="1251"/>
          <ac:spMkLst>
            <pc:docMk/>
            <pc:sldMk cId="3028807577" sldId="261"/>
            <ac:spMk id="12" creationId="{0149EEAC-70B2-4001-8FEF-4571DDF2773F}"/>
          </ac:spMkLst>
        </pc:spChg>
        <pc:spChg chg="del mod topLvl">
          <ac:chgData name="Hugo DEMENEZ" userId="167f3b24-aa49-4d1b-b001-4f9180dfa13d" providerId="ADAL" clId="{DB6A8ECF-B9FA-4FA8-839B-D9B55B3C70EB}" dt="2021-06-24T11:53:32.669" v="508" actId="478"/>
          <ac:spMkLst>
            <pc:docMk/>
            <pc:sldMk cId="3028807577" sldId="261"/>
            <ac:spMk id="12" creationId="{64BDCED1-D961-4D64-B80D-A3BE7EC0A940}"/>
          </ac:spMkLst>
        </pc:spChg>
        <pc:spChg chg="add del mod">
          <ac:chgData name="Hugo DEMENEZ" userId="167f3b24-aa49-4d1b-b001-4f9180dfa13d" providerId="ADAL" clId="{DB6A8ECF-B9FA-4FA8-839B-D9B55B3C70EB}" dt="2021-06-24T11:53:24.989" v="498" actId="478"/>
          <ac:spMkLst>
            <pc:docMk/>
            <pc:sldMk cId="3028807577" sldId="261"/>
            <ac:spMk id="14" creationId="{0CB24658-3D00-4542-8777-F43C38C9BEF6}"/>
          </ac:spMkLst>
        </pc:spChg>
        <pc:spChg chg="mod">
          <ac:chgData name="Hugo DEMENEZ" userId="167f3b24-aa49-4d1b-b001-4f9180dfa13d" providerId="ADAL" clId="{DB6A8ECF-B9FA-4FA8-839B-D9B55B3C70EB}" dt="2021-06-25T13:33:31.258" v="1255" actId="207"/>
          <ac:spMkLst>
            <pc:docMk/>
            <pc:sldMk cId="3028807577" sldId="261"/>
            <ac:spMk id="14" creationId="{2EC69272-36AB-43F6-9D7F-12F0E4C06071}"/>
          </ac:spMkLst>
        </pc:spChg>
        <pc:spChg chg="mod">
          <ac:chgData name="Hugo DEMENEZ" userId="167f3b24-aa49-4d1b-b001-4f9180dfa13d" providerId="ADAL" clId="{DB6A8ECF-B9FA-4FA8-839B-D9B55B3C70EB}" dt="2021-06-25T13:33:14.007" v="1251"/>
          <ac:spMkLst>
            <pc:docMk/>
            <pc:sldMk cId="3028807577" sldId="261"/>
            <ac:spMk id="16" creationId="{62F99C8C-48DE-4208-A449-2C7FA26B9838}"/>
          </ac:spMkLst>
        </pc:spChg>
        <pc:spChg chg="mod">
          <ac:chgData name="Hugo DEMENEZ" userId="167f3b24-aa49-4d1b-b001-4f9180dfa13d" providerId="ADAL" clId="{DB6A8ECF-B9FA-4FA8-839B-D9B55B3C70EB}" dt="2021-06-25T13:33:24.587" v="1253" actId="207"/>
          <ac:spMkLst>
            <pc:docMk/>
            <pc:sldMk cId="3028807577" sldId="261"/>
            <ac:spMk id="18" creationId="{3524957E-127D-4C27-8810-6FF9AC9911DA}"/>
          </ac:spMkLst>
        </pc:spChg>
        <pc:grpChg chg="add del mod">
          <ac:chgData name="Hugo DEMENEZ" userId="167f3b24-aa49-4d1b-b001-4f9180dfa13d" providerId="ADAL" clId="{DB6A8ECF-B9FA-4FA8-839B-D9B55B3C70EB}" dt="2021-06-24T11:50:02.334" v="459" actId="165"/>
          <ac:grpSpMkLst>
            <pc:docMk/>
            <pc:sldMk cId="3028807577" sldId="261"/>
            <ac:grpSpMk id="6" creationId="{3EA7828C-BA3C-43D7-BFAC-E7DDC13FB366}"/>
          </ac:grpSpMkLst>
        </pc:grpChg>
        <pc:grpChg chg="add mod">
          <ac:chgData name="Hugo DEMENEZ" userId="167f3b24-aa49-4d1b-b001-4f9180dfa13d" providerId="ADAL" clId="{DB6A8ECF-B9FA-4FA8-839B-D9B55B3C70EB}" dt="2021-06-25T13:33:14.007" v="1251"/>
          <ac:grpSpMkLst>
            <pc:docMk/>
            <pc:sldMk cId="3028807577" sldId="261"/>
            <ac:grpSpMk id="8" creationId="{BB35FBCF-D7D0-4B1F-B64C-4FF8FA243FEB}"/>
          </ac:grpSpMkLst>
        </pc:grpChg>
        <pc:picChg chg="add mod">
          <ac:chgData name="Hugo DEMENEZ" userId="167f3b24-aa49-4d1b-b001-4f9180dfa13d" providerId="ADAL" clId="{DB6A8ECF-B9FA-4FA8-839B-D9B55B3C70EB}" dt="2021-06-25T14:08:48.096" v="1521" actId="1076"/>
          <ac:picMkLst>
            <pc:docMk/>
            <pc:sldMk cId="3028807577" sldId="261"/>
            <ac:picMk id="6" creationId="{6CFF8CC7-30FE-42FC-8E8A-872CD5327C92}"/>
          </ac:picMkLst>
        </pc:picChg>
        <pc:picChg chg="add del mod">
          <ac:chgData name="Hugo DEMENEZ" userId="167f3b24-aa49-4d1b-b001-4f9180dfa13d" providerId="ADAL" clId="{DB6A8ECF-B9FA-4FA8-839B-D9B55B3C70EB}" dt="2021-06-25T12:55:26.732" v="746" actId="478"/>
          <ac:picMkLst>
            <pc:docMk/>
            <pc:sldMk cId="3028807577" sldId="261"/>
            <ac:picMk id="7" creationId="{230E3855-3826-4DF0-83C0-6AE8116F4818}"/>
          </ac:picMkLst>
        </pc:picChg>
        <pc:picChg chg="add del mod">
          <ac:chgData name="Hugo DEMENEZ" userId="167f3b24-aa49-4d1b-b001-4f9180dfa13d" providerId="ADAL" clId="{DB6A8ECF-B9FA-4FA8-839B-D9B55B3C70EB}" dt="2021-06-25T13:00:36.451" v="774" actId="478"/>
          <ac:picMkLst>
            <pc:docMk/>
            <pc:sldMk cId="3028807577" sldId="261"/>
            <ac:picMk id="9" creationId="{963339B9-5ED6-444B-97B9-F4C3FE50ECEA}"/>
          </ac:picMkLst>
        </pc:picChg>
        <pc:picChg chg="add del mod">
          <ac:chgData name="Hugo DEMENEZ" userId="167f3b24-aa49-4d1b-b001-4f9180dfa13d" providerId="ADAL" clId="{DB6A8ECF-B9FA-4FA8-839B-D9B55B3C70EB}" dt="2021-06-25T13:00:08.583" v="771" actId="478"/>
          <ac:picMkLst>
            <pc:docMk/>
            <pc:sldMk cId="3028807577" sldId="261"/>
            <ac:picMk id="13" creationId="{72738060-C4BD-415D-BBA3-B40988DECA4B}"/>
          </ac:picMkLst>
        </pc:picChg>
        <pc:picChg chg="add del mod">
          <ac:chgData name="Hugo DEMENEZ" userId="167f3b24-aa49-4d1b-b001-4f9180dfa13d" providerId="ADAL" clId="{DB6A8ECF-B9FA-4FA8-839B-D9B55B3C70EB}" dt="2021-06-25T13:01:41.707" v="783" actId="478"/>
          <ac:picMkLst>
            <pc:docMk/>
            <pc:sldMk cId="3028807577" sldId="261"/>
            <ac:picMk id="15" creationId="{7C912BBF-A236-4BA7-AA53-DB19930B4F06}"/>
          </ac:picMkLst>
        </pc:picChg>
        <pc:picChg chg="add del mod">
          <ac:chgData name="Hugo DEMENEZ" userId="167f3b24-aa49-4d1b-b001-4f9180dfa13d" providerId="ADAL" clId="{DB6A8ECF-B9FA-4FA8-839B-D9B55B3C70EB}" dt="2021-06-25T13:01:39.890" v="782" actId="478"/>
          <ac:picMkLst>
            <pc:docMk/>
            <pc:sldMk cId="3028807577" sldId="261"/>
            <ac:picMk id="17" creationId="{F3539919-1224-455B-832E-31E5F5C65A9F}"/>
          </ac:picMkLst>
        </pc:picChg>
        <pc:picChg chg="add del mod">
          <ac:chgData name="Hugo DEMENEZ" userId="167f3b24-aa49-4d1b-b001-4f9180dfa13d" providerId="ADAL" clId="{DB6A8ECF-B9FA-4FA8-839B-D9B55B3C70EB}" dt="2021-06-25T13:21:13.990" v="817" actId="478"/>
          <ac:picMkLst>
            <pc:docMk/>
            <pc:sldMk cId="3028807577" sldId="261"/>
            <ac:picMk id="19" creationId="{DF7AE595-FC89-4DFA-9F92-DA40E1B5F31D}"/>
          </ac:picMkLst>
        </pc:picChg>
        <pc:cxnChg chg="del mod topLvl">
          <ac:chgData name="Hugo DEMENEZ" userId="167f3b24-aa49-4d1b-b001-4f9180dfa13d" providerId="ADAL" clId="{DB6A8ECF-B9FA-4FA8-839B-D9B55B3C70EB}" dt="2021-06-24T11:53:30.086" v="504" actId="478"/>
          <ac:cxnSpMkLst>
            <pc:docMk/>
            <pc:sldMk cId="3028807577" sldId="261"/>
            <ac:cxnSpMk id="9" creationId="{EDE8A7D0-5B0C-433A-9083-6BFF30C8F364}"/>
          </ac:cxnSpMkLst>
        </pc:cxnChg>
        <pc:cxnChg chg="mod">
          <ac:chgData name="Hugo DEMENEZ" userId="167f3b24-aa49-4d1b-b001-4f9180dfa13d" providerId="ADAL" clId="{DB6A8ECF-B9FA-4FA8-839B-D9B55B3C70EB}" dt="2021-06-25T13:33:14.007" v="1251"/>
          <ac:cxnSpMkLst>
            <pc:docMk/>
            <pc:sldMk cId="3028807577" sldId="261"/>
            <ac:cxnSpMk id="11" creationId="{1FE46A46-7692-44AA-83E9-3E1AFC19798C}"/>
          </ac:cxnSpMkLst>
        </pc:cxnChg>
        <pc:cxnChg chg="del mod topLvl">
          <ac:chgData name="Hugo DEMENEZ" userId="167f3b24-aa49-4d1b-b001-4f9180dfa13d" providerId="ADAL" clId="{DB6A8ECF-B9FA-4FA8-839B-D9B55B3C70EB}" dt="2021-06-24T11:53:27.029" v="501" actId="478"/>
          <ac:cxnSpMkLst>
            <pc:docMk/>
            <pc:sldMk cId="3028807577" sldId="261"/>
            <ac:cxnSpMk id="11" creationId="{4E328EA2-239B-4A5A-8C2A-B999EB42A116}"/>
          </ac:cxnSpMkLst>
        </pc:cxnChg>
        <pc:cxnChg chg="del mod topLvl">
          <ac:chgData name="Hugo DEMENEZ" userId="167f3b24-aa49-4d1b-b001-4f9180dfa13d" providerId="ADAL" clId="{DB6A8ECF-B9FA-4FA8-839B-D9B55B3C70EB}" dt="2021-06-24T11:53:31.333" v="506" actId="478"/>
          <ac:cxnSpMkLst>
            <pc:docMk/>
            <pc:sldMk cId="3028807577" sldId="261"/>
            <ac:cxnSpMk id="13" creationId="{B86386A3-CFA6-409D-9964-EFA226ABB990}"/>
          </ac:cxnSpMkLst>
        </pc:cxnChg>
        <pc:cxnChg chg="mod">
          <ac:chgData name="Hugo DEMENEZ" userId="167f3b24-aa49-4d1b-b001-4f9180dfa13d" providerId="ADAL" clId="{DB6A8ECF-B9FA-4FA8-839B-D9B55B3C70EB}" dt="2021-06-25T13:33:14.007" v="1251"/>
          <ac:cxnSpMkLst>
            <pc:docMk/>
            <pc:sldMk cId="3028807577" sldId="261"/>
            <ac:cxnSpMk id="13" creationId="{DE3C2A22-89BE-4602-A6E5-A26A8A69672B}"/>
          </ac:cxnSpMkLst>
        </pc:cxnChg>
        <pc:cxnChg chg="add del mod">
          <ac:chgData name="Hugo DEMENEZ" userId="167f3b24-aa49-4d1b-b001-4f9180dfa13d" providerId="ADAL" clId="{DB6A8ECF-B9FA-4FA8-839B-D9B55B3C70EB}" dt="2021-06-24T11:49:56.165" v="457" actId="478"/>
          <ac:cxnSpMkLst>
            <pc:docMk/>
            <pc:sldMk cId="3028807577" sldId="261"/>
            <ac:cxnSpMk id="15" creationId="{4ED3E7DA-80A0-4F5E-B96E-BD0C4FFEBA27}"/>
          </ac:cxnSpMkLst>
        </pc:cxnChg>
        <pc:cxnChg chg="mod">
          <ac:chgData name="Hugo DEMENEZ" userId="167f3b24-aa49-4d1b-b001-4f9180dfa13d" providerId="ADAL" clId="{DB6A8ECF-B9FA-4FA8-839B-D9B55B3C70EB}" dt="2021-06-25T13:33:14.007" v="1251"/>
          <ac:cxnSpMkLst>
            <pc:docMk/>
            <pc:sldMk cId="3028807577" sldId="261"/>
            <ac:cxnSpMk id="15" creationId="{B1E8D387-3819-4C6A-A7E3-4EB09B37F77D}"/>
          </ac:cxnSpMkLst>
        </pc:cxnChg>
        <pc:cxnChg chg="mod">
          <ac:chgData name="Hugo DEMENEZ" userId="167f3b24-aa49-4d1b-b001-4f9180dfa13d" providerId="ADAL" clId="{DB6A8ECF-B9FA-4FA8-839B-D9B55B3C70EB}" dt="2021-06-25T13:33:14.007" v="1251"/>
          <ac:cxnSpMkLst>
            <pc:docMk/>
            <pc:sldMk cId="3028807577" sldId="261"/>
            <ac:cxnSpMk id="17" creationId="{13C6F740-5F71-438A-B9ED-BF767E4B81C4}"/>
          </ac:cxnSpMkLst>
        </pc:cxnChg>
        <pc:cxnChg chg="add del mod">
          <ac:chgData name="Hugo DEMENEZ" userId="167f3b24-aa49-4d1b-b001-4f9180dfa13d" providerId="ADAL" clId="{DB6A8ECF-B9FA-4FA8-839B-D9B55B3C70EB}" dt="2021-06-24T11:53:25.636" v="499" actId="478"/>
          <ac:cxnSpMkLst>
            <pc:docMk/>
            <pc:sldMk cId="3028807577" sldId="261"/>
            <ac:cxnSpMk id="18" creationId="{C5F51573-6518-4C19-AB82-1A95E6C0A4A4}"/>
          </ac:cxnSpMkLst>
        </pc:cxnChg>
        <pc:cxnChg chg="mod">
          <ac:chgData name="Hugo DEMENEZ" userId="167f3b24-aa49-4d1b-b001-4f9180dfa13d" providerId="ADAL" clId="{DB6A8ECF-B9FA-4FA8-839B-D9B55B3C70EB}" dt="2021-06-25T13:33:14.007" v="1251"/>
          <ac:cxnSpMkLst>
            <pc:docMk/>
            <pc:sldMk cId="3028807577" sldId="261"/>
            <ac:cxnSpMk id="20" creationId="{F95FA982-BC02-43B9-8E26-824462895B11}"/>
          </ac:cxnSpMkLst>
        </pc:cxnChg>
      </pc:sldChg>
      <pc:sldChg chg="addSp delSp modSp new mod ord modTransition">
        <pc:chgData name="Hugo DEMENEZ" userId="167f3b24-aa49-4d1b-b001-4f9180dfa13d" providerId="ADAL" clId="{DB6A8ECF-B9FA-4FA8-839B-D9B55B3C70EB}" dt="2021-06-25T14:20:56.272" v="2154" actId="1076"/>
        <pc:sldMkLst>
          <pc:docMk/>
          <pc:sldMk cId="3726656491" sldId="262"/>
        </pc:sldMkLst>
        <pc:spChg chg="mod">
          <ac:chgData name="Hugo DEMENEZ" userId="167f3b24-aa49-4d1b-b001-4f9180dfa13d" providerId="ADAL" clId="{DB6A8ECF-B9FA-4FA8-839B-D9B55B3C70EB}" dt="2021-06-25T14:01:33.205" v="1358" actId="1076"/>
          <ac:spMkLst>
            <pc:docMk/>
            <pc:sldMk cId="3726656491" sldId="262"/>
            <ac:spMk id="2" creationId="{971A57CA-D00E-4510-B3FB-3649C5DEDBAA}"/>
          </ac:spMkLst>
        </pc:spChg>
        <pc:spChg chg="del mod">
          <ac:chgData name="Hugo DEMENEZ" userId="167f3b24-aa49-4d1b-b001-4f9180dfa13d" providerId="ADAL" clId="{DB6A8ECF-B9FA-4FA8-839B-D9B55B3C70EB}" dt="2021-06-25T13:59:17.588" v="1347" actId="478"/>
          <ac:spMkLst>
            <pc:docMk/>
            <pc:sldMk cId="3726656491" sldId="262"/>
            <ac:spMk id="3" creationId="{23660972-0F95-4D6E-AB4F-22BC004DEC03}"/>
          </ac:spMkLst>
        </pc:spChg>
        <pc:spChg chg="mod">
          <ac:chgData name="Hugo DEMENEZ" userId="167f3b24-aa49-4d1b-b001-4f9180dfa13d" providerId="ADAL" clId="{DB6A8ECF-B9FA-4FA8-839B-D9B55B3C70EB}" dt="2021-06-25T12:58:01.145" v="764" actId="20577"/>
          <ac:spMkLst>
            <pc:docMk/>
            <pc:sldMk cId="3726656491" sldId="262"/>
            <ac:spMk id="4" creationId="{F7546FD0-3463-42F1-B59A-856CB303514C}"/>
          </ac:spMkLst>
        </pc:spChg>
        <pc:spChg chg="del mod topLvl">
          <ac:chgData name="Hugo DEMENEZ" userId="167f3b24-aa49-4d1b-b001-4f9180dfa13d" providerId="ADAL" clId="{DB6A8ECF-B9FA-4FA8-839B-D9B55B3C70EB}" dt="2021-06-24T11:53:37.718" v="511" actId="478"/>
          <ac:spMkLst>
            <pc:docMk/>
            <pc:sldMk cId="3726656491" sldId="262"/>
            <ac:spMk id="7" creationId="{4A305D71-E5DE-4ABF-93C7-1AB55D98294D}"/>
          </ac:spMkLst>
        </pc:spChg>
        <pc:spChg chg="del mod topLvl">
          <ac:chgData name="Hugo DEMENEZ" userId="167f3b24-aa49-4d1b-b001-4f9180dfa13d" providerId="ADAL" clId="{DB6A8ECF-B9FA-4FA8-839B-D9B55B3C70EB}" dt="2021-06-24T11:53:39.678" v="514" actId="478"/>
          <ac:spMkLst>
            <pc:docMk/>
            <pc:sldMk cId="3726656491" sldId="262"/>
            <ac:spMk id="8" creationId="{E29FE63A-075A-4F0F-851D-FD209B3D96DF}"/>
          </ac:spMkLst>
        </pc:spChg>
        <pc:spChg chg="mod">
          <ac:chgData name="Hugo DEMENEZ" userId="167f3b24-aa49-4d1b-b001-4f9180dfa13d" providerId="ADAL" clId="{DB6A8ECF-B9FA-4FA8-839B-D9B55B3C70EB}" dt="2021-06-25T14:11:57.757" v="1665" actId="207"/>
          <ac:spMkLst>
            <pc:docMk/>
            <pc:sldMk cId="3726656491" sldId="262"/>
            <ac:spMk id="9" creationId="{7EE8BCBF-2F22-4297-ABE4-416BDF35649E}"/>
          </ac:spMkLst>
        </pc:spChg>
        <pc:spChg chg="mod">
          <ac:chgData name="Hugo DEMENEZ" userId="167f3b24-aa49-4d1b-b001-4f9180dfa13d" providerId="ADAL" clId="{DB6A8ECF-B9FA-4FA8-839B-D9B55B3C70EB}" dt="2021-06-25T14:11:40.102" v="1660"/>
          <ac:spMkLst>
            <pc:docMk/>
            <pc:sldMk cId="3726656491" sldId="262"/>
            <ac:spMk id="10" creationId="{649661A3-40E9-4019-A311-1787D2C95C76}"/>
          </ac:spMkLst>
        </pc:spChg>
        <pc:spChg chg="del mod topLvl">
          <ac:chgData name="Hugo DEMENEZ" userId="167f3b24-aa49-4d1b-b001-4f9180dfa13d" providerId="ADAL" clId="{DB6A8ECF-B9FA-4FA8-839B-D9B55B3C70EB}" dt="2021-06-24T11:53:40.342" v="515" actId="478"/>
          <ac:spMkLst>
            <pc:docMk/>
            <pc:sldMk cId="3726656491" sldId="262"/>
            <ac:spMk id="10" creationId="{9B9B12BF-8E68-4BE2-8B4E-99BD9BA707BA}"/>
          </ac:spMkLst>
        </pc:spChg>
        <pc:spChg chg="del mod topLvl">
          <ac:chgData name="Hugo DEMENEZ" userId="167f3b24-aa49-4d1b-b001-4f9180dfa13d" providerId="ADAL" clId="{DB6A8ECF-B9FA-4FA8-839B-D9B55B3C70EB}" dt="2021-06-24T11:53:37.038" v="510" actId="478"/>
          <ac:spMkLst>
            <pc:docMk/>
            <pc:sldMk cId="3726656491" sldId="262"/>
            <ac:spMk id="12" creationId="{3B1DAABD-A968-4CD2-837F-9F954BA6473C}"/>
          </ac:spMkLst>
        </pc:spChg>
        <pc:spChg chg="mod">
          <ac:chgData name="Hugo DEMENEZ" userId="167f3b24-aa49-4d1b-b001-4f9180dfa13d" providerId="ADAL" clId="{DB6A8ECF-B9FA-4FA8-839B-D9B55B3C70EB}" dt="2021-06-25T14:11:40.102" v="1660"/>
          <ac:spMkLst>
            <pc:docMk/>
            <pc:sldMk cId="3726656491" sldId="262"/>
            <ac:spMk id="12" creationId="{B6DDAABA-2A4A-4F66-BB80-51BEEB4265F4}"/>
          </ac:spMkLst>
        </pc:spChg>
        <pc:spChg chg="mod">
          <ac:chgData name="Hugo DEMENEZ" userId="167f3b24-aa49-4d1b-b001-4f9180dfa13d" providerId="ADAL" clId="{DB6A8ECF-B9FA-4FA8-839B-D9B55B3C70EB}" dt="2021-06-25T14:11:48.488" v="1662" actId="207"/>
          <ac:spMkLst>
            <pc:docMk/>
            <pc:sldMk cId="3726656491" sldId="262"/>
            <ac:spMk id="14" creationId="{07B6601D-083E-4749-8643-E885F2D04489}"/>
          </ac:spMkLst>
        </pc:spChg>
        <pc:spChg chg="add del mod">
          <ac:chgData name="Hugo DEMENEZ" userId="167f3b24-aa49-4d1b-b001-4f9180dfa13d" providerId="ADAL" clId="{DB6A8ECF-B9FA-4FA8-839B-D9B55B3C70EB}" dt="2021-06-24T11:48:31.410" v="433" actId="478"/>
          <ac:spMkLst>
            <pc:docMk/>
            <pc:sldMk cId="3726656491" sldId="262"/>
            <ac:spMk id="14" creationId="{F6A7A815-8BAD-477D-BA56-879740F11682}"/>
          </ac:spMkLst>
        </pc:spChg>
        <pc:spChg chg="mod">
          <ac:chgData name="Hugo DEMENEZ" userId="167f3b24-aa49-4d1b-b001-4f9180dfa13d" providerId="ADAL" clId="{DB6A8ECF-B9FA-4FA8-839B-D9B55B3C70EB}" dt="2021-06-25T14:11:40.102" v="1660"/>
          <ac:spMkLst>
            <pc:docMk/>
            <pc:sldMk cId="3726656491" sldId="262"/>
            <ac:spMk id="16" creationId="{DBAD17D3-ADD4-4020-951D-8FDF71DEE1AB}"/>
          </ac:spMkLst>
        </pc:spChg>
        <pc:spChg chg="mod">
          <ac:chgData name="Hugo DEMENEZ" userId="167f3b24-aa49-4d1b-b001-4f9180dfa13d" providerId="ADAL" clId="{DB6A8ECF-B9FA-4FA8-839B-D9B55B3C70EB}" dt="2021-06-25T14:11:40.102" v="1660"/>
          <ac:spMkLst>
            <pc:docMk/>
            <pc:sldMk cId="3726656491" sldId="262"/>
            <ac:spMk id="18" creationId="{5795817C-5109-47D7-93E4-10318ED7FF1A}"/>
          </ac:spMkLst>
        </pc:spChg>
        <pc:spChg chg="add del mod">
          <ac:chgData name="Hugo DEMENEZ" userId="167f3b24-aa49-4d1b-b001-4f9180dfa13d" providerId="ADAL" clId="{DB6A8ECF-B9FA-4FA8-839B-D9B55B3C70EB}" dt="2021-06-24T11:53:42.575" v="518" actId="478"/>
          <ac:spMkLst>
            <pc:docMk/>
            <pc:sldMk cId="3726656491" sldId="262"/>
            <ac:spMk id="21" creationId="{0ED6D1DB-91A8-4FD5-9443-67CDCB3D61A5}"/>
          </ac:spMkLst>
        </pc:spChg>
        <pc:grpChg chg="add del mod">
          <ac:chgData name="Hugo DEMENEZ" userId="167f3b24-aa49-4d1b-b001-4f9180dfa13d" providerId="ADAL" clId="{DB6A8ECF-B9FA-4FA8-839B-D9B55B3C70EB}" dt="2021-06-24T11:47:38.793" v="400" actId="165"/>
          <ac:grpSpMkLst>
            <pc:docMk/>
            <pc:sldMk cId="3726656491" sldId="262"/>
            <ac:grpSpMk id="6" creationId="{D9CD8EC1-9012-4272-A20D-340E2126EE3B}"/>
          </ac:grpSpMkLst>
        </pc:grpChg>
        <pc:grpChg chg="add mod">
          <ac:chgData name="Hugo DEMENEZ" userId="167f3b24-aa49-4d1b-b001-4f9180dfa13d" providerId="ADAL" clId="{DB6A8ECF-B9FA-4FA8-839B-D9B55B3C70EB}" dt="2021-06-25T14:11:40.102" v="1660"/>
          <ac:grpSpMkLst>
            <pc:docMk/>
            <pc:sldMk cId="3726656491" sldId="262"/>
            <ac:grpSpMk id="8" creationId="{56F532A7-7964-4081-9705-6155AE9CDAF1}"/>
          </ac:grpSpMkLst>
        </pc:grpChg>
        <pc:picChg chg="add mod">
          <ac:chgData name="Hugo DEMENEZ" userId="167f3b24-aa49-4d1b-b001-4f9180dfa13d" providerId="ADAL" clId="{DB6A8ECF-B9FA-4FA8-839B-D9B55B3C70EB}" dt="2021-06-25T14:20:56.272" v="2154" actId="1076"/>
          <ac:picMkLst>
            <pc:docMk/>
            <pc:sldMk cId="3726656491" sldId="262"/>
            <ac:picMk id="7" creationId="{70268B29-B236-4419-97C9-CBAAC094C910}"/>
          </ac:picMkLst>
        </pc:picChg>
        <pc:cxnChg chg="del mod topLvl">
          <ac:chgData name="Hugo DEMENEZ" userId="167f3b24-aa49-4d1b-b001-4f9180dfa13d" providerId="ADAL" clId="{DB6A8ECF-B9FA-4FA8-839B-D9B55B3C70EB}" dt="2021-06-24T11:53:39.030" v="513" actId="478"/>
          <ac:cxnSpMkLst>
            <pc:docMk/>
            <pc:sldMk cId="3726656491" sldId="262"/>
            <ac:cxnSpMk id="9" creationId="{C28EFE31-7E87-4137-8AF8-1E4506F68E38}"/>
          </ac:cxnSpMkLst>
        </pc:cxnChg>
        <pc:cxnChg chg="del mod topLvl">
          <ac:chgData name="Hugo DEMENEZ" userId="167f3b24-aa49-4d1b-b001-4f9180dfa13d" providerId="ADAL" clId="{DB6A8ECF-B9FA-4FA8-839B-D9B55B3C70EB}" dt="2021-06-24T11:53:40.926" v="516" actId="478"/>
          <ac:cxnSpMkLst>
            <pc:docMk/>
            <pc:sldMk cId="3726656491" sldId="262"/>
            <ac:cxnSpMk id="11" creationId="{30DCF787-8D5F-438B-ADCD-DC851A1ABF25}"/>
          </ac:cxnSpMkLst>
        </pc:cxnChg>
        <pc:cxnChg chg="mod">
          <ac:chgData name="Hugo DEMENEZ" userId="167f3b24-aa49-4d1b-b001-4f9180dfa13d" providerId="ADAL" clId="{DB6A8ECF-B9FA-4FA8-839B-D9B55B3C70EB}" dt="2021-06-25T14:11:40.102" v="1660"/>
          <ac:cxnSpMkLst>
            <pc:docMk/>
            <pc:sldMk cId="3726656491" sldId="262"/>
            <ac:cxnSpMk id="11" creationId="{663900CF-E475-4DA7-8E98-293EF55B92B2}"/>
          </ac:cxnSpMkLst>
        </pc:cxnChg>
        <pc:cxnChg chg="del mod topLvl">
          <ac:chgData name="Hugo DEMENEZ" userId="167f3b24-aa49-4d1b-b001-4f9180dfa13d" providerId="ADAL" clId="{DB6A8ECF-B9FA-4FA8-839B-D9B55B3C70EB}" dt="2021-06-24T11:53:38.486" v="512" actId="478"/>
          <ac:cxnSpMkLst>
            <pc:docMk/>
            <pc:sldMk cId="3726656491" sldId="262"/>
            <ac:cxnSpMk id="13" creationId="{190DE603-B639-4771-91B7-E9BF804CFA60}"/>
          </ac:cxnSpMkLst>
        </pc:cxnChg>
        <pc:cxnChg chg="mod">
          <ac:chgData name="Hugo DEMENEZ" userId="167f3b24-aa49-4d1b-b001-4f9180dfa13d" providerId="ADAL" clId="{DB6A8ECF-B9FA-4FA8-839B-D9B55B3C70EB}" dt="2021-06-25T14:11:40.102" v="1660"/>
          <ac:cxnSpMkLst>
            <pc:docMk/>
            <pc:sldMk cId="3726656491" sldId="262"/>
            <ac:cxnSpMk id="13" creationId="{34657362-474B-44DF-89C6-34C9432DD2F3}"/>
          </ac:cxnSpMkLst>
        </pc:cxnChg>
        <pc:cxnChg chg="mod">
          <ac:chgData name="Hugo DEMENEZ" userId="167f3b24-aa49-4d1b-b001-4f9180dfa13d" providerId="ADAL" clId="{DB6A8ECF-B9FA-4FA8-839B-D9B55B3C70EB}" dt="2021-06-25T14:11:51.847" v="1663" actId="208"/>
          <ac:cxnSpMkLst>
            <pc:docMk/>
            <pc:sldMk cId="3726656491" sldId="262"/>
            <ac:cxnSpMk id="15" creationId="{0021128A-B2A0-4C6B-B9D0-62D5C490F7A5}"/>
          </ac:cxnSpMkLst>
        </pc:cxnChg>
        <pc:cxnChg chg="add del mod">
          <ac:chgData name="Hugo DEMENEZ" userId="167f3b24-aa49-4d1b-b001-4f9180dfa13d" providerId="ADAL" clId="{DB6A8ECF-B9FA-4FA8-839B-D9B55B3C70EB}" dt="2021-06-24T11:48:37.715" v="434" actId="478"/>
          <ac:cxnSpMkLst>
            <pc:docMk/>
            <pc:sldMk cId="3726656491" sldId="262"/>
            <ac:cxnSpMk id="15" creationId="{10BD73DD-7D07-437C-99A2-3945A73B0A83}"/>
          </ac:cxnSpMkLst>
        </pc:cxnChg>
        <pc:cxnChg chg="mod">
          <ac:chgData name="Hugo DEMENEZ" userId="167f3b24-aa49-4d1b-b001-4f9180dfa13d" providerId="ADAL" clId="{DB6A8ECF-B9FA-4FA8-839B-D9B55B3C70EB}" dt="2021-06-25T14:11:40.102" v="1660"/>
          <ac:cxnSpMkLst>
            <pc:docMk/>
            <pc:sldMk cId="3726656491" sldId="262"/>
            <ac:cxnSpMk id="17" creationId="{24D0DF34-7EBB-4A9D-9B1B-37006E8E29C5}"/>
          </ac:cxnSpMkLst>
        </pc:cxnChg>
        <pc:cxnChg chg="mod">
          <ac:chgData name="Hugo DEMENEZ" userId="167f3b24-aa49-4d1b-b001-4f9180dfa13d" providerId="ADAL" clId="{DB6A8ECF-B9FA-4FA8-839B-D9B55B3C70EB}" dt="2021-06-25T14:11:40.102" v="1660"/>
          <ac:cxnSpMkLst>
            <pc:docMk/>
            <pc:sldMk cId="3726656491" sldId="262"/>
            <ac:cxnSpMk id="19" creationId="{56D14470-5199-4188-BA3B-BD8D9289C9A8}"/>
          </ac:cxnSpMkLst>
        </pc:cxnChg>
        <pc:cxnChg chg="add del mod">
          <ac:chgData name="Hugo DEMENEZ" userId="167f3b24-aa49-4d1b-b001-4f9180dfa13d" providerId="ADAL" clId="{DB6A8ECF-B9FA-4FA8-839B-D9B55B3C70EB}" dt="2021-06-24T11:49:09.638" v="445" actId="478"/>
          <ac:cxnSpMkLst>
            <pc:docMk/>
            <pc:sldMk cId="3726656491" sldId="262"/>
            <ac:cxnSpMk id="20" creationId="{DE6649DD-5D78-4F4C-95CF-B528B3A1AE70}"/>
          </ac:cxnSpMkLst>
        </pc:cxnChg>
        <pc:cxnChg chg="add del mod">
          <ac:chgData name="Hugo DEMENEZ" userId="167f3b24-aa49-4d1b-b001-4f9180dfa13d" providerId="ADAL" clId="{DB6A8ECF-B9FA-4FA8-839B-D9B55B3C70EB}" dt="2021-06-24T11:53:41.406" v="517" actId="478"/>
          <ac:cxnSpMkLst>
            <pc:docMk/>
            <pc:sldMk cId="3726656491" sldId="262"/>
            <ac:cxnSpMk id="26" creationId="{C872E765-C25A-43EA-941B-1FDE7372E98F}"/>
          </ac:cxnSpMkLst>
        </pc:cxnChg>
      </pc:sldChg>
      <pc:sldChg chg="addSp delSp modSp new mod ord modTransition">
        <pc:chgData name="Hugo DEMENEZ" userId="167f3b24-aa49-4d1b-b001-4f9180dfa13d" providerId="ADAL" clId="{DB6A8ECF-B9FA-4FA8-839B-D9B55B3C70EB}" dt="2021-06-25T14:15:48.505" v="1711"/>
        <pc:sldMkLst>
          <pc:docMk/>
          <pc:sldMk cId="2307786320" sldId="263"/>
        </pc:sldMkLst>
        <pc:spChg chg="mod">
          <ac:chgData name="Hugo DEMENEZ" userId="167f3b24-aa49-4d1b-b001-4f9180dfa13d" providerId="ADAL" clId="{DB6A8ECF-B9FA-4FA8-839B-D9B55B3C70EB}" dt="2021-06-25T14:11:25.706" v="1659" actId="255"/>
          <ac:spMkLst>
            <pc:docMk/>
            <pc:sldMk cId="2307786320" sldId="263"/>
            <ac:spMk id="2" creationId="{AD3B244E-5A97-4F94-9F40-8DF6174B9BAF}"/>
          </ac:spMkLst>
        </pc:spChg>
        <pc:spChg chg="del mod">
          <ac:chgData name="Hugo DEMENEZ" userId="167f3b24-aa49-4d1b-b001-4f9180dfa13d" providerId="ADAL" clId="{DB6A8ECF-B9FA-4FA8-839B-D9B55B3C70EB}" dt="2021-06-25T14:02:29.350" v="1415" actId="478"/>
          <ac:spMkLst>
            <pc:docMk/>
            <pc:sldMk cId="2307786320" sldId="263"/>
            <ac:spMk id="3" creationId="{8033DF95-F0CA-46D5-8B13-0D32246C4985}"/>
          </ac:spMkLst>
        </pc:spChg>
        <pc:spChg chg="mod">
          <ac:chgData name="Hugo DEMENEZ" userId="167f3b24-aa49-4d1b-b001-4f9180dfa13d" providerId="ADAL" clId="{DB6A8ECF-B9FA-4FA8-839B-D9B55B3C70EB}" dt="2021-06-25T12:58:02.961" v="765" actId="20577"/>
          <ac:spMkLst>
            <pc:docMk/>
            <pc:sldMk cId="2307786320" sldId="263"/>
            <ac:spMk id="4" creationId="{1181ECC1-3D68-4FAF-ACC0-932CA2D6FFCC}"/>
          </ac:spMkLst>
        </pc:spChg>
        <pc:spChg chg="mod topLvl">
          <ac:chgData name="Hugo DEMENEZ" userId="167f3b24-aa49-4d1b-b001-4f9180dfa13d" providerId="ADAL" clId="{DB6A8ECF-B9FA-4FA8-839B-D9B55B3C70EB}" dt="2021-06-24T11:46:44.626" v="396" actId="164"/>
          <ac:spMkLst>
            <pc:docMk/>
            <pc:sldMk cId="2307786320" sldId="263"/>
            <ac:spMk id="7" creationId="{1E497417-7527-4915-9ECE-52A8376165B4}"/>
          </ac:spMkLst>
        </pc:spChg>
        <pc:spChg chg="add mod">
          <ac:chgData name="Hugo DEMENEZ" userId="167f3b24-aa49-4d1b-b001-4f9180dfa13d" providerId="ADAL" clId="{DB6A8ECF-B9FA-4FA8-839B-D9B55B3C70EB}" dt="2021-06-25T14:03:01.807" v="1454" actId="20577"/>
          <ac:spMkLst>
            <pc:docMk/>
            <pc:sldMk cId="2307786320" sldId="263"/>
            <ac:spMk id="7" creationId="{C1146890-8E66-47A6-8CED-3BA372404CC7}"/>
          </ac:spMkLst>
        </pc:spChg>
        <pc:spChg chg="mod topLvl">
          <ac:chgData name="Hugo DEMENEZ" userId="167f3b24-aa49-4d1b-b001-4f9180dfa13d" providerId="ADAL" clId="{DB6A8ECF-B9FA-4FA8-839B-D9B55B3C70EB}" dt="2021-06-24T11:46:44.626" v="396" actId="164"/>
          <ac:spMkLst>
            <pc:docMk/>
            <pc:sldMk cId="2307786320" sldId="263"/>
            <ac:spMk id="8" creationId="{111E00ED-7FAD-4CD3-B323-BC6953974B62}"/>
          </ac:spMkLst>
        </pc:spChg>
        <pc:spChg chg="mod">
          <ac:chgData name="Hugo DEMENEZ" userId="167f3b24-aa49-4d1b-b001-4f9180dfa13d" providerId="ADAL" clId="{DB6A8ECF-B9FA-4FA8-839B-D9B55B3C70EB}" dt="2021-06-25T14:12:06.913" v="1666"/>
          <ac:spMkLst>
            <pc:docMk/>
            <pc:sldMk cId="2307786320" sldId="263"/>
            <ac:spMk id="9" creationId="{F2421D42-EF77-465B-8DD9-11ABD8A85CE7}"/>
          </ac:spMkLst>
        </pc:spChg>
        <pc:spChg chg="mod">
          <ac:chgData name="Hugo DEMENEZ" userId="167f3b24-aa49-4d1b-b001-4f9180dfa13d" providerId="ADAL" clId="{DB6A8ECF-B9FA-4FA8-839B-D9B55B3C70EB}" dt="2021-06-25T14:12:06.913" v="1666"/>
          <ac:spMkLst>
            <pc:docMk/>
            <pc:sldMk cId="2307786320" sldId="263"/>
            <ac:spMk id="10" creationId="{4DEB5F15-B5C8-464C-B6F8-40DCA66233FE}"/>
          </ac:spMkLst>
        </pc:spChg>
        <pc:spChg chg="mod topLvl">
          <ac:chgData name="Hugo DEMENEZ" userId="167f3b24-aa49-4d1b-b001-4f9180dfa13d" providerId="ADAL" clId="{DB6A8ECF-B9FA-4FA8-839B-D9B55B3C70EB}" dt="2021-06-24T11:46:44.626" v="396" actId="164"/>
          <ac:spMkLst>
            <pc:docMk/>
            <pc:sldMk cId="2307786320" sldId="263"/>
            <ac:spMk id="10" creationId="{DEC0A41D-0CC0-4322-BE84-9ABCE4B28EB6}"/>
          </ac:spMkLst>
        </pc:spChg>
        <pc:spChg chg="mod">
          <ac:chgData name="Hugo DEMENEZ" userId="167f3b24-aa49-4d1b-b001-4f9180dfa13d" providerId="ADAL" clId="{DB6A8ECF-B9FA-4FA8-839B-D9B55B3C70EB}" dt="2021-06-25T14:12:06.913" v="1666"/>
          <ac:spMkLst>
            <pc:docMk/>
            <pc:sldMk cId="2307786320" sldId="263"/>
            <ac:spMk id="12" creationId="{9F2C4161-E0BA-42BB-B89B-1AD3FDFF3E8E}"/>
          </ac:spMkLst>
        </pc:spChg>
        <pc:spChg chg="mod topLvl">
          <ac:chgData name="Hugo DEMENEZ" userId="167f3b24-aa49-4d1b-b001-4f9180dfa13d" providerId="ADAL" clId="{DB6A8ECF-B9FA-4FA8-839B-D9B55B3C70EB}" dt="2021-06-24T11:47:18.760" v="399" actId="207"/>
          <ac:spMkLst>
            <pc:docMk/>
            <pc:sldMk cId="2307786320" sldId="263"/>
            <ac:spMk id="12" creationId="{DDD231EC-802C-46B6-939D-E7AA98DFC042}"/>
          </ac:spMkLst>
        </pc:spChg>
        <pc:spChg chg="mod">
          <ac:chgData name="Hugo DEMENEZ" userId="167f3b24-aa49-4d1b-b001-4f9180dfa13d" providerId="ADAL" clId="{DB6A8ECF-B9FA-4FA8-839B-D9B55B3C70EB}" dt="2021-06-25T14:12:06.913" v="1666"/>
          <ac:spMkLst>
            <pc:docMk/>
            <pc:sldMk cId="2307786320" sldId="263"/>
            <ac:spMk id="14" creationId="{1ADB809E-D5A0-4857-97BD-2B9E5F27377B}"/>
          </ac:spMkLst>
        </pc:spChg>
        <pc:spChg chg="add mod">
          <ac:chgData name="Hugo DEMENEZ" userId="167f3b24-aa49-4d1b-b001-4f9180dfa13d" providerId="ADAL" clId="{DB6A8ECF-B9FA-4FA8-839B-D9B55B3C70EB}" dt="2021-06-24T11:46:44.626" v="396" actId="164"/>
          <ac:spMkLst>
            <pc:docMk/>
            <pc:sldMk cId="2307786320" sldId="263"/>
            <ac:spMk id="15" creationId="{3A5EBE20-20FC-498B-B33C-33B372E3D8A7}"/>
          </ac:spMkLst>
        </pc:spChg>
        <pc:spChg chg="mod">
          <ac:chgData name="Hugo DEMENEZ" userId="167f3b24-aa49-4d1b-b001-4f9180dfa13d" providerId="ADAL" clId="{DB6A8ECF-B9FA-4FA8-839B-D9B55B3C70EB}" dt="2021-06-25T14:12:06.913" v="1666"/>
          <ac:spMkLst>
            <pc:docMk/>
            <pc:sldMk cId="2307786320" sldId="263"/>
            <ac:spMk id="16" creationId="{1A543AA1-CBD0-465C-BA2C-D0D2A4BC5471}"/>
          </ac:spMkLst>
        </pc:spChg>
        <pc:spChg chg="mod">
          <ac:chgData name="Hugo DEMENEZ" userId="167f3b24-aa49-4d1b-b001-4f9180dfa13d" providerId="ADAL" clId="{DB6A8ECF-B9FA-4FA8-839B-D9B55B3C70EB}" dt="2021-06-25T14:12:06.913" v="1666"/>
          <ac:spMkLst>
            <pc:docMk/>
            <pc:sldMk cId="2307786320" sldId="263"/>
            <ac:spMk id="18" creationId="{10665E84-8FCD-4C0F-A0C9-A274891D8BB5}"/>
          </ac:spMkLst>
        </pc:spChg>
        <pc:grpChg chg="add del mod">
          <ac:chgData name="Hugo DEMENEZ" userId="167f3b24-aa49-4d1b-b001-4f9180dfa13d" providerId="ADAL" clId="{DB6A8ECF-B9FA-4FA8-839B-D9B55B3C70EB}" dt="2021-06-24T11:45:34.684" v="379" actId="165"/>
          <ac:grpSpMkLst>
            <pc:docMk/>
            <pc:sldMk cId="2307786320" sldId="263"/>
            <ac:grpSpMk id="6" creationId="{82E4ADEE-3ADA-4287-B105-131582DC7AE0}"/>
          </ac:grpSpMkLst>
        </pc:grpChg>
        <pc:grpChg chg="add mod">
          <ac:chgData name="Hugo DEMENEZ" userId="167f3b24-aa49-4d1b-b001-4f9180dfa13d" providerId="ADAL" clId="{DB6A8ECF-B9FA-4FA8-839B-D9B55B3C70EB}" dt="2021-06-25T14:12:06.913" v="1666"/>
          <ac:grpSpMkLst>
            <pc:docMk/>
            <pc:sldMk cId="2307786320" sldId="263"/>
            <ac:grpSpMk id="8" creationId="{2A0BABC1-078B-43DA-905C-4EAC6612C68E}"/>
          </ac:grpSpMkLst>
        </pc:grpChg>
        <pc:grpChg chg="add del mod">
          <ac:chgData name="Hugo DEMENEZ" userId="167f3b24-aa49-4d1b-b001-4f9180dfa13d" providerId="ADAL" clId="{DB6A8ECF-B9FA-4FA8-839B-D9B55B3C70EB}" dt="2021-06-24T11:53:44.856" v="519" actId="478"/>
          <ac:grpSpMkLst>
            <pc:docMk/>
            <pc:sldMk cId="2307786320" sldId="263"/>
            <ac:grpSpMk id="19" creationId="{31E92012-CACA-4843-92B4-F7123C0EBBBC}"/>
          </ac:grpSpMkLst>
        </pc:grpChg>
        <pc:picChg chg="del">
          <ac:chgData name="Hugo DEMENEZ" userId="167f3b24-aa49-4d1b-b001-4f9180dfa13d" providerId="ADAL" clId="{DB6A8ECF-B9FA-4FA8-839B-D9B55B3C70EB}" dt="2021-06-25T12:36:33.954" v="526" actId="478"/>
          <ac:picMkLst>
            <pc:docMk/>
            <pc:sldMk cId="2307786320" sldId="263"/>
            <ac:picMk id="6" creationId="{F4703B74-42FC-464C-B96B-DD21331747BD}"/>
          </ac:picMkLst>
        </pc:picChg>
        <pc:cxnChg chg="mod topLvl">
          <ac:chgData name="Hugo DEMENEZ" userId="167f3b24-aa49-4d1b-b001-4f9180dfa13d" providerId="ADAL" clId="{DB6A8ECF-B9FA-4FA8-839B-D9B55B3C70EB}" dt="2021-06-24T11:53:44.856" v="519" actId="478"/>
          <ac:cxnSpMkLst>
            <pc:docMk/>
            <pc:sldMk cId="2307786320" sldId="263"/>
            <ac:cxnSpMk id="9" creationId="{36EDDFAA-1FA6-40E5-B58A-9009BCF9CDC4}"/>
          </ac:cxnSpMkLst>
        </pc:cxnChg>
        <pc:cxnChg chg="mod topLvl">
          <ac:chgData name="Hugo DEMENEZ" userId="167f3b24-aa49-4d1b-b001-4f9180dfa13d" providerId="ADAL" clId="{DB6A8ECF-B9FA-4FA8-839B-D9B55B3C70EB}" dt="2021-06-24T11:53:44.856" v="519" actId="478"/>
          <ac:cxnSpMkLst>
            <pc:docMk/>
            <pc:sldMk cId="2307786320" sldId="263"/>
            <ac:cxnSpMk id="11" creationId="{8B981B6A-1933-4C4B-AA31-D44AB029E4BA}"/>
          </ac:cxnSpMkLst>
        </pc:cxnChg>
        <pc:cxnChg chg="mod">
          <ac:chgData name="Hugo DEMENEZ" userId="167f3b24-aa49-4d1b-b001-4f9180dfa13d" providerId="ADAL" clId="{DB6A8ECF-B9FA-4FA8-839B-D9B55B3C70EB}" dt="2021-06-25T14:12:06.913" v="1666"/>
          <ac:cxnSpMkLst>
            <pc:docMk/>
            <pc:sldMk cId="2307786320" sldId="263"/>
            <ac:cxnSpMk id="11" creationId="{E14628BB-59B4-4419-926C-D5E36FB92197}"/>
          </ac:cxnSpMkLst>
        </pc:cxnChg>
        <pc:cxnChg chg="mod">
          <ac:chgData name="Hugo DEMENEZ" userId="167f3b24-aa49-4d1b-b001-4f9180dfa13d" providerId="ADAL" clId="{DB6A8ECF-B9FA-4FA8-839B-D9B55B3C70EB}" dt="2021-06-25T14:12:06.913" v="1666"/>
          <ac:cxnSpMkLst>
            <pc:docMk/>
            <pc:sldMk cId="2307786320" sldId="263"/>
            <ac:cxnSpMk id="13" creationId="{14CF8815-80D7-4DC5-A00D-8AE64AA7B9F4}"/>
          </ac:cxnSpMkLst>
        </pc:cxnChg>
        <pc:cxnChg chg="mod topLvl">
          <ac:chgData name="Hugo DEMENEZ" userId="167f3b24-aa49-4d1b-b001-4f9180dfa13d" providerId="ADAL" clId="{DB6A8ECF-B9FA-4FA8-839B-D9B55B3C70EB}" dt="2021-06-24T11:53:44.856" v="519" actId="478"/>
          <ac:cxnSpMkLst>
            <pc:docMk/>
            <pc:sldMk cId="2307786320" sldId="263"/>
            <ac:cxnSpMk id="13" creationId="{90CD5D9E-6D2E-4D55-AE3E-1A78CF71C314}"/>
          </ac:cxnSpMkLst>
        </pc:cxnChg>
        <pc:cxnChg chg="add mod">
          <ac:chgData name="Hugo DEMENEZ" userId="167f3b24-aa49-4d1b-b001-4f9180dfa13d" providerId="ADAL" clId="{DB6A8ECF-B9FA-4FA8-839B-D9B55B3C70EB}" dt="2021-06-24T11:53:44.856" v="519" actId="478"/>
          <ac:cxnSpMkLst>
            <pc:docMk/>
            <pc:sldMk cId="2307786320" sldId="263"/>
            <ac:cxnSpMk id="14" creationId="{42166E79-BC8C-4ADC-B4EE-D7BBBA23D1A7}"/>
          </ac:cxnSpMkLst>
        </pc:cxnChg>
        <pc:cxnChg chg="mod">
          <ac:chgData name="Hugo DEMENEZ" userId="167f3b24-aa49-4d1b-b001-4f9180dfa13d" providerId="ADAL" clId="{DB6A8ECF-B9FA-4FA8-839B-D9B55B3C70EB}" dt="2021-06-25T14:12:06.913" v="1666"/>
          <ac:cxnSpMkLst>
            <pc:docMk/>
            <pc:sldMk cId="2307786320" sldId="263"/>
            <ac:cxnSpMk id="15" creationId="{2B4F9DA3-D056-4713-8E23-9EB40545A298}"/>
          </ac:cxnSpMkLst>
        </pc:cxnChg>
        <pc:cxnChg chg="mod">
          <ac:chgData name="Hugo DEMENEZ" userId="167f3b24-aa49-4d1b-b001-4f9180dfa13d" providerId="ADAL" clId="{DB6A8ECF-B9FA-4FA8-839B-D9B55B3C70EB}" dt="2021-06-25T14:12:06.913" v="1666"/>
          <ac:cxnSpMkLst>
            <pc:docMk/>
            <pc:sldMk cId="2307786320" sldId="263"/>
            <ac:cxnSpMk id="17" creationId="{B2E5744B-7F60-4EAB-BEB9-666492C6BB5E}"/>
          </ac:cxnSpMkLst>
        </pc:cxnChg>
        <pc:cxnChg chg="mod">
          <ac:chgData name="Hugo DEMENEZ" userId="167f3b24-aa49-4d1b-b001-4f9180dfa13d" providerId="ADAL" clId="{DB6A8ECF-B9FA-4FA8-839B-D9B55B3C70EB}" dt="2021-06-25T14:12:06.913" v="1666"/>
          <ac:cxnSpMkLst>
            <pc:docMk/>
            <pc:sldMk cId="2307786320" sldId="263"/>
            <ac:cxnSpMk id="19" creationId="{CA73AE6A-8741-41A9-8138-65D00C490C4A}"/>
          </ac:cxnSpMkLst>
        </pc:cxnChg>
      </pc:sldChg>
      <pc:sldChg chg="delSp modSp del mod ord">
        <pc:chgData name="Hugo DEMENEZ" userId="167f3b24-aa49-4d1b-b001-4f9180dfa13d" providerId="ADAL" clId="{DB6A8ECF-B9FA-4FA8-839B-D9B55B3C70EB}" dt="2021-06-25T14:09:08.847" v="1526" actId="47"/>
        <pc:sldMkLst>
          <pc:docMk/>
          <pc:sldMk cId="2227175516" sldId="264"/>
        </pc:sldMkLst>
        <pc:spChg chg="mod">
          <ac:chgData name="Hugo DEMENEZ" userId="167f3b24-aa49-4d1b-b001-4f9180dfa13d" providerId="ADAL" clId="{DB6A8ECF-B9FA-4FA8-839B-D9B55B3C70EB}" dt="2021-06-25T12:58:05.354" v="766" actId="20577"/>
          <ac:spMkLst>
            <pc:docMk/>
            <pc:sldMk cId="2227175516" sldId="264"/>
            <ac:spMk id="4" creationId="{9CBE7194-977A-469D-8FDA-3AB63790A773}"/>
          </ac:spMkLst>
        </pc:spChg>
        <pc:picChg chg="del">
          <ac:chgData name="Hugo DEMENEZ" userId="167f3b24-aa49-4d1b-b001-4f9180dfa13d" providerId="ADAL" clId="{DB6A8ECF-B9FA-4FA8-839B-D9B55B3C70EB}" dt="2021-06-25T12:36:35.361" v="527" actId="478"/>
          <ac:picMkLst>
            <pc:docMk/>
            <pc:sldMk cId="2227175516" sldId="264"/>
            <ac:picMk id="6" creationId="{0AEC5E1A-B153-4DC8-AE5B-FBD82E24284B}"/>
          </ac:picMkLst>
        </pc:picChg>
        <pc:picChg chg="del">
          <ac:chgData name="Hugo DEMENEZ" userId="167f3b24-aa49-4d1b-b001-4f9180dfa13d" providerId="ADAL" clId="{DB6A8ECF-B9FA-4FA8-839B-D9B55B3C70EB}" dt="2021-06-25T12:36:35.760" v="528" actId="478"/>
          <ac:picMkLst>
            <pc:docMk/>
            <pc:sldMk cId="2227175516" sldId="264"/>
            <ac:picMk id="7" creationId="{5F90C6F4-9791-4EC2-A862-5FE64A92AA0C}"/>
          </ac:picMkLst>
        </pc:picChg>
        <pc:picChg chg="del">
          <ac:chgData name="Hugo DEMENEZ" userId="167f3b24-aa49-4d1b-b001-4f9180dfa13d" providerId="ADAL" clId="{DB6A8ECF-B9FA-4FA8-839B-D9B55B3C70EB}" dt="2021-06-25T12:36:36.128" v="529" actId="478"/>
          <ac:picMkLst>
            <pc:docMk/>
            <pc:sldMk cId="2227175516" sldId="264"/>
            <ac:picMk id="8" creationId="{2D6D4A3B-6F7B-442F-AD4C-4C877F45F73A}"/>
          </ac:picMkLst>
        </pc:picChg>
      </pc:sldChg>
      <pc:sldChg chg="delSp modSp del mod ord">
        <pc:chgData name="Hugo DEMENEZ" userId="167f3b24-aa49-4d1b-b001-4f9180dfa13d" providerId="ADAL" clId="{DB6A8ECF-B9FA-4FA8-839B-D9B55B3C70EB}" dt="2021-06-25T14:09:07.811" v="1525" actId="47"/>
        <pc:sldMkLst>
          <pc:docMk/>
          <pc:sldMk cId="3233985870" sldId="265"/>
        </pc:sldMkLst>
        <pc:spChg chg="mod">
          <ac:chgData name="Hugo DEMENEZ" userId="167f3b24-aa49-4d1b-b001-4f9180dfa13d" providerId="ADAL" clId="{DB6A8ECF-B9FA-4FA8-839B-D9B55B3C70EB}" dt="2021-06-25T12:37:16.841" v="543" actId="20577"/>
          <ac:spMkLst>
            <pc:docMk/>
            <pc:sldMk cId="3233985870" sldId="265"/>
            <ac:spMk id="2" creationId="{8009C223-5A89-4E69-A824-70A91BC4C1F3}"/>
          </ac:spMkLst>
        </pc:spChg>
        <pc:spChg chg="del mod">
          <ac:chgData name="Hugo DEMENEZ" userId="167f3b24-aa49-4d1b-b001-4f9180dfa13d" providerId="ADAL" clId="{DB6A8ECF-B9FA-4FA8-839B-D9B55B3C70EB}" dt="2021-06-25T12:36:48.171" v="541" actId="478"/>
          <ac:spMkLst>
            <pc:docMk/>
            <pc:sldMk cId="3233985870" sldId="265"/>
            <ac:spMk id="3" creationId="{3BDB33B8-2D07-475C-A011-28EC58641F77}"/>
          </ac:spMkLst>
        </pc:spChg>
        <pc:spChg chg="mod">
          <ac:chgData name="Hugo DEMENEZ" userId="167f3b24-aa49-4d1b-b001-4f9180dfa13d" providerId="ADAL" clId="{DB6A8ECF-B9FA-4FA8-839B-D9B55B3C70EB}" dt="2021-06-25T12:58:07.001" v="767" actId="20577"/>
          <ac:spMkLst>
            <pc:docMk/>
            <pc:sldMk cId="3233985870" sldId="265"/>
            <ac:spMk id="4" creationId="{5E1F077A-5777-47D3-A592-A33839B3B604}"/>
          </ac:spMkLst>
        </pc:spChg>
        <pc:picChg chg="del">
          <ac:chgData name="Hugo DEMENEZ" userId="167f3b24-aa49-4d1b-b001-4f9180dfa13d" providerId="ADAL" clId="{DB6A8ECF-B9FA-4FA8-839B-D9B55B3C70EB}" dt="2021-06-25T12:36:38.265" v="530" actId="478"/>
          <ac:picMkLst>
            <pc:docMk/>
            <pc:sldMk cId="3233985870" sldId="265"/>
            <ac:picMk id="6" creationId="{68A5440A-7450-4384-BA06-4A0DD7FB9564}"/>
          </ac:picMkLst>
        </pc:picChg>
        <pc:picChg chg="del">
          <ac:chgData name="Hugo DEMENEZ" userId="167f3b24-aa49-4d1b-b001-4f9180dfa13d" providerId="ADAL" clId="{DB6A8ECF-B9FA-4FA8-839B-D9B55B3C70EB}" dt="2021-06-25T12:36:38.625" v="532" actId="478"/>
          <ac:picMkLst>
            <pc:docMk/>
            <pc:sldMk cId="3233985870" sldId="265"/>
            <ac:picMk id="7" creationId="{079CB277-25C4-4B07-B0EC-B81EE757EBEB}"/>
          </ac:picMkLst>
        </pc:picChg>
        <pc:picChg chg="del">
          <ac:chgData name="Hugo DEMENEZ" userId="167f3b24-aa49-4d1b-b001-4f9180dfa13d" providerId="ADAL" clId="{DB6A8ECF-B9FA-4FA8-839B-D9B55B3C70EB}" dt="2021-06-25T12:36:39.010" v="533" actId="478"/>
          <ac:picMkLst>
            <pc:docMk/>
            <pc:sldMk cId="3233985870" sldId="265"/>
            <ac:picMk id="8" creationId="{CE09DEF6-E164-4C32-BC27-08575302601E}"/>
          </ac:picMkLst>
        </pc:picChg>
      </pc:sldChg>
      <pc:sldChg chg="new del modTransition">
        <pc:chgData name="Hugo DEMENEZ" userId="167f3b24-aa49-4d1b-b001-4f9180dfa13d" providerId="ADAL" clId="{DB6A8ECF-B9FA-4FA8-839B-D9B55B3C70EB}" dt="2021-06-25T14:20:32.505" v="2153" actId="47"/>
        <pc:sldMkLst>
          <pc:docMk/>
          <pc:sldMk cId="1987757250" sldId="266"/>
        </pc:sldMkLst>
      </pc:sldChg>
      <pc:sldChg chg="addSp delSp modSp add mod ord modTransition">
        <pc:chgData name="Hugo DEMENEZ" userId="167f3b24-aa49-4d1b-b001-4f9180dfa13d" providerId="ADAL" clId="{DB6A8ECF-B9FA-4FA8-839B-D9B55B3C70EB}" dt="2021-06-25T14:15:48.505" v="1711"/>
        <pc:sldMkLst>
          <pc:docMk/>
          <pc:sldMk cId="2991697191" sldId="267"/>
        </pc:sldMkLst>
        <pc:spChg chg="mod">
          <ac:chgData name="Hugo DEMENEZ" userId="167f3b24-aa49-4d1b-b001-4f9180dfa13d" providerId="ADAL" clId="{DB6A8ECF-B9FA-4FA8-839B-D9B55B3C70EB}" dt="2021-06-25T14:03:16.066" v="1473" actId="27636"/>
          <ac:spMkLst>
            <pc:docMk/>
            <pc:sldMk cId="2991697191" sldId="267"/>
            <ac:spMk id="2" creationId="{971A57CA-D00E-4510-B3FB-3649C5DEDBAA}"/>
          </ac:spMkLst>
        </pc:spChg>
        <pc:spChg chg="mod">
          <ac:chgData name="Hugo DEMENEZ" userId="167f3b24-aa49-4d1b-b001-4f9180dfa13d" providerId="ADAL" clId="{DB6A8ECF-B9FA-4FA8-839B-D9B55B3C70EB}" dt="2021-06-25T14:12:27.079" v="1673" actId="207"/>
          <ac:spMkLst>
            <pc:docMk/>
            <pc:sldMk cId="2991697191" sldId="267"/>
            <ac:spMk id="12" creationId="{799677DC-A089-4010-A020-EAFA941431CD}"/>
          </ac:spMkLst>
        </pc:spChg>
        <pc:spChg chg="mod">
          <ac:chgData name="Hugo DEMENEZ" userId="167f3b24-aa49-4d1b-b001-4f9180dfa13d" providerId="ADAL" clId="{DB6A8ECF-B9FA-4FA8-839B-D9B55B3C70EB}" dt="2021-06-25T14:12:22.299" v="1671" actId="207"/>
          <ac:spMkLst>
            <pc:docMk/>
            <pc:sldMk cId="2991697191" sldId="267"/>
            <ac:spMk id="13" creationId="{F4498F9E-A551-4CD8-A206-ED7E4F72B228}"/>
          </ac:spMkLst>
        </pc:spChg>
        <pc:spChg chg="mod">
          <ac:chgData name="Hugo DEMENEZ" userId="167f3b24-aa49-4d1b-b001-4f9180dfa13d" providerId="ADAL" clId="{DB6A8ECF-B9FA-4FA8-839B-D9B55B3C70EB}" dt="2021-06-25T14:12:13.579" v="1669"/>
          <ac:spMkLst>
            <pc:docMk/>
            <pc:sldMk cId="2991697191" sldId="267"/>
            <ac:spMk id="15" creationId="{D9CB9FDF-579B-4D73-AA68-0522CA0B7BCF}"/>
          </ac:spMkLst>
        </pc:spChg>
        <pc:spChg chg="mod">
          <ac:chgData name="Hugo DEMENEZ" userId="167f3b24-aa49-4d1b-b001-4f9180dfa13d" providerId="ADAL" clId="{DB6A8ECF-B9FA-4FA8-839B-D9B55B3C70EB}" dt="2021-06-25T14:12:13.579" v="1669"/>
          <ac:spMkLst>
            <pc:docMk/>
            <pc:sldMk cId="2991697191" sldId="267"/>
            <ac:spMk id="17" creationId="{8205B082-65BC-42BA-9F2E-AAEB9E4CFFFE}"/>
          </ac:spMkLst>
        </pc:spChg>
        <pc:spChg chg="mod">
          <ac:chgData name="Hugo DEMENEZ" userId="167f3b24-aa49-4d1b-b001-4f9180dfa13d" providerId="ADAL" clId="{DB6A8ECF-B9FA-4FA8-839B-D9B55B3C70EB}" dt="2021-06-25T14:12:13.579" v="1669"/>
          <ac:spMkLst>
            <pc:docMk/>
            <pc:sldMk cId="2991697191" sldId="267"/>
            <ac:spMk id="19" creationId="{1DDDA329-0702-4939-913D-9F8D50A62FBF}"/>
          </ac:spMkLst>
        </pc:spChg>
        <pc:spChg chg="mod">
          <ac:chgData name="Hugo DEMENEZ" userId="167f3b24-aa49-4d1b-b001-4f9180dfa13d" providerId="ADAL" clId="{DB6A8ECF-B9FA-4FA8-839B-D9B55B3C70EB}" dt="2021-06-25T14:12:13.579" v="1669"/>
          <ac:spMkLst>
            <pc:docMk/>
            <pc:sldMk cId="2991697191" sldId="267"/>
            <ac:spMk id="21" creationId="{D2553278-4489-42D7-8A9C-E42292680F1A}"/>
          </ac:spMkLst>
        </pc:spChg>
        <pc:grpChg chg="add mod">
          <ac:chgData name="Hugo DEMENEZ" userId="167f3b24-aa49-4d1b-b001-4f9180dfa13d" providerId="ADAL" clId="{DB6A8ECF-B9FA-4FA8-839B-D9B55B3C70EB}" dt="2021-06-25T14:12:13.579" v="1669"/>
          <ac:grpSpMkLst>
            <pc:docMk/>
            <pc:sldMk cId="2991697191" sldId="267"/>
            <ac:grpSpMk id="11" creationId="{292CB3CC-0E6A-4D5A-B2C8-E39D40C74BAC}"/>
          </ac:grpSpMkLst>
        </pc:grpChg>
        <pc:picChg chg="add mod">
          <ac:chgData name="Hugo DEMENEZ" userId="167f3b24-aa49-4d1b-b001-4f9180dfa13d" providerId="ADAL" clId="{DB6A8ECF-B9FA-4FA8-839B-D9B55B3C70EB}" dt="2021-06-25T14:08:57.542" v="1523" actId="1076"/>
          <ac:picMkLst>
            <pc:docMk/>
            <pc:sldMk cId="2991697191" sldId="267"/>
            <ac:picMk id="6" creationId="{1198C2C1-27B6-4552-836B-E6F0D1CB2536}"/>
          </ac:picMkLst>
        </pc:picChg>
        <pc:picChg chg="del">
          <ac:chgData name="Hugo DEMENEZ" userId="167f3b24-aa49-4d1b-b001-4f9180dfa13d" providerId="ADAL" clId="{DB6A8ECF-B9FA-4FA8-839B-D9B55B3C70EB}" dt="2021-06-25T14:03:18.224" v="1474" actId="478"/>
          <ac:picMkLst>
            <pc:docMk/>
            <pc:sldMk cId="2991697191" sldId="267"/>
            <ac:picMk id="7" creationId="{70268B29-B236-4419-97C9-CBAAC094C910}"/>
          </ac:picMkLst>
        </pc:picChg>
        <pc:picChg chg="add del mod">
          <ac:chgData name="Hugo DEMENEZ" userId="167f3b24-aa49-4d1b-b001-4f9180dfa13d" providerId="ADAL" clId="{DB6A8ECF-B9FA-4FA8-839B-D9B55B3C70EB}" dt="2021-06-25T14:07:48.304" v="1492" actId="478"/>
          <ac:picMkLst>
            <pc:docMk/>
            <pc:sldMk cId="2991697191" sldId="267"/>
            <ac:picMk id="9" creationId="{4A4A4908-6275-4182-95AB-413FFCAD6E4B}"/>
          </ac:picMkLst>
        </pc:picChg>
        <pc:picChg chg="add del mod">
          <ac:chgData name="Hugo DEMENEZ" userId="167f3b24-aa49-4d1b-b001-4f9180dfa13d" providerId="ADAL" clId="{DB6A8ECF-B9FA-4FA8-839B-D9B55B3C70EB}" dt="2021-06-25T14:07:36.426" v="1486"/>
          <ac:picMkLst>
            <pc:docMk/>
            <pc:sldMk cId="2991697191" sldId="267"/>
            <ac:picMk id="10" creationId="{DE2CBF29-0F1B-4209-91BE-58A7A99DA0F8}"/>
          </ac:picMkLst>
        </pc:picChg>
        <pc:cxnChg chg="mod">
          <ac:chgData name="Hugo DEMENEZ" userId="167f3b24-aa49-4d1b-b001-4f9180dfa13d" providerId="ADAL" clId="{DB6A8ECF-B9FA-4FA8-839B-D9B55B3C70EB}" dt="2021-06-25T14:12:13.579" v="1669"/>
          <ac:cxnSpMkLst>
            <pc:docMk/>
            <pc:sldMk cId="2991697191" sldId="267"/>
            <ac:cxnSpMk id="14" creationId="{73969AE2-F1BF-43B9-9ED5-57B23433869C}"/>
          </ac:cxnSpMkLst>
        </pc:cxnChg>
        <pc:cxnChg chg="mod">
          <ac:chgData name="Hugo DEMENEZ" userId="167f3b24-aa49-4d1b-b001-4f9180dfa13d" providerId="ADAL" clId="{DB6A8ECF-B9FA-4FA8-839B-D9B55B3C70EB}" dt="2021-06-25T14:12:13.579" v="1669"/>
          <ac:cxnSpMkLst>
            <pc:docMk/>
            <pc:sldMk cId="2991697191" sldId="267"/>
            <ac:cxnSpMk id="16" creationId="{1859A81E-5F7C-4B90-9AB9-6855567BF74E}"/>
          </ac:cxnSpMkLst>
        </pc:cxnChg>
        <pc:cxnChg chg="mod">
          <ac:chgData name="Hugo DEMENEZ" userId="167f3b24-aa49-4d1b-b001-4f9180dfa13d" providerId="ADAL" clId="{DB6A8ECF-B9FA-4FA8-839B-D9B55B3C70EB}" dt="2021-06-25T14:12:13.579" v="1669"/>
          <ac:cxnSpMkLst>
            <pc:docMk/>
            <pc:sldMk cId="2991697191" sldId="267"/>
            <ac:cxnSpMk id="18" creationId="{266B8F18-A9CF-4043-8227-816BD03EB6FC}"/>
          </ac:cxnSpMkLst>
        </pc:cxnChg>
        <pc:cxnChg chg="mod">
          <ac:chgData name="Hugo DEMENEZ" userId="167f3b24-aa49-4d1b-b001-4f9180dfa13d" providerId="ADAL" clId="{DB6A8ECF-B9FA-4FA8-839B-D9B55B3C70EB}" dt="2021-06-25T14:12:13.579" v="1669"/>
          <ac:cxnSpMkLst>
            <pc:docMk/>
            <pc:sldMk cId="2991697191" sldId="267"/>
            <ac:cxnSpMk id="20" creationId="{92EA7520-A6D6-43B3-B39E-F17BDA85C829}"/>
          </ac:cxnSpMkLst>
        </pc:cxnChg>
        <pc:cxnChg chg="mod">
          <ac:chgData name="Hugo DEMENEZ" userId="167f3b24-aa49-4d1b-b001-4f9180dfa13d" providerId="ADAL" clId="{DB6A8ECF-B9FA-4FA8-839B-D9B55B3C70EB}" dt="2021-06-25T14:12:13.579" v="1669"/>
          <ac:cxnSpMkLst>
            <pc:docMk/>
            <pc:sldMk cId="2991697191" sldId="267"/>
            <ac:cxnSpMk id="22" creationId="{A1AE2450-0770-4F37-AA9B-582F75A715DB}"/>
          </ac:cxnSpMkLst>
        </pc:cxnChg>
      </pc:sldChg>
      <pc:sldChg chg="addSp delSp modSp add mod ord modTransition">
        <pc:chgData name="Hugo DEMENEZ" userId="167f3b24-aa49-4d1b-b001-4f9180dfa13d" providerId="ADAL" clId="{DB6A8ECF-B9FA-4FA8-839B-D9B55B3C70EB}" dt="2021-06-25T14:15:48.505" v="1711"/>
        <pc:sldMkLst>
          <pc:docMk/>
          <pc:sldMk cId="1427110425" sldId="268"/>
        </pc:sldMkLst>
        <pc:spChg chg="mod">
          <ac:chgData name="Hugo DEMENEZ" userId="167f3b24-aa49-4d1b-b001-4f9180dfa13d" providerId="ADAL" clId="{DB6A8ECF-B9FA-4FA8-839B-D9B55B3C70EB}" dt="2021-06-25T14:08:09.296" v="1516" actId="20577"/>
          <ac:spMkLst>
            <pc:docMk/>
            <pc:sldMk cId="1427110425" sldId="268"/>
            <ac:spMk id="2" creationId="{971A57CA-D00E-4510-B3FB-3649C5DEDBAA}"/>
          </ac:spMkLst>
        </pc:spChg>
        <pc:spChg chg="mod">
          <ac:chgData name="Hugo DEMENEZ" userId="167f3b24-aa49-4d1b-b001-4f9180dfa13d" providerId="ADAL" clId="{DB6A8ECF-B9FA-4FA8-839B-D9B55B3C70EB}" dt="2021-06-25T14:12:36.734" v="1675"/>
          <ac:spMkLst>
            <pc:docMk/>
            <pc:sldMk cId="1427110425" sldId="268"/>
            <ac:spMk id="8" creationId="{92702E11-5FC2-4DE9-84FF-C9DAACB32AA8}"/>
          </ac:spMkLst>
        </pc:spChg>
        <pc:spChg chg="mod">
          <ac:chgData name="Hugo DEMENEZ" userId="167f3b24-aa49-4d1b-b001-4f9180dfa13d" providerId="ADAL" clId="{DB6A8ECF-B9FA-4FA8-839B-D9B55B3C70EB}" dt="2021-06-25T14:12:50.885" v="1679" actId="207"/>
          <ac:spMkLst>
            <pc:docMk/>
            <pc:sldMk cId="1427110425" sldId="268"/>
            <ac:spMk id="10" creationId="{2C46E36A-F587-4E44-845C-1D89475FEFEF}"/>
          </ac:spMkLst>
        </pc:spChg>
        <pc:spChg chg="mod">
          <ac:chgData name="Hugo DEMENEZ" userId="167f3b24-aa49-4d1b-b001-4f9180dfa13d" providerId="ADAL" clId="{DB6A8ECF-B9FA-4FA8-839B-D9B55B3C70EB}" dt="2021-06-25T14:13:01.544" v="1682" actId="207"/>
          <ac:spMkLst>
            <pc:docMk/>
            <pc:sldMk cId="1427110425" sldId="268"/>
            <ac:spMk id="12" creationId="{6EFA6DB1-7DE5-45AE-B583-F8ABB3EB5E6D}"/>
          </ac:spMkLst>
        </pc:spChg>
        <pc:spChg chg="mod">
          <ac:chgData name="Hugo DEMENEZ" userId="167f3b24-aa49-4d1b-b001-4f9180dfa13d" providerId="ADAL" clId="{DB6A8ECF-B9FA-4FA8-839B-D9B55B3C70EB}" dt="2021-06-25T14:12:36.734" v="1675"/>
          <ac:spMkLst>
            <pc:docMk/>
            <pc:sldMk cId="1427110425" sldId="268"/>
            <ac:spMk id="14" creationId="{3B205359-263E-4063-AE3A-F535AE148897}"/>
          </ac:spMkLst>
        </pc:spChg>
        <pc:spChg chg="mod">
          <ac:chgData name="Hugo DEMENEZ" userId="167f3b24-aa49-4d1b-b001-4f9180dfa13d" providerId="ADAL" clId="{DB6A8ECF-B9FA-4FA8-839B-D9B55B3C70EB}" dt="2021-06-25T14:12:36.734" v="1675"/>
          <ac:spMkLst>
            <pc:docMk/>
            <pc:sldMk cId="1427110425" sldId="268"/>
            <ac:spMk id="16" creationId="{A90936A3-F643-47CA-ADF7-463973DC710C}"/>
          </ac:spMkLst>
        </pc:spChg>
        <pc:spChg chg="mod">
          <ac:chgData name="Hugo DEMENEZ" userId="167f3b24-aa49-4d1b-b001-4f9180dfa13d" providerId="ADAL" clId="{DB6A8ECF-B9FA-4FA8-839B-D9B55B3C70EB}" dt="2021-06-25T14:12:36.734" v="1675"/>
          <ac:spMkLst>
            <pc:docMk/>
            <pc:sldMk cId="1427110425" sldId="268"/>
            <ac:spMk id="18" creationId="{E263C13B-D0AD-4AED-A498-0A17FF7633FD}"/>
          </ac:spMkLst>
        </pc:spChg>
        <pc:grpChg chg="add mod">
          <ac:chgData name="Hugo DEMENEZ" userId="167f3b24-aa49-4d1b-b001-4f9180dfa13d" providerId="ADAL" clId="{DB6A8ECF-B9FA-4FA8-839B-D9B55B3C70EB}" dt="2021-06-25T14:12:36.734" v="1675"/>
          <ac:grpSpMkLst>
            <pc:docMk/>
            <pc:sldMk cId="1427110425" sldId="268"/>
            <ac:grpSpMk id="7" creationId="{B324CA45-4D5D-44B0-90AE-9CA5DD5F1CA9}"/>
          </ac:grpSpMkLst>
        </pc:grpChg>
        <pc:picChg chg="del">
          <ac:chgData name="Hugo DEMENEZ" userId="167f3b24-aa49-4d1b-b001-4f9180dfa13d" providerId="ADAL" clId="{DB6A8ECF-B9FA-4FA8-839B-D9B55B3C70EB}" dt="2021-06-25T14:07:56.440" v="1495" actId="478"/>
          <ac:picMkLst>
            <pc:docMk/>
            <pc:sldMk cId="1427110425" sldId="268"/>
            <ac:picMk id="6" creationId="{1198C2C1-27B6-4552-836B-E6F0D1CB2536}"/>
          </ac:picMkLst>
        </pc:picChg>
        <pc:picChg chg="mod">
          <ac:chgData name="Hugo DEMENEZ" userId="167f3b24-aa49-4d1b-b001-4f9180dfa13d" providerId="ADAL" clId="{DB6A8ECF-B9FA-4FA8-839B-D9B55B3C70EB}" dt="2021-06-25T14:09:03.346" v="1524" actId="1076"/>
          <ac:picMkLst>
            <pc:docMk/>
            <pc:sldMk cId="1427110425" sldId="268"/>
            <ac:picMk id="9" creationId="{4A4A4908-6275-4182-95AB-413FFCAD6E4B}"/>
          </ac:picMkLst>
        </pc:picChg>
        <pc:cxnChg chg="mod">
          <ac:chgData name="Hugo DEMENEZ" userId="167f3b24-aa49-4d1b-b001-4f9180dfa13d" providerId="ADAL" clId="{DB6A8ECF-B9FA-4FA8-839B-D9B55B3C70EB}" dt="2021-06-25T14:12:36.734" v="1675"/>
          <ac:cxnSpMkLst>
            <pc:docMk/>
            <pc:sldMk cId="1427110425" sldId="268"/>
            <ac:cxnSpMk id="11" creationId="{7398276C-9588-485C-B848-EA8881281398}"/>
          </ac:cxnSpMkLst>
        </pc:cxnChg>
        <pc:cxnChg chg="mod">
          <ac:chgData name="Hugo DEMENEZ" userId="167f3b24-aa49-4d1b-b001-4f9180dfa13d" providerId="ADAL" clId="{DB6A8ECF-B9FA-4FA8-839B-D9B55B3C70EB}" dt="2021-06-25T14:12:36.734" v="1675"/>
          <ac:cxnSpMkLst>
            <pc:docMk/>
            <pc:sldMk cId="1427110425" sldId="268"/>
            <ac:cxnSpMk id="13" creationId="{AAAE199E-2A6C-4699-B6B8-5595A0C3AF61}"/>
          </ac:cxnSpMkLst>
        </pc:cxnChg>
        <pc:cxnChg chg="mod">
          <ac:chgData name="Hugo DEMENEZ" userId="167f3b24-aa49-4d1b-b001-4f9180dfa13d" providerId="ADAL" clId="{DB6A8ECF-B9FA-4FA8-839B-D9B55B3C70EB}" dt="2021-06-25T14:12:36.734" v="1675"/>
          <ac:cxnSpMkLst>
            <pc:docMk/>
            <pc:sldMk cId="1427110425" sldId="268"/>
            <ac:cxnSpMk id="15" creationId="{E98AB14B-A911-45AD-9DC4-2E9CD31A65A0}"/>
          </ac:cxnSpMkLst>
        </pc:cxnChg>
        <pc:cxnChg chg="mod">
          <ac:chgData name="Hugo DEMENEZ" userId="167f3b24-aa49-4d1b-b001-4f9180dfa13d" providerId="ADAL" clId="{DB6A8ECF-B9FA-4FA8-839B-D9B55B3C70EB}" dt="2021-06-25T14:12:36.734" v="1675"/>
          <ac:cxnSpMkLst>
            <pc:docMk/>
            <pc:sldMk cId="1427110425" sldId="268"/>
            <ac:cxnSpMk id="17" creationId="{D7368F9A-D779-488B-9F64-E68247AF981E}"/>
          </ac:cxnSpMkLst>
        </pc:cxnChg>
        <pc:cxnChg chg="mod">
          <ac:chgData name="Hugo DEMENEZ" userId="167f3b24-aa49-4d1b-b001-4f9180dfa13d" providerId="ADAL" clId="{DB6A8ECF-B9FA-4FA8-839B-D9B55B3C70EB}" dt="2021-06-25T14:12:36.734" v="1675"/>
          <ac:cxnSpMkLst>
            <pc:docMk/>
            <pc:sldMk cId="1427110425" sldId="268"/>
            <ac:cxnSpMk id="19" creationId="{C804C6A5-FB91-40A5-AE74-2F8317402B4D}"/>
          </ac:cxnSpMkLst>
        </pc:cxnChg>
      </pc:sldChg>
      <pc:sldChg chg="addSp modSp add mod modTransition">
        <pc:chgData name="Hugo DEMENEZ" userId="167f3b24-aa49-4d1b-b001-4f9180dfa13d" providerId="ADAL" clId="{DB6A8ECF-B9FA-4FA8-839B-D9B55B3C70EB}" dt="2021-06-25T14:15:48.505" v="1711"/>
        <pc:sldMkLst>
          <pc:docMk/>
          <pc:sldMk cId="1601475365" sldId="269"/>
        </pc:sldMkLst>
        <pc:spChg chg="mod">
          <ac:chgData name="Hugo DEMENEZ" userId="167f3b24-aa49-4d1b-b001-4f9180dfa13d" providerId="ADAL" clId="{DB6A8ECF-B9FA-4FA8-839B-D9B55B3C70EB}" dt="2021-06-25T14:11:20.673" v="1658" actId="255"/>
          <ac:spMkLst>
            <pc:docMk/>
            <pc:sldMk cId="1601475365" sldId="269"/>
            <ac:spMk id="2" creationId="{AD3B244E-5A97-4F94-9F40-8DF6174B9BAF}"/>
          </ac:spMkLst>
        </pc:spChg>
        <pc:spChg chg="mod">
          <ac:chgData name="Hugo DEMENEZ" userId="167f3b24-aa49-4d1b-b001-4f9180dfa13d" providerId="ADAL" clId="{DB6A8ECF-B9FA-4FA8-839B-D9B55B3C70EB}" dt="2021-06-25T14:10:04.704" v="1603" actId="20577"/>
          <ac:spMkLst>
            <pc:docMk/>
            <pc:sldMk cId="1601475365" sldId="269"/>
            <ac:spMk id="7" creationId="{C1146890-8E66-47A6-8CED-3BA372404CC7}"/>
          </ac:spMkLst>
        </pc:spChg>
        <pc:spChg chg="mod">
          <ac:chgData name="Hugo DEMENEZ" userId="167f3b24-aa49-4d1b-b001-4f9180dfa13d" providerId="ADAL" clId="{DB6A8ECF-B9FA-4FA8-839B-D9B55B3C70EB}" dt="2021-06-25T14:12:08.969" v="1667"/>
          <ac:spMkLst>
            <pc:docMk/>
            <pc:sldMk cId="1601475365" sldId="269"/>
            <ac:spMk id="8" creationId="{9811796B-AF36-4F04-B7DF-2C3640AA05E1}"/>
          </ac:spMkLst>
        </pc:spChg>
        <pc:spChg chg="mod">
          <ac:chgData name="Hugo DEMENEZ" userId="167f3b24-aa49-4d1b-b001-4f9180dfa13d" providerId="ADAL" clId="{DB6A8ECF-B9FA-4FA8-839B-D9B55B3C70EB}" dt="2021-06-25T14:12:08.969" v="1667"/>
          <ac:spMkLst>
            <pc:docMk/>
            <pc:sldMk cId="1601475365" sldId="269"/>
            <ac:spMk id="9" creationId="{1AF3B7D0-3124-4E73-B51D-1745F0C07BAD}"/>
          </ac:spMkLst>
        </pc:spChg>
        <pc:spChg chg="mod">
          <ac:chgData name="Hugo DEMENEZ" userId="167f3b24-aa49-4d1b-b001-4f9180dfa13d" providerId="ADAL" clId="{DB6A8ECF-B9FA-4FA8-839B-D9B55B3C70EB}" dt="2021-06-25T14:12:08.969" v="1667"/>
          <ac:spMkLst>
            <pc:docMk/>
            <pc:sldMk cId="1601475365" sldId="269"/>
            <ac:spMk id="11" creationId="{2D7663D9-571C-4795-AA1A-C9FDF48E7B83}"/>
          </ac:spMkLst>
        </pc:spChg>
        <pc:spChg chg="mod">
          <ac:chgData name="Hugo DEMENEZ" userId="167f3b24-aa49-4d1b-b001-4f9180dfa13d" providerId="ADAL" clId="{DB6A8ECF-B9FA-4FA8-839B-D9B55B3C70EB}" dt="2021-06-25T14:12:08.969" v="1667"/>
          <ac:spMkLst>
            <pc:docMk/>
            <pc:sldMk cId="1601475365" sldId="269"/>
            <ac:spMk id="13" creationId="{014A81C8-653C-401A-8686-74DD3781CEC0}"/>
          </ac:spMkLst>
        </pc:spChg>
        <pc:spChg chg="mod">
          <ac:chgData name="Hugo DEMENEZ" userId="167f3b24-aa49-4d1b-b001-4f9180dfa13d" providerId="ADAL" clId="{DB6A8ECF-B9FA-4FA8-839B-D9B55B3C70EB}" dt="2021-06-25T14:12:08.969" v="1667"/>
          <ac:spMkLst>
            <pc:docMk/>
            <pc:sldMk cId="1601475365" sldId="269"/>
            <ac:spMk id="15" creationId="{6D24EF76-70F8-4EBA-8E02-D3BAB87300D9}"/>
          </ac:spMkLst>
        </pc:spChg>
        <pc:spChg chg="mod">
          <ac:chgData name="Hugo DEMENEZ" userId="167f3b24-aa49-4d1b-b001-4f9180dfa13d" providerId="ADAL" clId="{DB6A8ECF-B9FA-4FA8-839B-D9B55B3C70EB}" dt="2021-06-25T14:12:08.969" v="1667"/>
          <ac:spMkLst>
            <pc:docMk/>
            <pc:sldMk cId="1601475365" sldId="269"/>
            <ac:spMk id="17" creationId="{09EC7B7D-2AE4-4F83-8299-A18BC4888268}"/>
          </ac:spMkLst>
        </pc:spChg>
        <pc:grpChg chg="add mod">
          <ac:chgData name="Hugo DEMENEZ" userId="167f3b24-aa49-4d1b-b001-4f9180dfa13d" providerId="ADAL" clId="{DB6A8ECF-B9FA-4FA8-839B-D9B55B3C70EB}" dt="2021-06-25T14:12:08.969" v="1667"/>
          <ac:grpSpMkLst>
            <pc:docMk/>
            <pc:sldMk cId="1601475365" sldId="269"/>
            <ac:grpSpMk id="6" creationId="{F48DBC65-AC87-4693-A887-8185A9ED2BCE}"/>
          </ac:grpSpMkLst>
        </pc:grpChg>
        <pc:cxnChg chg="mod">
          <ac:chgData name="Hugo DEMENEZ" userId="167f3b24-aa49-4d1b-b001-4f9180dfa13d" providerId="ADAL" clId="{DB6A8ECF-B9FA-4FA8-839B-D9B55B3C70EB}" dt="2021-06-25T14:12:08.969" v="1667"/>
          <ac:cxnSpMkLst>
            <pc:docMk/>
            <pc:sldMk cId="1601475365" sldId="269"/>
            <ac:cxnSpMk id="10" creationId="{7767AC0F-4913-4822-AC66-EF2C31EF5767}"/>
          </ac:cxnSpMkLst>
        </pc:cxnChg>
        <pc:cxnChg chg="mod">
          <ac:chgData name="Hugo DEMENEZ" userId="167f3b24-aa49-4d1b-b001-4f9180dfa13d" providerId="ADAL" clId="{DB6A8ECF-B9FA-4FA8-839B-D9B55B3C70EB}" dt="2021-06-25T14:12:08.969" v="1667"/>
          <ac:cxnSpMkLst>
            <pc:docMk/>
            <pc:sldMk cId="1601475365" sldId="269"/>
            <ac:cxnSpMk id="12" creationId="{E5EFE6BB-7BB9-44D9-A488-167589BEB252}"/>
          </ac:cxnSpMkLst>
        </pc:cxnChg>
        <pc:cxnChg chg="mod">
          <ac:chgData name="Hugo DEMENEZ" userId="167f3b24-aa49-4d1b-b001-4f9180dfa13d" providerId="ADAL" clId="{DB6A8ECF-B9FA-4FA8-839B-D9B55B3C70EB}" dt="2021-06-25T14:12:08.969" v="1667"/>
          <ac:cxnSpMkLst>
            <pc:docMk/>
            <pc:sldMk cId="1601475365" sldId="269"/>
            <ac:cxnSpMk id="14" creationId="{9A0446B4-5466-4566-98C9-D5FCC27642B2}"/>
          </ac:cxnSpMkLst>
        </pc:cxnChg>
        <pc:cxnChg chg="mod">
          <ac:chgData name="Hugo DEMENEZ" userId="167f3b24-aa49-4d1b-b001-4f9180dfa13d" providerId="ADAL" clId="{DB6A8ECF-B9FA-4FA8-839B-D9B55B3C70EB}" dt="2021-06-25T14:12:08.969" v="1667"/>
          <ac:cxnSpMkLst>
            <pc:docMk/>
            <pc:sldMk cId="1601475365" sldId="269"/>
            <ac:cxnSpMk id="16" creationId="{CAC69DF0-BF5E-4A9A-B3B7-747EC7FF9D3E}"/>
          </ac:cxnSpMkLst>
        </pc:cxnChg>
        <pc:cxnChg chg="mod">
          <ac:chgData name="Hugo DEMENEZ" userId="167f3b24-aa49-4d1b-b001-4f9180dfa13d" providerId="ADAL" clId="{DB6A8ECF-B9FA-4FA8-839B-D9B55B3C70EB}" dt="2021-06-25T14:12:08.969" v="1667"/>
          <ac:cxnSpMkLst>
            <pc:docMk/>
            <pc:sldMk cId="1601475365" sldId="269"/>
            <ac:cxnSpMk id="18" creationId="{5E2118AA-3D2B-4230-BB37-ABCFB458739A}"/>
          </ac:cxnSpMkLst>
        </pc:cxnChg>
      </pc:sldChg>
      <pc:sldChg chg="addSp modSp add mod modTransition">
        <pc:chgData name="Hugo DEMENEZ" userId="167f3b24-aa49-4d1b-b001-4f9180dfa13d" providerId="ADAL" clId="{DB6A8ECF-B9FA-4FA8-839B-D9B55B3C70EB}" dt="2021-06-25T14:15:48.505" v="1711"/>
        <pc:sldMkLst>
          <pc:docMk/>
          <pc:sldMk cId="1842548715" sldId="270"/>
        </pc:sldMkLst>
        <pc:spChg chg="mod">
          <ac:chgData name="Hugo DEMENEZ" userId="167f3b24-aa49-4d1b-b001-4f9180dfa13d" providerId="ADAL" clId="{DB6A8ECF-B9FA-4FA8-839B-D9B55B3C70EB}" dt="2021-06-25T14:11:16.416" v="1657" actId="255"/>
          <ac:spMkLst>
            <pc:docMk/>
            <pc:sldMk cId="1842548715" sldId="270"/>
            <ac:spMk id="2" creationId="{AD3B244E-5A97-4F94-9F40-8DF6174B9BAF}"/>
          </ac:spMkLst>
        </pc:spChg>
        <pc:spChg chg="mod">
          <ac:chgData name="Hugo DEMENEZ" userId="167f3b24-aa49-4d1b-b001-4f9180dfa13d" providerId="ADAL" clId="{DB6A8ECF-B9FA-4FA8-839B-D9B55B3C70EB}" dt="2021-06-25T14:09:51.727" v="1590" actId="20577"/>
          <ac:spMkLst>
            <pc:docMk/>
            <pc:sldMk cId="1842548715" sldId="270"/>
            <ac:spMk id="7" creationId="{C1146890-8E66-47A6-8CED-3BA372404CC7}"/>
          </ac:spMkLst>
        </pc:spChg>
        <pc:spChg chg="mod">
          <ac:chgData name="Hugo DEMENEZ" userId="167f3b24-aa49-4d1b-b001-4f9180dfa13d" providerId="ADAL" clId="{DB6A8ECF-B9FA-4FA8-839B-D9B55B3C70EB}" dt="2021-06-25T14:12:11.690" v="1668"/>
          <ac:spMkLst>
            <pc:docMk/>
            <pc:sldMk cId="1842548715" sldId="270"/>
            <ac:spMk id="8" creationId="{C0C9D16A-0C97-4F42-BC9D-640DB4693B19}"/>
          </ac:spMkLst>
        </pc:spChg>
        <pc:spChg chg="mod">
          <ac:chgData name="Hugo DEMENEZ" userId="167f3b24-aa49-4d1b-b001-4f9180dfa13d" providerId="ADAL" clId="{DB6A8ECF-B9FA-4FA8-839B-D9B55B3C70EB}" dt="2021-06-25T14:12:11.690" v="1668"/>
          <ac:spMkLst>
            <pc:docMk/>
            <pc:sldMk cId="1842548715" sldId="270"/>
            <ac:spMk id="9" creationId="{54CDCD58-AEF2-4E8F-87F9-800B1B4F7D66}"/>
          </ac:spMkLst>
        </pc:spChg>
        <pc:spChg chg="mod">
          <ac:chgData name="Hugo DEMENEZ" userId="167f3b24-aa49-4d1b-b001-4f9180dfa13d" providerId="ADAL" clId="{DB6A8ECF-B9FA-4FA8-839B-D9B55B3C70EB}" dt="2021-06-25T14:12:11.690" v="1668"/>
          <ac:spMkLst>
            <pc:docMk/>
            <pc:sldMk cId="1842548715" sldId="270"/>
            <ac:spMk id="11" creationId="{98812B84-B9B9-4FFF-A067-EDD0354F24AE}"/>
          </ac:spMkLst>
        </pc:spChg>
        <pc:spChg chg="mod">
          <ac:chgData name="Hugo DEMENEZ" userId="167f3b24-aa49-4d1b-b001-4f9180dfa13d" providerId="ADAL" clId="{DB6A8ECF-B9FA-4FA8-839B-D9B55B3C70EB}" dt="2021-06-25T14:12:11.690" v="1668"/>
          <ac:spMkLst>
            <pc:docMk/>
            <pc:sldMk cId="1842548715" sldId="270"/>
            <ac:spMk id="13" creationId="{E5BF5B8E-7337-42A2-AD1B-30165EED9E6D}"/>
          </ac:spMkLst>
        </pc:spChg>
        <pc:spChg chg="mod">
          <ac:chgData name="Hugo DEMENEZ" userId="167f3b24-aa49-4d1b-b001-4f9180dfa13d" providerId="ADAL" clId="{DB6A8ECF-B9FA-4FA8-839B-D9B55B3C70EB}" dt="2021-06-25T14:12:11.690" v="1668"/>
          <ac:spMkLst>
            <pc:docMk/>
            <pc:sldMk cId="1842548715" sldId="270"/>
            <ac:spMk id="15" creationId="{B97AFFFD-CFF1-4B21-8DB3-8DEAB87C65E1}"/>
          </ac:spMkLst>
        </pc:spChg>
        <pc:spChg chg="mod">
          <ac:chgData name="Hugo DEMENEZ" userId="167f3b24-aa49-4d1b-b001-4f9180dfa13d" providerId="ADAL" clId="{DB6A8ECF-B9FA-4FA8-839B-D9B55B3C70EB}" dt="2021-06-25T14:12:11.690" v="1668"/>
          <ac:spMkLst>
            <pc:docMk/>
            <pc:sldMk cId="1842548715" sldId="270"/>
            <ac:spMk id="17" creationId="{5A0552F7-021D-4FC7-9DD6-F54BAFFF2744}"/>
          </ac:spMkLst>
        </pc:spChg>
        <pc:grpChg chg="add mod">
          <ac:chgData name="Hugo DEMENEZ" userId="167f3b24-aa49-4d1b-b001-4f9180dfa13d" providerId="ADAL" clId="{DB6A8ECF-B9FA-4FA8-839B-D9B55B3C70EB}" dt="2021-06-25T14:12:11.690" v="1668"/>
          <ac:grpSpMkLst>
            <pc:docMk/>
            <pc:sldMk cId="1842548715" sldId="270"/>
            <ac:grpSpMk id="6" creationId="{34F755C9-7689-4096-84A4-FA9B0669629D}"/>
          </ac:grpSpMkLst>
        </pc:grpChg>
        <pc:cxnChg chg="mod">
          <ac:chgData name="Hugo DEMENEZ" userId="167f3b24-aa49-4d1b-b001-4f9180dfa13d" providerId="ADAL" clId="{DB6A8ECF-B9FA-4FA8-839B-D9B55B3C70EB}" dt="2021-06-25T14:12:11.690" v="1668"/>
          <ac:cxnSpMkLst>
            <pc:docMk/>
            <pc:sldMk cId="1842548715" sldId="270"/>
            <ac:cxnSpMk id="10" creationId="{4FA4074B-7081-424B-A9AD-124D65810C86}"/>
          </ac:cxnSpMkLst>
        </pc:cxnChg>
        <pc:cxnChg chg="mod">
          <ac:chgData name="Hugo DEMENEZ" userId="167f3b24-aa49-4d1b-b001-4f9180dfa13d" providerId="ADAL" clId="{DB6A8ECF-B9FA-4FA8-839B-D9B55B3C70EB}" dt="2021-06-25T14:12:11.690" v="1668"/>
          <ac:cxnSpMkLst>
            <pc:docMk/>
            <pc:sldMk cId="1842548715" sldId="270"/>
            <ac:cxnSpMk id="12" creationId="{D873135C-D3BF-4220-A300-58789CB1F465}"/>
          </ac:cxnSpMkLst>
        </pc:cxnChg>
        <pc:cxnChg chg="mod">
          <ac:chgData name="Hugo DEMENEZ" userId="167f3b24-aa49-4d1b-b001-4f9180dfa13d" providerId="ADAL" clId="{DB6A8ECF-B9FA-4FA8-839B-D9B55B3C70EB}" dt="2021-06-25T14:12:11.690" v="1668"/>
          <ac:cxnSpMkLst>
            <pc:docMk/>
            <pc:sldMk cId="1842548715" sldId="270"/>
            <ac:cxnSpMk id="14" creationId="{8BDBD1CE-1FB8-41E5-82C7-5E9836050B41}"/>
          </ac:cxnSpMkLst>
        </pc:cxnChg>
        <pc:cxnChg chg="mod">
          <ac:chgData name="Hugo DEMENEZ" userId="167f3b24-aa49-4d1b-b001-4f9180dfa13d" providerId="ADAL" clId="{DB6A8ECF-B9FA-4FA8-839B-D9B55B3C70EB}" dt="2021-06-25T14:12:11.690" v="1668"/>
          <ac:cxnSpMkLst>
            <pc:docMk/>
            <pc:sldMk cId="1842548715" sldId="270"/>
            <ac:cxnSpMk id="16" creationId="{0512760E-563F-4277-9D45-C7E665CDB5B8}"/>
          </ac:cxnSpMkLst>
        </pc:cxnChg>
        <pc:cxnChg chg="mod">
          <ac:chgData name="Hugo DEMENEZ" userId="167f3b24-aa49-4d1b-b001-4f9180dfa13d" providerId="ADAL" clId="{DB6A8ECF-B9FA-4FA8-839B-D9B55B3C70EB}" dt="2021-06-25T14:12:11.690" v="1668"/>
          <ac:cxnSpMkLst>
            <pc:docMk/>
            <pc:sldMk cId="1842548715" sldId="270"/>
            <ac:cxnSpMk id="18" creationId="{5E0DE3FB-A02C-4C9F-9789-4A15E977BD94}"/>
          </ac:cxnSpMkLst>
        </pc:cxnChg>
      </pc:sldChg>
      <pc:sldChg chg="addSp modSp add mod ord modTransition">
        <pc:chgData name="Hugo DEMENEZ" userId="167f3b24-aa49-4d1b-b001-4f9180dfa13d" providerId="ADAL" clId="{DB6A8ECF-B9FA-4FA8-839B-D9B55B3C70EB}" dt="2021-06-25T14:16:38.879" v="1721" actId="20577"/>
        <pc:sldMkLst>
          <pc:docMk/>
          <pc:sldMk cId="3353433274" sldId="271"/>
        </pc:sldMkLst>
        <pc:spChg chg="mod">
          <ac:chgData name="Hugo DEMENEZ" userId="167f3b24-aa49-4d1b-b001-4f9180dfa13d" providerId="ADAL" clId="{DB6A8ECF-B9FA-4FA8-839B-D9B55B3C70EB}" dt="2021-06-25T14:11:09.816" v="1656" actId="255"/>
          <ac:spMkLst>
            <pc:docMk/>
            <pc:sldMk cId="3353433274" sldId="271"/>
            <ac:spMk id="2" creationId="{AD3B244E-5A97-4F94-9F40-8DF6174B9BAF}"/>
          </ac:spMkLst>
        </pc:spChg>
        <pc:spChg chg="mod">
          <ac:chgData name="Hugo DEMENEZ" userId="167f3b24-aa49-4d1b-b001-4f9180dfa13d" providerId="ADAL" clId="{DB6A8ECF-B9FA-4FA8-839B-D9B55B3C70EB}" dt="2021-06-25T14:16:38.879" v="1721" actId="20577"/>
          <ac:spMkLst>
            <pc:docMk/>
            <pc:sldMk cId="3353433274" sldId="271"/>
            <ac:spMk id="7" creationId="{C1146890-8E66-47A6-8CED-3BA372404CC7}"/>
          </ac:spMkLst>
        </pc:spChg>
        <pc:spChg chg="mod">
          <ac:chgData name="Hugo DEMENEZ" userId="167f3b24-aa49-4d1b-b001-4f9180dfa13d" providerId="ADAL" clId="{DB6A8ECF-B9FA-4FA8-839B-D9B55B3C70EB}" dt="2021-06-25T14:12:34.059" v="1674"/>
          <ac:spMkLst>
            <pc:docMk/>
            <pc:sldMk cId="3353433274" sldId="271"/>
            <ac:spMk id="8" creationId="{389101AF-8FC3-4CC2-90DF-DBD29D2CBD3D}"/>
          </ac:spMkLst>
        </pc:spChg>
        <pc:spChg chg="mod">
          <ac:chgData name="Hugo DEMENEZ" userId="167f3b24-aa49-4d1b-b001-4f9180dfa13d" providerId="ADAL" clId="{DB6A8ECF-B9FA-4FA8-839B-D9B55B3C70EB}" dt="2021-06-25T14:12:34.059" v="1674"/>
          <ac:spMkLst>
            <pc:docMk/>
            <pc:sldMk cId="3353433274" sldId="271"/>
            <ac:spMk id="9" creationId="{0CA19E17-7CAC-4F09-9C2E-64F36E3B031E}"/>
          </ac:spMkLst>
        </pc:spChg>
        <pc:spChg chg="mod">
          <ac:chgData name="Hugo DEMENEZ" userId="167f3b24-aa49-4d1b-b001-4f9180dfa13d" providerId="ADAL" clId="{DB6A8ECF-B9FA-4FA8-839B-D9B55B3C70EB}" dt="2021-06-25T14:12:34.059" v="1674"/>
          <ac:spMkLst>
            <pc:docMk/>
            <pc:sldMk cId="3353433274" sldId="271"/>
            <ac:spMk id="11" creationId="{D6AA030E-60F0-4F99-B97C-321E196F649C}"/>
          </ac:spMkLst>
        </pc:spChg>
        <pc:spChg chg="mod">
          <ac:chgData name="Hugo DEMENEZ" userId="167f3b24-aa49-4d1b-b001-4f9180dfa13d" providerId="ADAL" clId="{DB6A8ECF-B9FA-4FA8-839B-D9B55B3C70EB}" dt="2021-06-25T14:12:34.059" v="1674"/>
          <ac:spMkLst>
            <pc:docMk/>
            <pc:sldMk cId="3353433274" sldId="271"/>
            <ac:spMk id="13" creationId="{5DAEE203-272E-4C39-A6D4-3D7D636CAB06}"/>
          </ac:spMkLst>
        </pc:spChg>
        <pc:spChg chg="mod">
          <ac:chgData name="Hugo DEMENEZ" userId="167f3b24-aa49-4d1b-b001-4f9180dfa13d" providerId="ADAL" clId="{DB6A8ECF-B9FA-4FA8-839B-D9B55B3C70EB}" dt="2021-06-25T14:12:34.059" v="1674"/>
          <ac:spMkLst>
            <pc:docMk/>
            <pc:sldMk cId="3353433274" sldId="271"/>
            <ac:spMk id="15" creationId="{A0B63286-EC2B-4B8A-80DA-151DC1A09539}"/>
          </ac:spMkLst>
        </pc:spChg>
        <pc:spChg chg="mod">
          <ac:chgData name="Hugo DEMENEZ" userId="167f3b24-aa49-4d1b-b001-4f9180dfa13d" providerId="ADAL" clId="{DB6A8ECF-B9FA-4FA8-839B-D9B55B3C70EB}" dt="2021-06-25T14:12:34.059" v="1674"/>
          <ac:spMkLst>
            <pc:docMk/>
            <pc:sldMk cId="3353433274" sldId="271"/>
            <ac:spMk id="17" creationId="{EB8E6328-1FF1-4B16-8884-7279D576A28B}"/>
          </ac:spMkLst>
        </pc:spChg>
        <pc:grpChg chg="add mod">
          <ac:chgData name="Hugo DEMENEZ" userId="167f3b24-aa49-4d1b-b001-4f9180dfa13d" providerId="ADAL" clId="{DB6A8ECF-B9FA-4FA8-839B-D9B55B3C70EB}" dt="2021-06-25T14:12:34.059" v="1674"/>
          <ac:grpSpMkLst>
            <pc:docMk/>
            <pc:sldMk cId="3353433274" sldId="271"/>
            <ac:grpSpMk id="6" creationId="{0608C926-9298-41E3-A58D-AEF7D3A62CF6}"/>
          </ac:grpSpMkLst>
        </pc:grpChg>
        <pc:cxnChg chg="mod">
          <ac:chgData name="Hugo DEMENEZ" userId="167f3b24-aa49-4d1b-b001-4f9180dfa13d" providerId="ADAL" clId="{DB6A8ECF-B9FA-4FA8-839B-D9B55B3C70EB}" dt="2021-06-25T14:12:34.059" v="1674"/>
          <ac:cxnSpMkLst>
            <pc:docMk/>
            <pc:sldMk cId="3353433274" sldId="271"/>
            <ac:cxnSpMk id="10" creationId="{3D2E8BD6-AFC9-4387-9C2D-28F3E0E0A00C}"/>
          </ac:cxnSpMkLst>
        </pc:cxnChg>
        <pc:cxnChg chg="mod">
          <ac:chgData name="Hugo DEMENEZ" userId="167f3b24-aa49-4d1b-b001-4f9180dfa13d" providerId="ADAL" clId="{DB6A8ECF-B9FA-4FA8-839B-D9B55B3C70EB}" dt="2021-06-25T14:12:34.059" v="1674"/>
          <ac:cxnSpMkLst>
            <pc:docMk/>
            <pc:sldMk cId="3353433274" sldId="271"/>
            <ac:cxnSpMk id="12" creationId="{D023242C-98E1-473E-9042-EB22A5B611D0}"/>
          </ac:cxnSpMkLst>
        </pc:cxnChg>
        <pc:cxnChg chg="mod">
          <ac:chgData name="Hugo DEMENEZ" userId="167f3b24-aa49-4d1b-b001-4f9180dfa13d" providerId="ADAL" clId="{DB6A8ECF-B9FA-4FA8-839B-D9B55B3C70EB}" dt="2021-06-25T14:12:34.059" v="1674"/>
          <ac:cxnSpMkLst>
            <pc:docMk/>
            <pc:sldMk cId="3353433274" sldId="271"/>
            <ac:cxnSpMk id="14" creationId="{C228B1EC-0C23-4094-9271-960B0DC642CD}"/>
          </ac:cxnSpMkLst>
        </pc:cxnChg>
        <pc:cxnChg chg="mod">
          <ac:chgData name="Hugo DEMENEZ" userId="167f3b24-aa49-4d1b-b001-4f9180dfa13d" providerId="ADAL" clId="{DB6A8ECF-B9FA-4FA8-839B-D9B55B3C70EB}" dt="2021-06-25T14:12:34.059" v="1674"/>
          <ac:cxnSpMkLst>
            <pc:docMk/>
            <pc:sldMk cId="3353433274" sldId="271"/>
            <ac:cxnSpMk id="16" creationId="{FBFFF912-DE54-468A-A1A4-D274EC1637B2}"/>
          </ac:cxnSpMkLst>
        </pc:cxnChg>
        <pc:cxnChg chg="mod">
          <ac:chgData name="Hugo DEMENEZ" userId="167f3b24-aa49-4d1b-b001-4f9180dfa13d" providerId="ADAL" clId="{DB6A8ECF-B9FA-4FA8-839B-D9B55B3C70EB}" dt="2021-06-25T14:12:34.059" v="1674"/>
          <ac:cxnSpMkLst>
            <pc:docMk/>
            <pc:sldMk cId="3353433274" sldId="271"/>
            <ac:cxnSpMk id="18" creationId="{6D5905B5-F596-4BF0-9751-87D39E620519}"/>
          </ac:cxnSpMkLst>
        </pc:cxnChg>
      </pc:sldChg>
      <pc:sldChg chg="addSp delSp modSp add mod ord modTransition">
        <pc:chgData name="Hugo DEMENEZ" userId="167f3b24-aa49-4d1b-b001-4f9180dfa13d" providerId="ADAL" clId="{DB6A8ECF-B9FA-4FA8-839B-D9B55B3C70EB}" dt="2021-06-25T14:15:48.505" v="1711"/>
        <pc:sldMkLst>
          <pc:docMk/>
          <pc:sldMk cId="1366020437" sldId="272"/>
        </pc:sldMkLst>
        <pc:spChg chg="mod">
          <ac:chgData name="Hugo DEMENEZ" userId="167f3b24-aa49-4d1b-b001-4f9180dfa13d" providerId="ADAL" clId="{DB6A8ECF-B9FA-4FA8-839B-D9B55B3C70EB}" dt="2021-06-25T14:13:48.002" v="1705" actId="20577"/>
          <ac:spMkLst>
            <pc:docMk/>
            <pc:sldMk cId="1366020437" sldId="272"/>
            <ac:spMk id="2" creationId="{9CB1B839-D4B0-4C35-92A4-4F66790EFC94}"/>
          </ac:spMkLst>
        </pc:spChg>
        <pc:spChg chg="mod">
          <ac:chgData name="Hugo DEMENEZ" userId="167f3b24-aa49-4d1b-b001-4f9180dfa13d" providerId="ADAL" clId="{DB6A8ECF-B9FA-4FA8-839B-D9B55B3C70EB}" dt="2021-06-25T14:13:43.845" v="1704" actId="207"/>
          <ac:spMkLst>
            <pc:docMk/>
            <pc:sldMk cId="1366020437" sldId="272"/>
            <ac:spMk id="14" creationId="{2EC69272-36AB-43F6-9D7F-12F0E4C06071}"/>
          </ac:spMkLst>
        </pc:spChg>
        <pc:spChg chg="mod">
          <ac:chgData name="Hugo DEMENEZ" userId="167f3b24-aa49-4d1b-b001-4f9180dfa13d" providerId="ADAL" clId="{DB6A8ECF-B9FA-4FA8-839B-D9B55B3C70EB}" dt="2021-06-25T14:13:35.359" v="1702" actId="207"/>
          <ac:spMkLst>
            <pc:docMk/>
            <pc:sldMk cId="1366020437" sldId="272"/>
            <ac:spMk id="16" creationId="{62F99C8C-48DE-4208-A449-2C7FA26B9838}"/>
          </ac:spMkLst>
        </pc:spChg>
        <pc:picChg chg="del">
          <ac:chgData name="Hugo DEMENEZ" userId="167f3b24-aa49-4d1b-b001-4f9180dfa13d" providerId="ADAL" clId="{DB6A8ECF-B9FA-4FA8-839B-D9B55B3C70EB}" dt="2021-06-25T14:13:49.051" v="1706" actId="478"/>
          <ac:picMkLst>
            <pc:docMk/>
            <pc:sldMk cId="1366020437" sldId="272"/>
            <ac:picMk id="6" creationId="{6CFF8CC7-30FE-42FC-8E8A-872CD5327C92}"/>
          </ac:picMkLst>
        </pc:picChg>
        <pc:picChg chg="add mod">
          <ac:chgData name="Hugo DEMENEZ" userId="167f3b24-aa49-4d1b-b001-4f9180dfa13d" providerId="ADAL" clId="{DB6A8ECF-B9FA-4FA8-839B-D9B55B3C70EB}" dt="2021-06-25T14:15:05.684" v="1709" actId="1076"/>
          <ac:picMkLst>
            <pc:docMk/>
            <pc:sldMk cId="1366020437" sldId="272"/>
            <ac:picMk id="7" creationId="{B71C8E08-9F44-4046-9876-4E27DA643327}"/>
          </ac:picMkLst>
        </pc:picChg>
      </pc:sldChg>
      <pc:sldChg chg="modSp add mod">
        <pc:chgData name="Hugo DEMENEZ" userId="167f3b24-aa49-4d1b-b001-4f9180dfa13d" providerId="ADAL" clId="{DB6A8ECF-B9FA-4FA8-839B-D9B55B3C70EB}" dt="2021-06-25T14:17:28.765" v="1784" actId="20577"/>
        <pc:sldMkLst>
          <pc:docMk/>
          <pc:sldMk cId="931534793" sldId="273"/>
        </pc:sldMkLst>
        <pc:spChg chg="mod">
          <ac:chgData name="Hugo DEMENEZ" userId="167f3b24-aa49-4d1b-b001-4f9180dfa13d" providerId="ADAL" clId="{DB6A8ECF-B9FA-4FA8-839B-D9B55B3C70EB}" dt="2021-06-25T14:16:49.273" v="1745" actId="20577"/>
          <ac:spMkLst>
            <pc:docMk/>
            <pc:sldMk cId="931534793" sldId="273"/>
            <ac:spMk id="2" creationId="{AD3B244E-5A97-4F94-9F40-8DF6174B9BAF}"/>
          </ac:spMkLst>
        </pc:spChg>
        <pc:spChg chg="mod">
          <ac:chgData name="Hugo DEMENEZ" userId="167f3b24-aa49-4d1b-b001-4f9180dfa13d" providerId="ADAL" clId="{DB6A8ECF-B9FA-4FA8-839B-D9B55B3C70EB}" dt="2021-06-25T14:17:28.765" v="1784" actId="20577"/>
          <ac:spMkLst>
            <pc:docMk/>
            <pc:sldMk cId="931534793" sldId="273"/>
            <ac:spMk id="7" creationId="{C1146890-8E66-47A6-8CED-3BA372404CC7}"/>
          </ac:spMkLst>
        </pc:spChg>
      </pc:sldChg>
      <pc:sldChg chg="modSp add mod">
        <pc:chgData name="Hugo DEMENEZ" userId="167f3b24-aa49-4d1b-b001-4f9180dfa13d" providerId="ADAL" clId="{DB6A8ECF-B9FA-4FA8-839B-D9B55B3C70EB}" dt="2021-06-25T14:18:11.266" v="1849" actId="20577"/>
        <pc:sldMkLst>
          <pc:docMk/>
          <pc:sldMk cId="455089763" sldId="274"/>
        </pc:sldMkLst>
        <pc:spChg chg="mod">
          <ac:chgData name="Hugo DEMENEZ" userId="167f3b24-aa49-4d1b-b001-4f9180dfa13d" providerId="ADAL" clId="{DB6A8ECF-B9FA-4FA8-839B-D9B55B3C70EB}" dt="2021-06-25T14:17:55.167" v="1826" actId="20577"/>
          <ac:spMkLst>
            <pc:docMk/>
            <pc:sldMk cId="455089763" sldId="274"/>
            <ac:spMk id="2" creationId="{AD3B244E-5A97-4F94-9F40-8DF6174B9BAF}"/>
          </ac:spMkLst>
        </pc:spChg>
        <pc:spChg chg="mod">
          <ac:chgData name="Hugo DEMENEZ" userId="167f3b24-aa49-4d1b-b001-4f9180dfa13d" providerId="ADAL" clId="{DB6A8ECF-B9FA-4FA8-839B-D9B55B3C70EB}" dt="2021-06-25T14:18:11.266" v="1849" actId="20577"/>
          <ac:spMkLst>
            <pc:docMk/>
            <pc:sldMk cId="455089763" sldId="274"/>
            <ac:spMk id="7" creationId="{C1146890-8E66-47A6-8CED-3BA372404CC7}"/>
          </ac:spMkLst>
        </pc:spChg>
      </pc:sldChg>
      <pc:sldChg chg="modSp add mod">
        <pc:chgData name="Hugo DEMENEZ" userId="167f3b24-aa49-4d1b-b001-4f9180dfa13d" providerId="ADAL" clId="{DB6A8ECF-B9FA-4FA8-839B-D9B55B3C70EB}" dt="2021-06-25T14:19:10.736" v="1941" actId="20577"/>
        <pc:sldMkLst>
          <pc:docMk/>
          <pc:sldMk cId="791178793" sldId="275"/>
        </pc:sldMkLst>
        <pc:spChg chg="mod">
          <ac:chgData name="Hugo DEMENEZ" userId="167f3b24-aa49-4d1b-b001-4f9180dfa13d" providerId="ADAL" clId="{DB6A8ECF-B9FA-4FA8-839B-D9B55B3C70EB}" dt="2021-06-25T14:19:04.191" v="1916" actId="20577"/>
          <ac:spMkLst>
            <pc:docMk/>
            <pc:sldMk cId="791178793" sldId="275"/>
            <ac:spMk id="2" creationId="{AD3B244E-5A97-4F94-9F40-8DF6174B9BAF}"/>
          </ac:spMkLst>
        </pc:spChg>
        <pc:spChg chg="mod">
          <ac:chgData name="Hugo DEMENEZ" userId="167f3b24-aa49-4d1b-b001-4f9180dfa13d" providerId="ADAL" clId="{DB6A8ECF-B9FA-4FA8-839B-D9B55B3C70EB}" dt="2021-06-25T14:19:10.736" v="1941" actId="20577"/>
          <ac:spMkLst>
            <pc:docMk/>
            <pc:sldMk cId="791178793" sldId="275"/>
            <ac:spMk id="7" creationId="{C1146890-8E66-47A6-8CED-3BA372404CC7}"/>
          </ac:spMkLst>
        </pc:spChg>
      </pc:sldChg>
      <pc:sldChg chg="modSp add mod">
        <pc:chgData name="Hugo DEMENEZ" userId="167f3b24-aa49-4d1b-b001-4f9180dfa13d" providerId="ADAL" clId="{DB6A8ECF-B9FA-4FA8-839B-D9B55B3C70EB}" dt="2021-06-25T14:25:16.615" v="2214" actId="313"/>
        <pc:sldMkLst>
          <pc:docMk/>
          <pc:sldMk cId="969447812" sldId="276"/>
        </pc:sldMkLst>
        <pc:spChg chg="mod">
          <ac:chgData name="Hugo DEMENEZ" userId="167f3b24-aa49-4d1b-b001-4f9180dfa13d" providerId="ADAL" clId="{DB6A8ECF-B9FA-4FA8-839B-D9B55B3C70EB}" dt="2021-06-25T14:18:42.797" v="1863" actId="20577"/>
          <ac:spMkLst>
            <pc:docMk/>
            <pc:sldMk cId="969447812" sldId="276"/>
            <ac:spMk id="2" creationId="{AD3B244E-5A97-4F94-9F40-8DF6174B9BAF}"/>
          </ac:spMkLst>
        </pc:spChg>
        <pc:spChg chg="mod">
          <ac:chgData name="Hugo DEMENEZ" userId="167f3b24-aa49-4d1b-b001-4f9180dfa13d" providerId="ADAL" clId="{DB6A8ECF-B9FA-4FA8-839B-D9B55B3C70EB}" dt="2021-06-25T14:25:16.615" v="2214" actId="313"/>
          <ac:spMkLst>
            <pc:docMk/>
            <pc:sldMk cId="969447812" sldId="276"/>
            <ac:spMk id="7" creationId="{C1146890-8E66-47A6-8CED-3BA372404CC7}"/>
          </ac:spMkLst>
        </pc:spChg>
      </pc:sldChg>
      <pc:sldChg chg="modSp add mod">
        <pc:chgData name="Hugo DEMENEZ" userId="167f3b24-aa49-4d1b-b001-4f9180dfa13d" providerId="ADAL" clId="{DB6A8ECF-B9FA-4FA8-839B-D9B55B3C70EB}" dt="2021-06-25T14:19:34.125" v="2018" actId="20577"/>
        <pc:sldMkLst>
          <pc:docMk/>
          <pc:sldMk cId="635547491" sldId="277"/>
        </pc:sldMkLst>
        <pc:spChg chg="mod">
          <ac:chgData name="Hugo DEMENEZ" userId="167f3b24-aa49-4d1b-b001-4f9180dfa13d" providerId="ADAL" clId="{DB6A8ECF-B9FA-4FA8-839B-D9B55B3C70EB}" dt="2021-06-25T14:19:19.683" v="1968" actId="20577"/>
          <ac:spMkLst>
            <pc:docMk/>
            <pc:sldMk cId="635547491" sldId="277"/>
            <ac:spMk id="2" creationId="{AD3B244E-5A97-4F94-9F40-8DF6174B9BAF}"/>
          </ac:spMkLst>
        </pc:spChg>
        <pc:spChg chg="mod">
          <ac:chgData name="Hugo DEMENEZ" userId="167f3b24-aa49-4d1b-b001-4f9180dfa13d" providerId="ADAL" clId="{DB6A8ECF-B9FA-4FA8-839B-D9B55B3C70EB}" dt="2021-06-25T14:19:34.125" v="2018" actId="20577"/>
          <ac:spMkLst>
            <pc:docMk/>
            <pc:sldMk cId="635547491" sldId="277"/>
            <ac:spMk id="7" creationId="{C1146890-8E66-47A6-8CED-3BA372404CC7}"/>
          </ac:spMkLst>
        </pc:spChg>
      </pc:sldChg>
      <pc:sldChg chg="modSp add mod">
        <pc:chgData name="Hugo DEMENEZ" userId="167f3b24-aa49-4d1b-b001-4f9180dfa13d" providerId="ADAL" clId="{DB6A8ECF-B9FA-4FA8-839B-D9B55B3C70EB}" dt="2021-06-25T14:20:02.015" v="2073" actId="5793"/>
        <pc:sldMkLst>
          <pc:docMk/>
          <pc:sldMk cId="1747613740" sldId="278"/>
        </pc:sldMkLst>
        <pc:spChg chg="mod">
          <ac:chgData name="Hugo DEMENEZ" userId="167f3b24-aa49-4d1b-b001-4f9180dfa13d" providerId="ADAL" clId="{DB6A8ECF-B9FA-4FA8-839B-D9B55B3C70EB}" dt="2021-06-25T14:19:53.397" v="2047" actId="20577"/>
          <ac:spMkLst>
            <pc:docMk/>
            <pc:sldMk cId="1747613740" sldId="278"/>
            <ac:spMk id="2" creationId="{AD3B244E-5A97-4F94-9F40-8DF6174B9BAF}"/>
          </ac:spMkLst>
        </pc:spChg>
        <pc:spChg chg="mod">
          <ac:chgData name="Hugo DEMENEZ" userId="167f3b24-aa49-4d1b-b001-4f9180dfa13d" providerId="ADAL" clId="{DB6A8ECF-B9FA-4FA8-839B-D9B55B3C70EB}" dt="2021-06-25T14:20:02.015" v="2073" actId="5793"/>
          <ac:spMkLst>
            <pc:docMk/>
            <pc:sldMk cId="1747613740" sldId="278"/>
            <ac:spMk id="7" creationId="{C1146890-8E66-47A6-8CED-3BA372404CC7}"/>
          </ac:spMkLst>
        </pc:spChg>
      </pc:sldChg>
      <pc:sldChg chg="modSp add mod">
        <pc:chgData name="Hugo DEMENEZ" userId="167f3b24-aa49-4d1b-b001-4f9180dfa13d" providerId="ADAL" clId="{DB6A8ECF-B9FA-4FA8-839B-D9B55B3C70EB}" dt="2021-06-25T14:20:28.040" v="2152" actId="20577"/>
        <pc:sldMkLst>
          <pc:docMk/>
          <pc:sldMk cId="680907598" sldId="279"/>
        </pc:sldMkLst>
        <pc:spChg chg="mod">
          <ac:chgData name="Hugo DEMENEZ" userId="167f3b24-aa49-4d1b-b001-4f9180dfa13d" providerId="ADAL" clId="{DB6A8ECF-B9FA-4FA8-839B-D9B55B3C70EB}" dt="2021-06-25T14:20:11.024" v="2102" actId="20577"/>
          <ac:spMkLst>
            <pc:docMk/>
            <pc:sldMk cId="680907598" sldId="279"/>
            <ac:spMk id="2" creationId="{AD3B244E-5A97-4F94-9F40-8DF6174B9BAF}"/>
          </ac:spMkLst>
        </pc:spChg>
        <pc:spChg chg="mod">
          <ac:chgData name="Hugo DEMENEZ" userId="167f3b24-aa49-4d1b-b001-4f9180dfa13d" providerId="ADAL" clId="{DB6A8ECF-B9FA-4FA8-839B-D9B55B3C70EB}" dt="2021-06-25T14:20:28.040" v="2152" actId="20577"/>
          <ac:spMkLst>
            <pc:docMk/>
            <pc:sldMk cId="680907598" sldId="279"/>
            <ac:spMk id="7" creationId="{C1146890-8E66-47A6-8CED-3BA372404CC7}"/>
          </ac:spMkLst>
        </pc:spChg>
      </pc:sldChg>
      <pc:sldChg chg="addSp delSp modSp add mod">
        <pc:chgData name="Hugo DEMENEZ" userId="167f3b24-aa49-4d1b-b001-4f9180dfa13d" providerId="ADAL" clId="{DB6A8ECF-B9FA-4FA8-839B-D9B55B3C70EB}" dt="2021-06-25T14:24:33.422" v="2213" actId="692"/>
        <pc:sldMkLst>
          <pc:docMk/>
          <pc:sldMk cId="1700657595" sldId="280"/>
        </pc:sldMkLst>
        <pc:spChg chg="mod">
          <ac:chgData name="Hugo DEMENEZ" userId="167f3b24-aa49-4d1b-b001-4f9180dfa13d" providerId="ADAL" clId="{DB6A8ECF-B9FA-4FA8-839B-D9B55B3C70EB}" dt="2021-06-25T14:22:16.459" v="2185" actId="113"/>
          <ac:spMkLst>
            <pc:docMk/>
            <pc:sldMk cId="1700657595" sldId="280"/>
            <ac:spMk id="2" creationId="{9CB1B839-D4B0-4C35-92A4-4F66790EFC94}"/>
          </ac:spMkLst>
        </pc:spChg>
        <pc:spChg chg="mod">
          <ac:chgData name="Hugo DEMENEZ" userId="167f3b24-aa49-4d1b-b001-4f9180dfa13d" providerId="ADAL" clId="{DB6A8ECF-B9FA-4FA8-839B-D9B55B3C70EB}" dt="2021-06-25T14:24:27.692" v="2200" actId="207"/>
          <ac:spMkLst>
            <pc:docMk/>
            <pc:sldMk cId="1700657595" sldId="280"/>
            <ac:spMk id="16" creationId="{62F99C8C-48DE-4208-A449-2C7FA26B9838}"/>
          </ac:spMkLst>
        </pc:spChg>
        <pc:picChg chg="del">
          <ac:chgData name="Hugo DEMENEZ" userId="167f3b24-aa49-4d1b-b001-4f9180dfa13d" providerId="ADAL" clId="{DB6A8ECF-B9FA-4FA8-839B-D9B55B3C70EB}" dt="2021-06-25T14:22:18.199" v="2186" actId="478"/>
          <ac:picMkLst>
            <pc:docMk/>
            <pc:sldMk cId="1700657595" sldId="280"/>
            <ac:picMk id="7" creationId="{B71C8E08-9F44-4046-9876-4E27DA643327}"/>
          </ac:picMkLst>
        </pc:picChg>
        <pc:picChg chg="add del mod">
          <ac:chgData name="Hugo DEMENEZ" userId="167f3b24-aa49-4d1b-b001-4f9180dfa13d" providerId="ADAL" clId="{DB6A8ECF-B9FA-4FA8-839B-D9B55B3C70EB}" dt="2021-06-25T14:23:50.874" v="2195" actId="478"/>
          <ac:picMkLst>
            <pc:docMk/>
            <pc:sldMk cId="1700657595" sldId="280"/>
            <ac:picMk id="22" creationId="{4243F2F8-236D-4BCB-A0C2-9E57B72C1FAA}"/>
          </ac:picMkLst>
        </pc:picChg>
        <pc:picChg chg="add mod">
          <ac:chgData name="Hugo DEMENEZ" userId="167f3b24-aa49-4d1b-b001-4f9180dfa13d" providerId="ADAL" clId="{DB6A8ECF-B9FA-4FA8-839B-D9B55B3C70EB}" dt="2021-06-25T14:24:03.816" v="2198" actId="1076"/>
          <ac:picMkLst>
            <pc:docMk/>
            <pc:sldMk cId="1700657595" sldId="280"/>
            <ac:picMk id="24" creationId="{2C4A44D4-41D1-4091-A9E9-33CB12B09DBB}"/>
          </ac:picMkLst>
        </pc:picChg>
        <pc:cxnChg chg="add mod">
          <ac:chgData name="Hugo DEMENEZ" userId="167f3b24-aa49-4d1b-b001-4f9180dfa13d" providerId="ADAL" clId="{DB6A8ECF-B9FA-4FA8-839B-D9B55B3C70EB}" dt="2021-06-25T14:24:33.422" v="2213" actId="692"/>
          <ac:cxnSpMkLst>
            <pc:docMk/>
            <pc:sldMk cId="1700657595" sldId="280"/>
            <ac:cxnSpMk id="19" creationId="{86B1864D-BDC3-46CB-9B3C-076E253EED13}"/>
          </ac:cxnSpMkLst>
        </pc:cxnChg>
      </pc:sldChg>
      <pc:sldMasterChg chg="addSp delSp modSp mod modTransition setBg modSldLayout">
        <pc:chgData name="Hugo DEMENEZ" userId="167f3b24-aa49-4d1b-b001-4f9180dfa13d" providerId="ADAL" clId="{DB6A8ECF-B9FA-4FA8-839B-D9B55B3C70EB}" dt="2021-06-25T14:15:48.505" v="1711"/>
        <pc:sldMasterMkLst>
          <pc:docMk/>
          <pc:sldMasterMk cId="1039608128" sldId="2147483648"/>
        </pc:sldMasterMkLst>
        <pc:spChg chg="mod">
          <ac:chgData name="Hugo DEMENEZ" userId="167f3b24-aa49-4d1b-b001-4f9180dfa13d" providerId="ADAL" clId="{DB6A8ECF-B9FA-4FA8-839B-D9B55B3C70EB}" dt="2021-06-23T11:41:11.748" v="153" actId="14100"/>
          <ac:spMkLst>
            <pc:docMk/>
            <pc:sldMasterMk cId="1039608128" sldId="2147483648"/>
            <ac:spMk id="2" creationId="{FB3E52CC-48DA-44C3-88E5-9314CB368629}"/>
          </ac:spMkLst>
        </pc:spChg>
        <pc:spChg chg="del">
          <ac:chgData name="Hugo DEMENEZ" userId="167f3b24-aa49-4d1b-b001-4f9180dfa13d" providerId="ADAL" clId="{DB6A8ECF-B9FA-4FA8-839B-D9B55B3C70EB}" dt="2021-06-23T11:33:50.910" v="46" actId="478"/>
          <ac:spMkLst>
            <pc:docMk/>
            <pc:sldMasterMk cId="1039608128" sldId="2147483648"/>
            <ac:spMk id="4" creationId="{3CF60A45-434E-4E1E-9A40-647F86D4909D}"/>
          </ac:spMkLst>
        </pc:spChg>
        <pc:spChg chg="add del mod ord">
          <ac:chgData name="Hugo DEMENEZ" userId="167f3b24-aa49-4d1b-b001-4f9180dfa13d" providerId="ADAL" clId="{DB6A8ECF-B9FA-4FA8-839B-D9B55B3C70EB}" dt="2021-06-25T13:04:58.123" v="791" actId="478"/>
          <ac:spMkLst>
            <pc:docMk/>
            <pc:sldMasterMk cId="1039608128" sldId="2147483648"/>
            <ac:spMk id="4" creationId="{8B65085D-B522-4B07-83F0-F5F1E96932C7}"/>
          </ac:spMkLst>
        </pc:spChg>
        <pc:spChg chg="mod">
          <ac:chgData name="Hugo DEMENEZ" userId="167f3b24-aa49-4d1b-b001-4f9180dfa13d" providerId="ADAL" clId="{DB6A8ECF-B9FA-4FA8-839B-D9B55B3C70EB}" dt="2021-06-25T12:57:09.988" v="750" actId="20577"/>
          <ac:spMkLst>
            <pc:docMk/>
            <pc:sldMasterMk cId="1039608128" sldId="2147483648"/>
            <ac:spMk id="5" creationId="{003F51C4-9187-44AE-9060-4498E8B32737}"/>
          </ac:spMkLst>
        </pc:spChg>
        <pc:spChg chg="add del mod">
          <ac:chgData name="Hugo DEMENEZ" userId="167f3b24-aa49-4d1b-b001-4f9180dfa13d" providerId="ADAL" clId="{DB6A8ECF-B9FA-4FA8-839B-D9B55B3C70EB}" dt="2021-06-23T11:36:21.051" v="67" actId="478"/>
          <ac:spMkLst>
            <pc:docMk/>
            <pc:sldMasterMk cId="1039608128" sldId="2147483648"/>
            <ac:spMk id="8" creationId="{3263A285-D97A-4281-A985-789BE771F96B}"/>
          </ac:spMkLst>
        </pc:spChg>
        <pc:spChg chg="add mod ord">
          <ac:chgData name="Hugo DEMENEZ" userId="167f3b24-aa49-4d1b-b001-4f9180dfa13d" providerId="ADAL" clId="{DB6A8ECF-B9FA-4FA8-839B-D9B55B3C70EB}" dt="2021-06-25T13:06:06.819" v="814" actId="207"/>
          <ac:spMkLst>
            <pc:docMk/>
            <pc:sldMasterMk cId="1039608128" sldId="2147483648"/>
            <ac:spMk id="8" creationId="{696D75AB-D875-428F-8A97-6519F15FF533}"/>
          </ac:spMkLst>
        </pc:spChg>
        <pc:spChg chg="mod">
          <ac:chgData name="Hugo DEMENEZ" userId="167f3b24-aa49-4d1b-b001-4f9180dfa13d" providerId="ADAL" clId="{DB6A8ECF-B9FA-4FA8-839B-D9B55B3C70EB}" dt="2021-06-23T11:41:13.525" v="154"/>
          <ac:spMkLst>
            <pc:docMk/>
            <pc:sldMasterMk cId="1039608128" sldId="2147483648"/>
            <ac:spMk id="10" creationId="{05104B38-979D-4CA7-963B-118AE58AF840}"/>
          </ac:spMkLst>
        </pc:spChg>
        <pc:spChg chg="mod">
          <ac:chgData name="Hugo DEMENEZ" userId="167f3b24-aa49-4d1b-b001-4f9180dfa13d" providerId="ADAL" clId="{DB6A8ECF-B9FA-4FA8-839B-D9B55B3C70EB}" dt="2021-06-23T11:41:13.525" v="154"/>
          <ac:spMkLst>
            <pc:docMk/>
            <pc:sldMasterMk cId="1039608128" sldId="2147483648"/>
            <ac:spMk id="11" creationId="{2ABBCDDF-5533-4EE7-8244-6B7BB8011259}"/>
          </ac:spMkLst>
        </pc:spChg>
        <pc:spChg chg="mod">
          <ac:chgData name="Hugo DEMENEZ" userId="167f3b24-aa49-4d1b-b001-4f9180dfa13d" providerId="ADAL" clId="{DB6A8ECF-B9FA-4FA8-839B-D9B55B3C70EB}" dt="2021-06-23T11:41:13.525" v="154"/>
          <ac:spMkLst>
            <pc:docMk/>
            <pc:sldMasterMk cId="1039608128" sldId="2147483648"/>
            <ac:spMk id="13" creationId="{80F54A84-0C75-464A-AC82-A8E917E7C313}"/>
          </ac:spMkLst>
        </pc:spChg>
        <pc:spChg chg="mod">
          <ac:chgData name="Hugo DEMENEZ" userId="167f3b24-aa49-4d1b-b001-4f9180dfa13d" providerId="ADAL" clId="{DB6A8ECF-B9FA-4FA8-839B-D9B55B3C70EB}" dt="2021-06-23T11:41:13.525" v="154"/>
          <ac:spMkLst>
            <pc:docMk/>
            <pc:sldMasterMk cId="1039608128" sldId="2147483648"/>
            <ac:spMk id="15" creationId="{B9373C20-186C-45BA-BA3E-5E412DB64D28}"/>
          </ac:spMkLst>
        </pc:spChg>
        <pc:spChg chg="add mod ord">
          <ac:chgData name="Hugo DEMENEZ" userId="167f3b24-aa49-4d1b-b001-4f9180dfa13d" providerId="ADAL" clId="{DB6A8ECF-B9FA-4FA8-839B-D9B55B3C70EB}" dt="2021-06-23T13:20:52.835" v="347" actId="207"/>
          <ac:spMkLst>
            <pc:docMk/>
            <pc:sldMasterMk cId="1039608128" sldId="2147483648"/>
            <ac:spMk id="17" creationId="{68B68FC8-6345-4890-951A-1B36C279AFD5}"/>
          </ac:spMkLst>
        </pc:spChg>
        <pc:grpChg chg="add del mod">
          <ac:chgData name="Hugo DEMENEZ" userId="167f3b24-aa49-4d1b-b001-4f9180dfa13d" providerId="ADAL" clId="{DB6A8ECF-B9FA-4FA8-839B-D9B55B3C70EB}" dt="2021-06-24T11:44:06.886" v="360" actId="21"/>
          <ac:grpSpMkLst>
            <pc:docMk/>
            <pc:sldMasterMk cId="1039608128" sldId="2147483648"/>
            <ac:grpSpMk id="9" creationId="{3D00BE95-D509-48FB-AED1-3A73734CE197}"/>
          </ac:grpSpMkLst>
        </pc:grpChg>
        <pc:cxnChg chg="mod">
          <ac:chgData name="Hugo DEMENEZ" userId="167f3b24-aa49-4d1b-b001-4f9180dfa13d" providerId="ADAL" clId="{DB6A8ECF-B9FA-4FA8-839B-D9B55B3C70EB}" dt="2021-06-24T11:44:06.886" v="360" actId="21"/>
          <ac:cxnSpMkLst>
            <pc:docMk/>
            <pc:sldMasterMk cId="1039608128" sldId="2147483648"/>
            <ac:cxnSpMk id="12" creationId="{2A356A1E-72F3-4A7F-A8A8-B113BB7ECBDB}"/>
          </ac:cxnSpMkLst>
        </pc:cxnChg>
        <pc:cxnChg chg="mod">
          <ac:chgData name="Hugo DEMENEZ" userId="167f3b24-aa49-4d1b-b001-4f9180dfa13d" providerId="ADAL" clId="{DB6A8ECF-B9FA-4FA8-839B-D9B55B3C70EB}" dt="2021-06-24T11:44:06.886" v="360" actId="21"/>
          <ac:cxnSpMkLst>
            <pc:docMk/>
            <pc:sldMasterMk cId="1039608128" sldId="2147483648"/>
            <ac:cxnSpMk id="14" creationId="{B545FD13-20B8-4E0A-BD35-E5CC903604B9}"/>
          </ac:cxnSpMkLst>
        </pc:cxnChg>
        <pc:cxnChg chg="mod">
          <ac:chgData name="Hugo DEMENEZ" userId="167f3b24-aa49-4d1b-b001-4f9180dfa13d" providerId="ADAL" clId="{DB6A8ECF-B9FA-4FA8-839B-D9B55B3C70EB}" dt="2021-06-24T11:44:06.886" v="360" actId="21"/>
          <ac:cxnSpMkLst>
            <pc:docMk/>
            <pc:sldMasterMk cId="1039608128" sldId="2147483648"/>
            <ac:cxnSpMk id="16" creationId="{D044EABE-995E-4C22-8F4A-FAB8320C318C}"/>
          </ac:cxnSpMkLst>
        </pc:cxnChg>
        <pc:sldLayoutChg chg="addSp delSp modSp mod modTransition">
          <pc:chgData name="Hugo DEMENEZ" userId="167f3b24-aa49-4d1b-b001-4f9180dfa13d" providerId="ADAL" clId="{DB6A8ECF-B9FA-4FA8-839B-D9B55B3C70EB}" dt="2021-06-25T14:15:48.505" v="1711"/>
          <pc:sldLayoutMkLst>
            <pc:docMk/>
            <pc:sldMasterMk cId="1039608128" sldId="2147483648"/>
            <pc:sldLayoutMk cId="3835352208" sldId="2147483649"/>
          </pc:sldLayoutMkLst>
          <pc:spChg chg="del">
            <ac:chgData name="Hugo DEMENEZ" userId="167f3b24-aa49-4d1b-b001-4f9180dfa13d" providerId="ADAL" clId="{DB6A8ECF-B9FA-4FA8-839B-D9B55B3C70EB}" dt="2021-06-23T11:33:53.138" v="47" actId="478"/>
            <ac:spMkLst>
              <pc:docMk/>
              <pc:sldMasterMk cId="1039608128" sldId="2147483648"/>
              <pc:sldLayoutMk cId="3835352208" sldId="2147483649"/>
              <ac:spMk id="4" creationId="{AA26186E-E995-4213-B9DB-45759E6238AB}"/>
            </ac:spMkLst>
          </pc:spChg>
          <pc:spChg chg="del">
            <ac:chgData name="Hugo DEMENEZ" userId="167f3b24-aa49-4d1b-b001-4f9180dfa13d" providerId="ADAL" clId="{DB6A8ECF-B9FA-4FA8-839B-D9B55B3C70EB}" dt="2021-06-23T11:32:51.396" v="20" actId="478"/>
            <ac:spMkLst>
              <pc:docMk/>
              <pc:sldMasterMk cId="1039608128" sldId="2147483648"/>
              <pc:sldLayoutMk cId="3835352208" sldId="2147483649"/>
              <ac:spMk id="5" creationId="{1540C100-62BD-44FF-B57D-73D7DA294B11}"/>
            </ac:spMkLst>
          </pc:spChg>
          <pc:spChg chg="add mod">
            <ac:chgData name="Hugo DEMENEZ" userId="167f3b24-aa49-4d1b-b001-4f9180dfa13d" providerId="ADAL" clId="{DB6A8ECF-B9FA-4FA8-839B-D9B55B3C70EB}" dt="2021-06-25T12:57:17.459" v="751" actId="20577"/>
            <ac:spMkLst>
              <pc:docMk/>
              <pc:sldMasterMk cId="1039608128" sldId="2147483648"/>
              <pc:sldLayoutMk cId="3835352208" sldId="2147483649"/>
              <ac:spMk id="7" creationId="{4CC72462-E67F-4216-8A53-B0F4120C6E27}"/>
            </ac:spMkLst>
          </pc:spChg>
        </pc:sldLayoutChg>
        <pc:sldLayoutChg chg="addSp delSp modSp mod modTransition">
          <pc:chgData name="Hugo DEMENEZ" userId="167f3b24-aa49-4d1b-b001-4f9180dfa13d" providerId="ADAL" clId="{DB6A8ECF-B9FA-4FA8-839B-D9B55B3C70EB}" dt="2021-06-25T14:15:48.505" v="1711"/>
          <pc:sldLayoutMkLst>
            <pc:docMk/>
            <pc:sldMasterMk cId="1039608128" sldId="2147483648"/>
            <pc:sldLayoutMk cId="1523239298" sldId="2147483650"/>
          </pc:sldLayoutMkLst>
          <pc:spChg chg="mod">
            <ac:chgData name="Hugo DEMENEZ" userId="167f3b24-aa49-4d1b-b001-4f9180dfa13d" providerId="ADAL" clId="{DB6A8ECF-B9FA-4FA8-839B-D9B55B3C70EB}" dt="2021-06-23T11:41:05.060" v="150" actId="14100"/>
            <ac:spMkLst>
              <pc:docMk/>
              <pc:sldMasterMk cId="1039608128" sldId="2147483648"/>
              <pc:sldLayoutMk cId="1523239298" sldId="2147483650"/>
              <ac:spMk id="2" creationId="{84415567-6E50-4157-994B-A2B8A0A5A7BD}"/>
            </ac:spMkLst>
          </pc:spChg>
          <pc:spChg chg="add del mod ord">
            <ac:chgData name="Hugo DEMENEZ" userId="167f3b24-aa49-4d1b-b001-4f9180dfa13d" providerId="ADAL" clId="{DB6A8ECF-B9FA-4FA8-839B-D9B55B3C70EB}" dt="2021-06-23T13:16:55.527" v="167" actId="21"/>
            <ac:spMkLst>
              <pc:docMk/>
              <pc:sldMasterMk cId="1039608128" sldId="2147483648"/>
              <pc:sldLayoutMk cId="1523239298" sldId="2147483650"/>
              <ac:spMk id="4" creationId="{11BA7632-CBAA-4B3D-9A06-C290906ED647}"/>
            </ac:spMkLst>
          </pc:spChg>
          <pc:spChg chg="del">
            <ac:chgData name="Hugo DEMENEZ" userId="167f3b24-aa49-4d1b-b001-4f9180dfa13d" providerId="ADAL" clId="{DB6A8ECF-B9FA-4FA8-839B-D9B55B3C70EB}" dt="2021-06-23T11:33:54.827" v="48" actId="478"/>
            <ac:spMkLst>
              <pc:docMk/>
              <pc:sldMasterMk cId="1039608128" sldId="2147483648"/>
              <pc:sldLayoutMk cId="1523239298" sldId="2147483650"/>
              <ac:spMk id="4" creationId="{BC4B16FC-53CD-480F-8BA2-E806F48BA97E}"/>
            </ac:spMkLst>
          </pc:spChg>
          <pc:spChg chg="mod">
            <ac:chgData name="Hugo DEMENEZ" userId="167f3b24-aa49-4d1b-b001-4f9180dfa13d" providerId="ADAL" clId="{DB6A8ECF-B9FA-4FA8-839B-D9B55B3C70EB}" dt="2021-06-25T12:56:53.138" v="749" actId="20577"/>
            <ac:spMkLst>
              <pc:docMk/>
              <pc:sldMasterMk cId="1039608128" sldId="2147483648"/>
              <pc:sldLayoutMk cId="1523239298" sldId="2147483650"/>
              <ac:spMk id="5" creationId="{8924A547-5EA1-4B9A-959D-6CF3724D424C}"/>
            </ac:spMkLst>
          </pc:spChg>
          <pc:spChg chg="mod">
            <ac:chgData name="Hugo DEMENEZ" userId="167f3b24-aa49-4d1b-b001-4f9180dfa13d" providerId="ADAL" clId="{DB6A8ECF-B9FA-4FA8-839B-D9B55B3C70EB}" dt="2021-06-23T11:41:05.406" v="151"/>
            <ac:spMkLst>
              <pc:docMk/>
              <pc:sldMasterMk cId="1039608128" sldId="2147483648"/>
              <pc:sldLayoutMk cId="1523239298" sldId="2147483650"/>
              <ac:spMk id="8" creationId="{703400BF-6BE9-4711-9283-99D81C857DDC}"/>
            </ac:spMkLst>
          </pc:spChg>
          <pc:spChg chg="mod">
            <ac:chgData name="Hugo DEMENEZ" userId="167f3b24-aa49-4d1b-b001-4f9180dfa13d" providerId="ADAL" clId="{DB6A8ECF-B9FA-4FA8-839B-D9B55B3C70EB}" dt="2021-06-23T11:41:05.406" v="151"/>
            <ac:spMkLst>
              <pc:docMk/>
              <pc:sldMasterMk cId="1039608128" sldId="2147483648"/>
              <pc:sldLayoutMk cId="1523239298" sldId="2147483650"/>
              <ac:spMk id="9" creationId="{8EA3262B-E368-4CA8-96F5-C1012EEEF86E}"/>
            </ac:spMkLst>
          </pc:spChg>
          <pc:spChg chg="mod">
            <ac:chgData name="Hugo DEMENEZ" userId="167f3b24-aa49-4d1b-b001-4f9180dfa13d" providerId="ADAL" clId="{DB6A8ECF-B9FA-4FA8-839B-D9B55B3C70EB}" dt="2021-06-23T11:41:05.406" v="151"/>
            <ac:spMkLst>
              <pc:docMk/>
              <pc:sldMasterMk cId="1039608128" sldId="2147483648"/>
              <pc:sldLayoutMk cId="1523239298" sldId="2147483650"/>
              <ac:spMk id="11" creationId="{EFFA7C47-B415-4AB2-9DFC-F98BE532FE1D}"/>
            </ac:spMkLst>
          </pc:spChg>
          <pc:spChg chg="mod">
            <ac:chgData name="Hugo DEMENEZ" userId="167f3b24-aa49-4d1b-b001-4f9180dfa13d" providerId="ADAL" clId="{DB6A8ECF-B9FA-4FA8-839B-D9B55B3C70EB}" dt="2021-06-23T11:41:05.406" v="151"/>
            <ac:spMkLst>
              <pc:docMk/>
              <pc:sldMasterMk cId="1039608128" sldId="2147483648"/>
              <pc:sldLayoutMk cId="1523239298" sldId="2147483650"/>
              <ac:spMk id="13" creationId="{C5CD0031-7BED-4808-8CD5-E8ACAF26BC36}"/>
            </ac:spMkLst>
          </pc:spChg>
          <pc:grpChg chg="add del mod">
            <ac:chgData name="Hugo DEMENEZ" userId="167f3b24-aa49-4d1b-b001-4f9180dfa13d" providerId="ADAL" clId="{DB6A8ECF-B9FA-4FA8-839B-D9B55B3C70EB}" dt="2021-06-23T11:41:07.814" v="152"/>
            <ac:grpSpMkLst>
              <pc:docMk/>
              <pc:sldMasterMk cId="1039608128" sldId="2147483648"/>
              <pc:sldLayoutMk cId="1523239298" sldId="2147483650"/>
              <ac:grpSpMk id="7" creationId="{20FB52B2-01BE-4C30-B027-FA1997717BD1}"/>
            </ac:grpSpMkLst>
          </pc:grpChg>
          <pc:cxnChg chg="mod">
            <ac:chgData name="Hugo DEMENEZ" userId="167f3b24-aa49-4d1b-b001-4f9180dfa13d" providerId="ADAL" clId="{DB6A8ECF-B9FA-4FA8-839B-D9B55B3C70EB}" dt="2021-06-23T11:41:05.406" v="151"/>
            <ac:cxnSpMkLst>
              <pc:docMk/>
              <pc:sldMasterMk cId="1039608128" sldId="2147483648"/>
              <pc:sldLayoutMk cId="1523239298" sldId="2147483650"/>
              <ac:cxnSpMk id="10" creationId="{284E7774-0DB3-45BF-A121-E135A3C80259}"/>
            </ac:cxnSpMkLst>
          </pc:cxnChg>
          <pc:cxnChg chg="mod">
            <ac:chgData name="Hugo DEMENEZ" userId="167f3b24-aa49-4d1b-b001-4f9180dfa13d" providerId="ADAL" clId="{DB6A8ECF-B9FA-4FA8-839B-D9B55B3C70EB}" dt="2021-06-23T11:41:05.406" v="151"/>
            <ac:cxnSpMkLst>
              <pc:docMk/>
              <pc:sldMasterMk cId="1039608128" sldId="2147483648"/>
              <pc:sldLayoutMk cId="1523239298" sldId="2147483650"/>
              <ac:cxnSpMk id="12" creationId="{9FBC23F6-70CE-45E1-99D4-0CE6CAAFF46B}"/>
            </ac:cxnSpMkLst>
          </pc:cxnChg>
          <pc:cxnChg chg="mod">
            <ac:chgData name="Hugo DEMENEZ" userId="167f3b24-aa49-4d1b-b001-4f9180dfa13d" providerId="ADAL" clId="{DB6A8ECF-B9FA-4FA8-839B-D9B55B3C70EB}" dt="2021-06-23T11:41:05.406" v="151"/>
            <ac:cxnSpMkLst>
              <pc:docMk/>
              <pc:sldMasterMk cId="1039608128" sldId="2147483648"/>
              <pc:sldLayoutMk cId="1523239298" sldId="2147483650"/>
              <ac:cxnSpMk id="14" creationId="{D36D668F-F492-4F3E-9F18-D1AFF82A0989}"/>
            </ac:cxnSpMkLst>
          </pc:cxnChg>
        </pc:sldLayoutChg>
        <pc:sldLayoutChg chg="addSp delSp modSp mod modTransition">
          <pc:chgData name="Hugo DEMENEZ" userId="167f3b24-aa49-4d1b-b001-4f9180dfa13d" providerId="ADAL" clId="{DB6A8ECF-B9FA-4FA8-839B-D9B55B3C70EB}" dt="2021-06-25T14:15:48.505" v="1711"/>
          <pc:sldLayoutMkLst>
            <pc:docMk/>
            <pc:sldMasterMk cId="1039608128" sldId="2147483648"/>
            <pc:sldLayoutMk cId="2359533501" sldId="2147483651"/>
          </pc:sldLayoutMkLst>
          <pc:spChg chg="del">
            <ac:chgData name="Hugo DEMENEZ" userId="167f3b24-aa49-4d1b-b001-4f9180dfa13d" providerId="ADAL" clId="{DB6A8ECF-B9FA-4FA8-839B-D9B55B3C70EB}" dt="2021-06-23T11:33:56.123" v="49" actId="478"/>
            <ac:spMkLst>
              <pc:docMk/>
              <pc:sldMasterMk cId="1039608128" sldId="2147483648"/>
              <pc:sldLayoutMk cId="2359533501" sldId="2147483651"/>
              <ac:spMk id="4" creationId="{9AB9B9C3-E9AA-4844-B13F-465EBD6E2B3E}"/>
            </ac:spMkLst>
          </pc:spChg>
          <pc:spChg chg="del">
            <ac:chgData name="Hugo DEMENEZ" userId="167f3b24-aa49-4d1b-b001-4f9180dfa13d" providerId="ADAL" clId="{DB6A8ECF-B9FA-4FA8-839B-D9B55B3C70EB}" dt="2021-06-23T11:32:59.713" v="22" actId="478"/>
            <ac:spMkLst>
              <pc:docMk/>
              <pc:sldMasterMk cId="1039608128" sldId="2147483648"/>
              <pc:sldLayoutMk cId="2359533501" sldId="2147483651"/>
              <ac:spMk id="5" creationId="{63C744EB-343B-47B3-A6DA-36733D2404B7}"/>
            </ac:spMkLst>
          </pc:spChg>
          <pc:spChg chg="add mod">
            <ac:chgData name="Hugo DEMENEZ" userId="167f3b24-aa49-4d1b-b001-4f9180dfa13d" providerId="ADAL" clId="{DB6A8ECF-B9FA-4FA8-839B-D9B55B3C70EB}" dt="2021-06-25T12:57:21.404" v="752" actId="20577"/>
            <ac:spMkLst>
              <pc:docMk/>
              <pc:sldMasterMk cId="1039608128" sldId="2147483648"/>
              <pc:sldLayoutMk cId="2359533501" sldId="2147483651"/>
              <ac:spMk id="7" creationId="{ED255B64-9343-42BA-A21D-19EC478847F3}"/>
            </ac:spMkLst>
          </pc:spChg>
        </pc:sldLayoutChg>
        <pc:sldLayoutChg chg="addSp delSp modSp mod modTransition">
          <pc:chgData name="Hugo DEMENEZ" userId="167f3b24-aa49-4d1b-b001-4f9180dfa13d" providerId="ADAL" clId="{DB6A8ECF-B9FA-4FA8-839B-D9B55B3C70EB}" dt="2021-06-25T14:15:48.505" v="1711"/>
          <pc:sldLayoutMkLst>
            <pc:docMk/>
            <pc:sldMasterMk cId="1039608128" sldId="2147483648"/>
            <pc:sldLayoutMk cId="1988406153" sldId="2147483652"/>
          </pc:sldLayoutMkLst>
          <pc:spChg chg="del">
            <ac:chgData name="Hugo DEMENEZ" userId="167f3b24-aa49-4d1b-b001-4f9180dfa13d" providerId="ADAL" clId="{DB6A8ECF-B9FA-4FA8-839B-D9B55B3C70EB}" dt="2021-06-23T11:33:57.470" v="50" actId="478"/>
            <ac:spMkLst>
              <pc:docMk/>
              <pc:sldMasterMk cId="1039608128" sldId="2147483648"/>
              <pc:sldLayoutMk cId="1988406153" sldId="2147483652"/>
              <ac:spMk id="5" creationId="{84D1A56E-BBF2-498B-8EBF-90D8368850D6}"/>
            </ac:spMkLst>
          </pc:spChg>
          <pc:spChg chg="del">
            <ac:chgData name="Hugo DEMENEZ" userId="167f3b24-aa49-4d1b-b001-4f9180dfa13d" providerId="ADAL" clId="{DB6A8ECF-B9FA-4FA8-839B-D9B55B3C70EB}" dt="2021-06-23T11:33:02.933" v="24" actId="478"/>
            <ac:spMkLst>
              <pc:docMk/>
              <pc:sldMasterMk cId="1039608128" sldId="2147483648"/>
              <pc:sldLayoutMk cId="1988406153" sldId="2147483652"/>
              <ac:spMk id="6" creationId="{55969DFD-A9FB-44FE-8884-C3E98386E834}"/>
            </ac:spMkLst>
          </pc:spChg>
          <pc:spChg chg="add mod">
            <ac:chgData name="Hugo DEMENEZ" userId="167f3b24-aa49-4d1b-b001-4f9180dfa13d" providerId="ADAL" clId="{DB6A8ECF-B9FA-4FA8-839B-D9B55B3C70EB}" dt="2021-06-25T12:57:25.902" v="753" actId="20577"/>
            <ac:spMkLst>
              <pc:docMk/>
              <pc:sldMasterMk cId="1039608128" sldId="2147483648"/>
              <pc:sldLayoutMk cId="1988406153" sldId="2147483652"/>
              <ac:spMk id="8" creationId="{246FAF24-874A-4FC6-990D-5E024307ABBC}"/>
            </ac:spMkLst>
          </pc:spChg>
        </pc:sldLayoutChg>
        <pc:sldLayoutChg chg="addSp delSp modSp mod modTransition">
          <pc:chgData name="Hugo DEMENEZ" userId="167f3b24-aa49-4d1b-b001-4f9180dfa13d" providerId="ADAL" clId="{DB6A8ECF-B9FA-4FA8-839B-D9B55B3C70EB}" dt="2021-06-25T14:15:48.505" v="1711"/>
          <pc:sldLayoutMkLst>
            <pc:docMk/>
            <pc:sldMasterMk cId="1039608128" sldId="2147483648"/>
            <pc:sldLayoutMk cId="436969485" sldId="2147483653"/>
          </pc:sldLayoutMkLst>
          <pc:spChg chg="del">
            <ac:chgData name="Hugo DEMENEZ" userId="167f3b24-aa49-4d1b-b001-4f9180dfa13d" providerId="ADAL" clId="{DB6A8ECF-B9FA-4FA8-839B-D9B55B3C70EB}" dt="2021-06-23T11:33:59.737" v="51" actId="478"/>
            <ac:spMkLst>
              <pc:docMk/>
              <pc:sldMasterMk cId="1039608128" sldId="2147483648"/>
              <pc:sldLayoutMk cId="436969485" sldId="2147483653"/>
              <ac:spMk id="7" creationId="{E4E2907E-F5B4-4E11-8A1E-3663F23D8992}"/>
            </ac:spMkLst>
          </pc:spChg>
          <pc:spChg chg="del">
            <ac:chgData name="Hugo DEMENEZ" userId="167f3b24-aa49-4d1b-b001-4f9180dfa13d" providerId="ADAL" clId="{DB6A8ECF-B9FA-4FA8-839B-D9B55B3C70EB}" dt="2021-06-23T11:33:06.040" v="26" actId="478"/>
            <ac:spMkLst>
              <pc:docMk/>
              <pc:sldMasterMk cId="1039608128" sldId="2147483648"/>
              <pc:sldLayoutMk cId="436969485" sldId="2147483653"/>
              <ac:spMk id="8" creationId="{D8D4452B-7628-4154-850D-98F422B52299}"/>
            </ac:spMkLst>
          </pc:spChg>
          <pc:spChg chg="add mod">
            <ac:chgData name="Hugo DEMENEZ" userId="167f3b24-aa49-4d1b-b001-4f9180dfa13d" providerId="ADAL" clId="{DB6A8ECF-B9FA-4FA8-839B-D9B55B3C70EB}" dt="2021-06-25T12:57:28.757" v="754" actId="20577"/>
            <ac:spMkLst>
              <pc:docMk/>
              <pc:sldMasterMk cId="1039608128" sldId="2147483648"/>
              <pc:sldLayoutMk cId="436969485" sldId="2147483653"/>
              <ac:spMk id="10" creationId="{4C322685-9D31-4194-875B-7D14DB59A4E1}"/>
            </ac:spMkLst>
          </pc:spChg>
        </pc:sldLayoutChg>
        <pc:sldLayoutChg chg="addSp delSp modSp mod modTransition">
          <pc:chgData name="Hugo DEMENEZ" userId="167f3b24-aa49-4d1b-b001-4f9180dfa13d" providerId="ADAL" clId="{DB6A8ECF-B9FA-4FA8-839B-D9B55B3C70EB}" dt="2021-06-25T14:15:48.505" v="1711"/>
          <pc:sldLayoutMkLst>
            <pc:docMk/>
            <pc:sldMasterMk cId="1039608128" sldId="2147483648"/>
            <pc:sldLayoutMk cId="702507338" sldId="2147483654"/>
          </pc:sldLayoutMkLst>
          <pc:spChg chg="del">
            <ac:chgData name="Hugo DEMENEZ" userId="167f3b24-aa49-4d1b-b001-4f9180dfa13d" providerId="ADAL" clId="{DB6A8ECF-B9FA-4FA8-839B-D9B55B3C70EB}" dt="2021-06-23T11:33:44.374" v="45" actId="478"/>
            <ac:spMkLst>
              <pc:docMk/>
              <pc:sldMasterMk cId="1039608128" sldId="2147483648"/>
              <pc:sldLayoutMk cId="702507338" sldId="2147483654"/>
              <ac:spMk id="3" creationId="{1394FD96-7C04-457C-95BC-72CCAB9B97E2}"/>
            </ac:spMkLst>
          </pc:spChg>
          <pc:spChg chg="del">
            <ac:chgData name="Hugo DEMENEZ" userId="167f3b24-aa49-4d1b-b001-4f9180dfa13d" providerId="ADAL" clId="{DB6A8ECF-B9FA-4FA8-839B-D9B55B3C70EB}" dt="2021-06-23T11:33:09.376" v="28" actId="478"/>
            <ac:spMkLst>
              <pc:docMk/>
              <pc:sldMasterMk cId="1039608128" sldId="2147483648"/>
              <pc:sldLayoutMk cId="702507338" sldId="2147483654"/>
              <ac:spMk id="4" creationId="{31CAF8D6-6F1F-48F8-B2CE-0FB314F049E6}"/>
            </ac:spMkLst>
          </pc:spChg>
          <pc:spChg chg="add mod">
            <ac:chgData name="Hugo DEMENEZ" userId="167f3b24-aa49-4d1b-b001-4f9180dfa13d" providerId="ADAL" clId="{DB6A8ECF-B9FA-4FA8-839B-D9B55B3C70EB}" dt="2021-06-25T12:57:33.374" v="755" actId="20577"/>
            <ac:spMkLst>
              <pc:docMk/>
              <pc:sldMasterMk cId="1039608128" sldId="2147483648"/>
              <pc:sldLayoutMk cId="702507338" sldId="2147483654"/>
              <ac:spMk id="6" creationId="{4C4B1963-710C-4211-8B18-C5EE55E31C65}"/>
            </ac:spMkLst>
          </pc:spChg>
        </pc:sldLayoutChg>
        <pc:sldLayoutChg chg="addSp delSp modSp mod modTransition">
          <pc:chgData name="Hugo DEMENEZ" userId="167f3b24-aa49-4d1b-b001-4f9180dfa13d" providerId="ADAL" clId="{DB6A8ECF-B9FA-4FA8-839B-D9B55B3C70EB}" dt="2021-06-25T14:15:48.505" v="1711"/>
          <pc:sldLayoutMkLst>
            <pc:docMk/>
            <pc:sldMasterMk cId="1039608128" sldId="2147483648"/>
            <pc:sldLayoutMk cId="1460100503" sldId="2147483655"/>
          </pc:sldLayoutMkLst>
          <pc:spChg chg="del">
            <ac:chgData name="Hugo DEMENEZ" userId="167f3b24-aa49-4d1b-b001-4f9180dfa13d" providerId="ADAL" clId="{DB6A8ECF-B9FA-4FA8-839B-D9B55B3C70EB}" dt="2021-06-23T11:33:42.038" v="44" actId="478"/>
            <ac:spMkLst>
              <pc:docMk/>
              <pc:sldMasterMk cId="1039608128" sldId="2147483648"/>
              <pc:sldLayoutMk cId="1460100503" sldId="2147483655"/>
              <ac:spMk id="2" creationId="{9C00A495-B6CE-4219-B1BB-1235910CA5FD}"/>
            </ac:spMkLst>
          </pc:spChg>
          <pc:spChg chg="del">
            <ac:chgData name="Hugo DEMENEZ" userId="167f3b24-aa49-4d1b-b001-4f9180dfa13d" providerId="ADAL" clId="{DB6A8ECF-B9FA-4FA8-839B-D9B55B3C70EB}" dt="2021-06-23T11:33:12.013" v="30" actId="478"/>
            <ac:spMkLst>
              <pc:docMk/>
              <pc:sldMasterMk cId="1039608128" sldId="2147483648"/>
              <pc:sldLayoutMk cId="1460100503" sldId="2147483655"/>
              <ac:spMk id="3" creationId="{98FD121A-5125-4CFE-B300-DE2CF7C85AAE}"/>
            </ac:spMkLst>
          </pc:spChg>
          <pc:spChg chg="add mod">
            <ac:chgData name="Hugo DEMENEZ" userId="167f3b24-aa49-4d1b-b001-4f9180dfa13d" providerId="ADAL" clId="{DB6A8ECF-B9FA-4FA8-839B-D9B55B3C70EB}" dt="2021-06-25T12:57:36.533" v="756" actId="20577"/>
            <ac:spMkLst>
              <pc:docMk/>
              <pc:sldMasterMk cId="1039608128" sldId="2147483648"/>
              <pc:sldLayoutMk cId="1460100503" sldId="2147483655"/>
              <ac:spMk id="5" creationId="{FF1155E8-85DA-4A3A-BAFB-12E91DA1F01D}"/>
            </ac:spMkLst>
          </pc:spChg>
        </pc:sldLayoutChg>
        <pc:sldLayoutChg chg="addSp delSp modSp mod modTransition">
          <pc:chgData name="Hugo DEMENEZ" userId="167f3b24-aa49-4d1b-b001-4f9180dfa13d" providerId="ADAL" clId="{DB6A8ECF-B9FA-4FA8-839B-D9B55B3C70EB}" dt="2021-06-25T14:15:48.505" v="1711"/>
          <pc:sldLayoutMkLst>
            <pc:docMk/>
            <pc:sldMasterMk cId="1039608128" sldId="2147483648"/>
            <pc:sldLayoutMk cId="689312746" sldId="2147483656"/>
          </pc:sldLayoutMkLst>
          <pc:spChg chg="del">
            <ac:chgData name="Hugo DEMENEZ" userId="167f3b24-aa49-4d1b-b001-4f9180dfa13d" providerId="ADAL" clId="{DB6A8ECF-B9FA-4FA8-839B-D9B55B3C70EB}" dt="2021-06-23T11:33:39.078" v="43" actId="478"/>
            <ac:spMkLst>
              <pc:docMk/>
              <pc:sldMasterMk cId="1039608128" sldId="2147483648"/>
              <pc:sldLayoutMk cId="689312746" sldId="2147483656"/>
              <ac:spMk id="5" creationId="{E6F2F45D-B179-40AD-9855-50FEAC523946}"/>
            </ac:spMkLst>
          </pc:spChg>
          <pc:spChg chg="del">
            <ac:chgData name="Hugo DEMENEZ" userId="167f3b24-aa49-4d1b-b001-4f9180dfa13d" providerId="ADAL" clId="{DB6A8ECF-B9FA-4FA8-839B-D9B55B3C70EB}" dt="2021-06-23T11:33:15.343" v="32" actId="478"/>
            <ac:spMkLst>
              <pc:docMk/>
              <pc:sldMasterMk cId="1039608128" sldId="2147483648"/>
              <pc:sldLayoutMk cId="689312746" sldId="2147483656"/>
              <ac:spMk id="6" creationId="{D9345345-8210-4912-A719-95AE5F84F32F}"/>
            </ac:spMkLst>
          </pc:spChg>
          <pc:spChg chg="add mod">
            <ac:chgData name="Hugo DEMENEZ" userId="167f3b24-aa49-4d1b-b001-4f9180dfa13d" providerId="ADAL" clId="{DB6A8ECF-B9FA-4FA8-839B-D9B55B3C70EB}" dt="2021-06-25T12:57:38.725" v="757" actId="20577"/>
            <ac:spMkLst>
              <pc:docMk/>
              <pc:sldMasterMk cId="1039608128" sldId="2147483648"/>
              <pc:sldLayoutMk cId="689312746" sldId="2147483656"/>
              <ac:spMk id="8" creationId="{84E050D1-BBAF-45AD-81DF-39BB85419916}"/>
            </ac:spMkLst>
          </pc:spChg>
        </pc:sldLayoutChg>
        <pc:sldLayoutChg chg="addSp delSp modSp mod modTransition">
          <pc:chgData name="Hugo DEMENEZ" userId="167f3b24-aa49-4d1b-b001-4f9180dfa13d" providerId="ADAL" clId="{DB6A8ECF-B9FA-4FA8-839B-D9B55B3C70EB}" dt="2021-06-25T14:15:48.505" v="1711"/>
          <pc:sldLayoutMkLst>
            <pc:docMk/>
            <pc:sldMasterMk cId="1039608128" sldId="2147483648"/>
            <pc:sldLayoutMk cId="4051348629" sldId="2147483657"/>
          </pc:sldLayoutMkLst>
          <pc:spChg chg="del">
            <ac:chgData name="Hugo DEMENEZ" userId="167f3b24-aa49-4d1b-b001-4f9180dfa13d" providerId="ADAL" clId="{DB6A8ECF-B9FA-4FA8-839B-D9B55B3C70EB}" dt="2021-06-23T11:33:35.703" v="42" actId="478"/>
            <ac:spMkLst>
              <pc:docMk/>
              <pc:sldMasterMk cId="1039608128" sldId="2147483648"/>
              <pc:sldLayoutMk cId="4051348629" sldId="2147483657"/>
              <ac:spMk id="5" creationId="{78E3CF3F-F790-4CA0-BD4F-28C2A5718B32}"/>
            </ac:spMkLst>
          </pc:spChg>
          <pc:spChg chg="del">
            <ac:chgData name="Hugo DEMENEZ" userId="167f3b24-aa49-4d1b-b001-4f9180dfa13d" providerId="ADAL" clId="{DB6A8ECF-B9FA-4FA8-839B-D9B55B3C70EB}" dt="2021-06-23T11:33:18.109" v="34" actId="478"/>
            <ac:spMkLst>
              <pc:docMk/>
              <pc:sldMasterMk cId="1039608128" sldId="2147483648"/>
              <pc:sldLayoutMk cId="4051348629" sldId="2147483657"/>
              <ac:spMk id="6" creationId="{9F4DDD1D-071A-4D3A-8D95-5A38D6A3205E}"/>
            </ac:spMkLst>
          </pc:spChg>
          <pc:spChg chg="add mod">
            <ac:chgData name="Hugo DEMENEZ" userId="167f3b24-aa49-4d1b-b001-4f9180dfa13d" providerId="ADAL" clId="{DB6A8ECF-B9FA-4FA8-839B-D9B55B3C70EB}" dt="2021-06-25T12:57:40.942" v="758" actId="20577"/>
            <ac:spMkLst>
              <pc:docMk/>
              <pc:sldMasterMk cId="1039608128" sldId="2147483648"/>
              <pc:sldLayoutMk cId="4051348629" sldId="2147483657"/>
              <ac:spMk id="8" creationId="{882DA949-306D-4A83-A7E6-41780F23A09A}"/>
            </ac:spMkLst>
          </pc:spChg>
        </pc:sldLayoutChg>
        <pc:sldLayoutChg chg="addSp delSp modSp mod modTransition">
          <pc:chgData name="Hugo DEMENEZ" userId="167f3b24-aa49-4d1b-b001-4f9180dfa13d" providerId="ADAL" clId="{DB6A8ECF-B9FA-4FA8-839B-D9B55B3C70EB}" dt="2021-06-25T14:15:48.505" v="1711"/>
          <pc:sldLayoutMkLst>
            <pc:docMk/>
            <pc:sldMasterMk cId="1039608128" sldId="2147483648"/>
            <pc:sldLayoutMk cId="3262409696" sldId="2147483658"/>
          </pc:sldLayoutMkLst>
          <pc:spChg chg="del">
            <ac:chgData name="Hugo DEMENEZ" userId="167f3b24-aa49-4d1b-b001-4f9180dfa13d" providerId="ADAL" clId="{DB6A8ECF-B9FA-4FA8-839B-D9B55B3C70EB}" dt="2021-06-23T11:33:33.429" v="41" actId="478"/>
            <ac:spMkLst>
              <pc:docMk/>
              <pc:sldMasterMk cId="1039608128" sldId="2147483648"/>
              <pc:sldLayoutMk cId="3262409696" sldId="2147483658"/>
              <ac:spMk id="4" creationId="{81D64D70-FD29-493A-8336-A1E83FA982BF}"/>
            </ac:spMkLst>
          </pc:spChg>
          <pc:spChg chg="del">
            <ac:chgData name="Hugo DEMENEZ" userId="167f3b24-aa49-4d1b-b001-4f9180dfa13d" providerId="ADAL" clId="{DB6A8ECF-B9FA-4FA8-839B-D9B55B3C70EB}" dt="2021-06-23T11:33:21.698" v="36" actId="478"/>
            <ac:spMkLst>
              <pc:docMk/>
              <pc:sldMasterMk cId="1039608128" sldId="2147483648"/>
              <pc:sldLayoutMk cId="3262409696" sldId="2147483658"/>
              <ac:spMk id="5" creationId="{813550A5-7147-471B-9350-11D71834BF4A}"/>
            </ac:spMkLst>
          </pc:spChg>
          <pc:spChg chg="add mod">
            <ac:chgData name="Hugo DEMENEZ" userId="167f3b24-aa49-4d1b-b001-4f9180dfa13d" providerId="ADAL" clId="{DB6A8ECF-B9FA-4FA8-839B-D9B55B3C70EB}" dt="2021-06-25T12:57:43.305" v="759" actId="20577"/>
            <ac:spMkLst>
              <pc:docMk/>
              <pc:sldMasterMk cId="1039608128" sldId="2147483648"/>
              <pc:sldLayoutMk cId="3262409696" sldId="2147483658"/>
              <ac:spMk id="7" creationId="{2BDB4774-053E-4E42-9DBA-AA884EBC0015}"/>
            </ac:spMkLst>
          </pc:spChg>
        </pc:sldLayoutChg>
        <pc:sldLayoutChg chg="addSp delSp modSp mod modTransition">
          <pc:chgData name="Hugo DEMENEZ" userId="167f3b24-aa49-4d1b-b001-4f9180dfa13d" providerId="ADAL" clId="{DB6A8ECF-B9FA-4FA8-839B-D9B55B3C70EB}" dt="2021-06-25T14:15:48.505" v="1711"/>
          <pc:sldLayoutMkLst>
            <pc:docMk/>
            <pc:sldMasterMk cId="1039608128" sldId="2147483648"/>
            <pc:sldLayoutMk cId="4280657137" sldId="2147483659"/>
          </pc:sldLayoutMkLst>
          <pc:spChg chg="del">
            <ac:chgData name="Hugo DEMENEZ" userId="167f3b24-aa49-4d1b-b001-4f9180dfa13d" providerId="ADAL" clId="{DB6A8ECF-B9FA-4FA8-839B-D9B55B3C70EB}" dt="2021-06-23T11:33:30.274" v="40" actId="478"/>
            <ac:spMkLst>
              <pc:docMk/>
              <pc:sldMasterMk cId="1039608128" sldId="2147483648"/>
              <pc:sldLayoutMk cId="4280657137" sldId="2147483659"/>
              <ac:spMk id="4" creationId="{F34E488E-DC31-42C5-9FC9-6DE7FFC28966}"/>
            </ac:spMkLst>
          </pc:spChg>
          <pc:spChg chg="del">
            <ac:chgData name="Hugo DEMENEZ" userId="167f3b24-aa49-4d1b-b001-4f9180dfa13d" providerId="ADAL" clId="{DB6A8ECF-B9FA-4FA8-839B-D9B55B3C70EB}" dt="2021-06-23T11:33:24.778" v="38" actId="478"/>
            <ac:spMkLst>
              <pc:docMk/>
              <pc:sldMasterMk cId="1039608128" sldId="2147483648"/>
              <pc:sldLayoutMk cId="4280657137" sldId="2147483659"/>
              <ac:spMk id="5" creationId="{D0CAB967-5BE5-4BA5-941B-FE3D1499E0C3}"/>
            </ac:spMkLst>
          </pc:spChg>
          <pc:spChg chg="add mod">
            <ac:chgData name="Hugo DEMENEZ" userId="167f3b24-aa49-4d1b-b001-4f9180dfa13d" providerId="ADAL" clId="{DB6A8ECF-B9FA-4FA8-839B-D9B55B3C70EB}" dt="2021-06-25T12:57:45.840" v="760" actId="20577"/>
            <ac:spMkLst>
              <pc:docMk/>
              <pc:sldMasterMk cId="1039608128" sldId="2147483648"/>
              <pc:sldLayoutMk cId="4280657137" sldId="2147483659"/>
              <ac:spMk id="7" creationId="{9869D894-1C76-4F87-A059-CCBC975B687F}"/>
            </ac:spMkLst>
          </pc:spChg>
        </pc:sldLayoutChg>
      </pc:sldMasterChg>
    </pc:docChg>
  </pc:docChgLst>
  <pc:docChgLst>
    <pc:chgData name="Brieuc DANDOY" userId="e0ec606e-d73c-40ec-ad38-cb467f23081e" providerId="ADAL" clId="{4DDE2BE1-E4D3-45A2-8470-D548FC3381C6}"/>
    <pc:docChg chg="undo custSel addSld modSld modSection">
      <pc:chgData name="Brieuc DANDOY" userId="e0ec606e-d73c-40ec-ad38-cb467f23081e" providerId="ADAL" clId="{4DDE2BE1-E4D3-45A2-8470-D548FC3381C6}" dt="2021-06-25T09:32:32.802" v="101" actId="1076"/>
      <pc:docMkLst>
        <pc:docMk/>
      </pc:docMkLst>
      <pc:sldChg chg="modSp mod">
        <pc:chgData name="Brieuc DANDOY" userId="e0ec606e-d73c-40ec-ad38-cb467f23081e" providerId="ADAL" clId="{4DDE2BE1-E4D3-45A2-8470-D548FC3381C6}" dt="2021-06-25T09:28:18.386" v="31" actId="1076"/>
        <pc:sldMkLst>
          <pc:docMk/>
          <pc:sldMk cId="1841864826" sldId="259"/>
        </pc:sldMkLst>
        <pc:spChg chg="mod">
          <ac:chgData name="Brieuc DANDOY" userId="e0ec606e-d73c-40ec-ad38-cb467f23081e" providerId="ADAL" clId="{4DDE2BE1-E4D3-45A2-8470-D548FC3381C6}" dt="2021-06-25T09:28:18.386" v="31" actId="1076"/>
          <ac:spMkLst>
            <pc:docMk/>
            <pc:sldMk cId="1841864826" sldId="259"/>
            <ac:spMk id="2" creationId="{C57B7E1C-C3F5-4725-9F3E-E49C4C6A091D}"/>
          </ac:spMkLst>
        </pc:spChg>
        <pc:spChg chg="mod">
          <ac:chgData name="Brieuc DANDOY" userId="e0ec606e-d73c-40ec-ad38-cb467f23081e" providerId="ADAL" clId="{4DDE2BE1-E4D3-45A2-8470-D548FC3381C6}" dt="2021-06-25T09:27:52.818" v="24" actId="255"/>
          <ac:spMkLst>
            <pc:docMk/>
            <pc:sldMk cId="1841864826" sldId="259"/>
            <ac:spMk id="3" creationId="{2BEF494F-48EF-41E5-A109-85CCFCF06744}"/>
          </ac:spMkLst>
        </pc:spChg>
      </pc:sldChg>
      <pc:sldChg chg="modSp mod">
        <pc:chgData name="Brieuc DANDOY" userId="e0ec606e-d73c-40ec-ad38-cb467f23081e" providerId="ADAL" clId="{4DDE2BE1-E4D3-45A2-8470-D548FC3381C6}" dt="2021-06-25T09:28:37.332" v="33"/>
        <pc:sldMkLst>
          <pc:docMk/>
          <pc:sldMk cId="1379568114" sldId="260"/>
        </pc:sldMkLst>
        <pc:spChg chg="mod">
          <ac:chgData name="Brieuc DANDOY" userId="e0ec606e-d73c-40ec-ad38-cb467f23081e" providerId="ADAL" clId="{4DDE2BE1-E4D3-45A2-8470-D548FC3381C6}" dt="2021-06-25T09:28:37.332" v="33"/>
          <ac:spMkLst>
            <pc:docMk/>
            <pc:sldMk cId="1379568114" sldId="260"/>
            <ac:spMk id="2" creationId="{DF869EE7-C142-4987-89E5-CB0F63FF2CD0}"/>
          </ac:spMkLst>
        </pc:spChg>
        <pc:spChg chg="mod">
          <ac:chgData name="Brieuc DANDOY" userId="e0ec606e-d73c-40ec-ad38-cb467f23081e" providerId="ADAL" clId="{4DDE2BE1-E4D3-45A2-8470-D548FC3381C6}" dt="2021-06-25T09:28:33.504" v="32"/>
          <ac:spMkLst>
            <pc:docMk/>
            <pc:sldMk cId="1379568114" sldId="260"/>
            <ac:spMk id="3" creationId="{284F65AD-876C-4B39-A2AC-2474F5B68FBD}"/>
          </ac:spMkLst>
        </pc:spChg>
      </pc:sldChg>
      <pc:sldChg chg="modSp mod">
        <pc:chgData name="Brieuc DANDOY" userId="e0ec606e-d73c-40ec-ad38-cb467f23081e" providerId="ADAL" clId="{4DDE2BE1-E4D3-45A2-8470-D548FC3381C6}" dt="2021-06-25T09:28:44.835" v="37" actId="27636"/>
        <pc:sldMkLst>
          <pc:docMk/>
          <pc:sldMk cId="3028807577" sldId="261"/>
        </pc:sldMkLst>
        <pc:spChg chg="mod">
          <ac:chgData name="Brieuc DANDOY" userId="e0ec606e-d73c-40ec-ad38-cb467f23081e" providerId="ADAL" clId="{4DDE2BE1-E4D3-45A2-8470-D548FC3381C6}" dt="2021-06-25T09:28:44.835" v="37" actId="27636"/>
          <ac:spMkLst>
            <pc:docMk/>
            <pc:sldMk cId="3028807577" sldId="261"/>
            <ac:spMk id="2" creationId="{9CB1B839-D4B0-4C35-92A4-4F66790EFC94}"/>
          </ac:spMkLst>
        </pc:spChg>
      </pc:sldChg>
      <pc:sldChg chg="modSp mod">
        <pc:chgData name="Brieuc DANDOY" userId="e0ec606e-d73c-40ec-ad38-cb467f23081e" providerId="ADAL" clId="{4DDE2BE1-E4D3-45A2-8470-D548FC3381C6}" dt="2021-06-25T09:29:00.743" v="41" actId="27636"/>
        <pc:sldMkLst>
          <pc:docMk/>
          <pc:sldMk cId="3726656491" sldId="262"/>
        </pc:sldMkLst>
        <pc:spChg chg="mod">
          <ac:chgData name="Brieuc DANDOY" userId="e0ec606e-d73c-40ec-ad38-cb467f23081e" providerId="ADAL" clId="{4DDE2BE1-E4D3-45A2-8470-D548FC3381C6}" dt="2021-06-25T09:28:57.519" v="39" actId="27636"/>
          <ac:spMkLst>
            <pc:docMk/>
            <pc:sldMk cId="3726656491" sldId="262"/>
            <ac:spMk id="2" creationId="{971A57CA-D00E-4510-B3FB-3649C5DEDBAA}"/>
          </ac:spMkLst>
        </pc:spChg>
        <pc:spChg chg="mod">
          <ac:chgData name="Brieuc DANDOY" userId="e0ec606e-d73c-40ec-ad38-cb467f23081e" providerId="ADAL" clId="{4DDE2BE1-E4D3-45A2-8470-D548FC3381C6}" dt="2021-06-25T09:29:00.743" v="41" actId="27636"/>
          <ac:spMkLst>
            <pc:docMk/>
            <pc:sldMk cId="3726656491" sldId="262"/>
            <ac:spMk id="3" creationId="{23660972-0F95-4D6E-AB4F-22BC004DEC03}"/>
          </ac:spMkLst>
        </pc:spChg>
      </pc:sldChg>
      <pc:sldChg chg="addSp modSp mod">
        <pc:chgData name="Brieuc DANDOY" userId="e0ec606e-d73c-40ec-ad38-cb467f23081e" providerId="ADAL" clId="{4DDE2BE1-E4D3-45A2-8470-D548FC3381C6}" dt="2021-06-25T09:30:18.581" v="70" actId="255"/>
        <pc:sldMkLst>
          <pc:docMk/>
          <pc:sldMk cId="2307786320" sldId="263"/>
        </pc:sldMkLst>
        <pc:spChg chg="mod">
          <ac:chgData name="Brieuc DANDOY" userId="e0ec606e-d73c-40ec-ad38-cb467f23081e" providerId="ADAL" clId="{4DDE2BE1-E4D3-45A2-8470-D548FC3381C6}" dt="2021-06-25T09:30:18.581" v="70" actId="255"/>
          <ac:spMkLst>
            <pc:docMk/>
            <pc:sldMk cId="2307786320" sldId="263"/>
            <ac:spMk id="3" creationId="{8033DF95-F0CA-46D5-8B13-0D32246C4985}"/>
          </ac:spMkLst>
        </pc:spChg>
        <pc:picChg chg="add mod">
          <ac:chgData name="Brieuc DANDOY" userId="e0ec606e-d73c-40ec-ad38-cb467f23081e" providerId="ADAL" clId="{4DDE2BE1-E4D3-45A2-8470-D548FC3381C6}" dt="2021-06-25T09:29:56.474" v="69" actId="1076"/>
          <ac:picMkLst>
            <pc:docMk/>
            <pc:sldMk cId="2307786320" sldId="263"/>
            <ac:picMk id="6" creationId="{F4703B74-42FC-464C-B96B-DD21331747BD}"/>
          </ac:picMkLst>
        </pc:picChg>
      </pc:sldChg>
      <pc:sldChg chg="addSp modSp new mod">
        <pc:chgData name="Brieuc DANDOY" userId="e0ec606e-d73c-40ec-ad38-cb467f23081e" providerId="ADAL" clId="{4DDE2BE1-E4D3-45A2-8470-D548FC3381C6}" dt="2021-06-25T09:31:18.066" v="89" actId="1076"/>
        <pc:sldMkLst>
          <pc:docMk/>
          <pc:sldMk cId="2227175516" sldId="264"/>
        </pc:sldMkLst>
        <pc:spChg chg="mod">
          <ac:chgData name="Brieuc DANDOY" userId="e0ec606e-d73c-40ec-ad38-cb467f23081e" providerId="ADAL" clId="{4DDE2BE1-E4D3-45A2-8470-D548FC3381C6}" dt="2021-06-25T09:30:39.162" v="77" actId="1076"/>
          <ac:spMkLst>
            <pc:docMk/>
            <pc:sldMk cId="2227175516" sldId="264"/>
            <ac:spMk id="3" creationId="{06FF635C-0A37-4CFA-AB27-40EA7DD9FDC8}"/>
          </ac:spMkLst>
        </pc:spChg>
        <pc:picChg chg="add mod">
          <ac:chgData name="Brieuc DANDOY" userId="e0ec606e-d73c-40ec-ad38-cb467f23081e" providerId="ADAL" clId="{4DDE2BE1-E4D3-45A2-8470-D548FC3381C6}" dt="2021-06-25T09:31:13.666" v="87" actId="1076"/>
          <ac:picMkLst>
            <pc:docMk/>
            <pc:sldMk cId="2227175516" sldId="264"/>
            <ac:picMk id="6" creationId="{0AEC5E1A-B153-4DC8-AE5B-FBD82E24284B}"/>
          </ac:picMkLst>
        </pc:picChg>
        <pc:picChg chg="add mod">
          <ac:chgData name="Brieuc DANDOY" userId="e0ec606e-d73c-40ec-ad38-cb467f23081e" providerId="ADAL" clId="{4DDE2BE1-E4D3-45A2-8470-D548FC3381C6}" dt="2021-06-25T09:31:15.634" v="88" actId="1076"/>
          <ac:picMkLst>
            <pc:docMk/>
            <pc:sldMk cId="2227175516" sldId="264"/>
            <ac:picMk id="7" creationId="{5F90C6F4-9791-4EC2-A862-5FE64A92AA0C}"/>
          </ac:picMkLst>
        </pc:picChg>
        <pc:picChg chg="add mod">
          <ac:chgData name="Brieuc DANDOY" userId="e0ec606e-d73c-40ec-ad38-cb467f23081e" providerId="ADAL" clId="{4DDE2BE1-E4D3-45A2-8470-D548FC3381C6}" dt="2021-06-25T09:31:18.066" v="89" actId="1076"/>
          <ac:picMkLst>
            <pc:docMk/>
            <pc:sldMk cId="2227175516" sldId="264"/>
            <ac:picMk id="8" creationId="{2D6D4A3B-6F7B-442F-AD4C-4C877F45F73A}"/>
          </ac:picMkLst>
        </pc:picChg>
      </pc:sldChg>
      <pc:sldChg chg="addSp modSp new mod">
        <pc:chgData name="Brieuc DANDOY" userId="e0ec606e-d73c-40ec-ad38-cb467f23081e" providerId="ADAL" clId="{4DDE2BE1-E4D3-45A2-8470-D548FC3381C6}" dt="2021-06-25T09:32:32.802" v="101" actId="1076"/>
        <pc:sldMkLst>
          <pc:docMk/>
          <pc:sldMk cId="3233985870" sldId="265"/>
        </pc:sldMkLst>
        <pc:spChg chg="mod">
          <ac:chgData name="Brieuc DANDOY" userId="e0ec606e-d73c-40ec-ad38-cb467f23081e" providerId="ADAL" clId="{4DDE2BE1-E4D3-45A2-8470-D548FC3381C6}" dt="2021-06-25T09:32:32.802" v="101" actId="1076"/>
          <ac:spMkLst>
            <pc:docMk/>
            <pc:sldMk cId="3233985870" sldId="265"/>
            <ac:spMk id="3" creationId="{3BDB33B8-2D07-475C-A011-28EC58641F77}"/>
          </ac:spMkLst>
        </pc:spChg>
        <pc:picChg chg="add mod">
          <ac:chgData name="Brieuc DANDOY" userId="e0ec606e-d73c-40ec-ad38-cb467f23081e" providerId="ADAL" clId="{4DDE2BE1-E4D3-45A2-8470-D548FC3381C6}" dt="2021-06-25T09:31:43.652" v="95" actId="1076"/>
          <ac:picMkLst>
            <pc:docMk/>
            <pc:sldMk cId="3233985870" sldId="265"/>
            <ac:picMk id="6" creationId="{68A5440A-7450-4384-BA06-4A0DD7FB9564}"/>
          </ac:picMkLst>
        </pc:picChg>
        <pc:picChg chg="add mod">
          <ac:chgData name="Brieuc DANDOY" userId="e0ec606e-d73c-40ec-ad38-cb467f23081e" providerId="ADAL" clId="{4DDE2BE1-E4D3-45A2-8470-D548FC3381C6}" dt="2021-06-25T09:31:47.426" v="97" actId="1076"/>
          <ac:picMkLst>
            <pc:docMk/>
            <pc:sldMk cId="3233985870" sldId="265"/>
            <ac:picMk id="7" creationId="{079CB277-25C4-4B07-B0EC-B81EE757EBEB}"/>
          </ac:picMkLst>
        </pc:picChg>
        <pc:picChg chg="add mod">
          <ac:chgData name="Brieuc DANDOY" userId="e0ec606e-d73c-40ec-ad38-cb467f23081e" providerId="ADAL" clId="{4DDE2BE1-E4D3-45A2-8470-D548FC3381C6}" dt="2021-06-25T09:31:54.722" v="100" actId="1076"/>
          <ac:picMkLst>
            <pc:docMk/>
            <pc:sldMk cId="3233985870" sldId="265"/>
            <ac:picMk id="8" creationId="{CE09DEF6-E164-4C32-BC27-08575302601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891960E-94BD-4C59-BE59-C6EEA03D49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93A1B1-CE77-412F-B0BF-294D3CB623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182E2-C940-4C35-A7DD-F6EBC87620C4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235D36-B0C6-4380-9A90-9B7A0F5EB9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F53EC6-AB92-464D-8419-2DA17F84B6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15104-7BE3-409A-8852-4F84AC162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69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CDD98-001E-424E-9FA0-BF5531BB92B0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199E9-ECEC-4B25-AB7C-EC3678CC99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53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199E9-ECEC-4B25-AB7C-EC3678CC99B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236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199E9-ECEC-4B25-AB7C-EC3678CC99B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483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199E9-ECEC-4B25-AB7C-EC3678CC99B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33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199E9-ECEC-4B25-AB7C-EC3678CC99B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4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199E9-ECEC-4B25-AB7C-EC3678CC99B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84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199E9-ECEC-4B25-AB7C-EC3678CC99B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125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199E9-ECEC-4B25-AB7C-EC3678CC99B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130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199E9-ECEC-4B25-AB7C-EC3678CC99B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07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199E9-ECEC-4B25-AB7C-EC3678CC99B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818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199E9-ECEC-4B25-AB7C-EC3678CC99B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770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199E9-ECEC-4B25-AB7C-EC3678CC99B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98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07DE1-9C1A-41E4-B690-189EAC632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85269B-1513-4E8F-A887-00DBC7702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91C6D-E813-4B8A-84D3-82A2390A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4CC72462-E67F-4216-8A53-B0F4120C6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/>
              <a:t>Un projet de :  Hugo Demenez , Brieuc Dandoy, Guillaume Gulli &amp; Mohamed Amine Bennouna</a:t>
            </a:r>
          </a:p>
        </p:txBody>
      </p:sp>
    </p:spTree>
    <p:extLst>
      <p:ext uri="{BB962C8B-B14F-4D97-AF65-F5344CB8AC3E}">
        <p14:creationId xmlns:p14="http://schemas.microsoft.com/office/powerpoint/2010/main" val="3835352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246DAD-5537-498A-B9D3-F4067D5C8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67933F-8B16-45D8-96D7-0AEB59AE6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11BFD1-E3EE-4723-885D-D018F215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2BDB4774-053E-4E42-9DBA-AA884EBC0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/>
              <a:t>Un projet de :  Hugo Demenez , Brieuc Dandoy, Guillaume Gulli &amp; Mohamed Amine Bennouna</a:t>
            </a:r>
          </a:p>
        </p:txBody>
      </p:sp>
    </p:spTree>
    <p:extLst>
      <p:ext uri="{BB962C8B-B14F-4D97-AF65-F5344CB8AC3E}">
        <p14:creationId xmlns:p14="http://schemas.microsoft.com/office/powerpoint/2010/main" val="326240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E1D9A9-D0D3-405C-B317-1029834D3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B91493-2049-44B6-A4EB-7DD9305A2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5A312A-FA9E-4FB2-AD18-3E2C4823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9869D894-1C76-4F87-A059-CCBC975B6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/>
              <a:t>Un projet de :  Hugo Demenez , Brieuc Dandoy, Guillaume Gulli &amp; Mohamed Amine Bennouna</a:t>
            </a:r>
          </a:p>
        </p:txBody>
      </p:sp>
    </p:spTree>
    <p:extLst>
      <p:ext uri="{BB962C8B-B14F-4D97-AF65-F5344CB8AC3E}">
        <p14:creationId xmlns:p14="http://schemas.microsoft.com/office/powerpoint/2010/main" val="4280657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15567-6E50-4157-994B-A2B8A0A5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085"/>
            <a:ext cx="10515600" cy="110160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2DCE34-B045-4A7B-B6C0-8F0CEB78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4A547-5EA1-4B9A-959D-6CF3724D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15BBED-D1A1-4CC7-8FF6-A0742075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239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D1245-83C6-4B9F-B3AF-81AEA693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056501-1616-4E5C-82BD-246E8337D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794AF0-863E-4EA9-B0A2-0DEFA518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ED255B64-9343-42BA-A21D-19EC47884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/>
              <a:t>Un projet de :  Hugo Demenez , Brieuc Dandoy, Guillaume Gulli &amp; Mohamed Amine Bennouna</a:t>
            </a:r>
          </a:p>
        </p:txBody>
      </p:sp>
    </p:spTree>
    <p:extLst>
      <p:ext uri="{BB962C8B-B14F-4D97-AF65-F5344CB8AC3E}">
        <p14:creationId xmlns:p14="http://schemas.microsoft.com/office/powerpoint/2010/main" val="2359533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64517-4B5F-4DF1-803B-86B2B7A6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436CB3-0771-4AE2-B08A-4FD562CB3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62C0D3-762D-448D-8377-040F6CDE4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20B554-42B4-4ACA-9A3D-DA205DAC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246FAF24-874A-4FC6-990D-5E024307A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/>
              <a:t>Un projet de :  Hugo Demenez , Brieuc Dandoy, Guillaume Gulli &amp; Mohamed Amine Bennouna</a:t>
            </a:r>
          </a:p>
        </p:txBody>
      </p:sp>
    </p:spTree>
    <p:extLst>
      <p:ext uri="{BB962C8B-B14F-4D97-AF65-F5344CB8AC3E}">
        <p14:creationId xmlns:p14="http://schemas.microsoft.com/office/powerpoint/2010/main" val="1988406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6EADA6-6004-4E1F-A9D7-EEA82370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843F97-77FC-4AF2-BADA-870A00984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A2FF22-26EA-4AC2-A093-8CD408BAE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D697178-12AF-4CD7-815D-6066C2092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8C8655-894A-4F80-9115-0EF3D80B9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CC38E5-8AB0-4361-B72E-38451EA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4C322685-9D31-4194-875B-7D14DB59A4E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/>
              <a:t>Un projet de :  Hugo Demenez , Brieuc Dandoy, Guillaume Gulli &amp; Mohamed Amine Bennouna</a:t>
            </a:r>
          </a:p>
        </p:txBody>
      </p:sp>
    </p:spTree>
    <p:extLst>
      <p:ext uri="{BB962C8B-B14F-4D97-AF65-F5344CB8AC3E}">
        <p14:creationId xmlns:p14="http://schemas.microsoft.com/office/powerpoint/2010/main" val="436969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C0D2D-2C95-458C-8953-B8A67831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769F43-50EA-4874-909A-9DFA5998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C4B1963-710C-4211-8B18-C5EE55E31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/>
              <a:t>Un projet de :  Hugo Demenez , Brieuc Dandoy, Guillaume Gulli &amp; Mohamed Amine Bennouna</a:t>
            </a:r>
          </a:p>
        </p:txBody>
      </p:sp>
    </p:spTree>
    <p:extLst>
      <p:ext uri="{BB962C8B-B14F-4D97-AF65-F5344CB8AC3E}">
        <p14:creationId xmlns:p14="http://schemas.microsoft.com/office/powerpoint/2010/main" val="702507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D3BF3A-19A4-40E7-BCCB-C8CA437D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1155E8-85DA-4A3A-BAFB-12E91DA1F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/>
              <a:t>Un projet de :  Hugo Demenez , Brieuc Dandoy, Guillaume Gulli &amp; Mohamed Amine Bennouna</a:t>
            </a:r>
          </a:p>
        </p:txBody>
      </p:sp>
    </p:spTree>
    <p:extLst>
      <p:ext uri="{BB962C8B-B14F-4D97-AF65-F5344CB8AC3E}">
        <p14:creationId xmlns:p14="http://schemas.microsoft.com/office/powerpoint/2010/main" val="1460100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6F6D8-1BEF-4362-B5FF-63685B96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75E5D4-EA77-401C-A47D-88CDFB843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A40449-F6E1-49FB-B0C3-3F8F46DB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7C6F86-54BE-480D-9E7C-C75D8A40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84E050D1-BBAF-45AD-81DF-39BB85419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/>
              <a:t>Un projet de :  Hugo Demenez , Brieuc Dandoy, Guillaume Gulli &amp; Mohamed Amine Bennouna</a:t>
            </a:r>
          </a:p>
        </p:txBody>
      </p:sp>
    </p:spTree>
    <p:extLst>
      <p:ext uri="{BB962C8B-B14F-4D97-AF65-F5344CB8AC3E}">
        <p14:creationId xmlns:p14="http://schemas.microsoft.com/office/powerpoint/2010/main" val="689312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4C453-FBE0-4C8A-BDA3-1647F15C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6AAFCE-E49C-4AD6-823B-B52F707A1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2C49CE-52FE-465A-A56C-DD6A48C4A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88EF41-7030-4C03-A0AC-376F44E4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882DA949-306D-4A83-A7E6-41780F23A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/>
              <a:t>Un projet de :  Hugo Demenez , Brieuc Dandoy, Guillaume Gulli &amp; Mohamed Amine Bennouna</a:t>
            </a:r>
          </a:p>
        </p:txBody>
      </p:sp>
    </p:spTree>
    <p:extLst>
      <p:ext uri="{BB962C8B-B14F-4D97-AF65-F5344CB8AC3E}">
        <p14:creationId xmlns:p14="http://schemas.microsoft.com/office/powerpoint/2010/main" val="4051348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BC6EC"/>
            </a:gs>
            <a:gs pos="100000">
              <a:srgbClr val="9599E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6D75AB-D875-428F-8A97-6519F15FF53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B3E52CC-48DA-44C3-88E5-9314CB36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708"/>
            <a:ext cx="10515600" cy="1127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2EAE91-5DB9-4D25-9F72-1D4FAED1A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3F51C4-9187-44AE-9060-4498E8B32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A123C3-F921-4A76-8A7C-3D8B24C21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4663F8E7-E950-430D-880A-090F6311A6B2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A5DE3A-6590-4C01-A3A2-8CA6C4ACB4F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7413"/>
            <a:ext cx="1353826" cy="56299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B68FC8-6345-4890-951A-1B36C279AFD5}"/>
              </a:ext>
            </a:extLst>
          </p:cNvPr>
          <p:cNvSpPr/>
          <p:nvPr userDrawn="1"/>
        </p:nvSpPr>
        <p:spPr>
          <a:xfrm flipV="1">
            <a:off x="-1" y="0"/>
            <a:ext cx="12192001" cy="52753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60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B7E1C-C3F5-4725-9F3E-E49C4C6A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15722"/>
            <a:ext cx="10515600" cy="1101603"/>
          </a:xfrm>
        </p:spPr>
        <p:txBody>
          <a:bodyPr>
            <a:noAutofit/>
          </a:bodyPr>
          <a:lstStyle/>
          <a:p>
            <a:pPr algn="ctr"/>
            <a:r>
              <a:rPr lang="fr-FR" sz="8000" b="0" dirty="0"/>
              <a:t>ISEN</a:t>
            </a:r>
            <a:r>
              <a:rPr lang="fr-FR" sz="3600" dirty="0"/>
              <a:t> </a:t>
            </a:r>
            <a:r>
              <a:rPr lang="fr-FR" sz="8000" dirty="0"/>
              <a:t>INFO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1AC214-18DF-4624-8523-87245B93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765" y="5361935"/>
            <a:ext cx="11358468" cy="720477"/>
          </a:xfrm>
        </p:spPr>
        <p:txBody>
          <a:bodyPr/>
          <a:lstStyle/>
          <a:p>
            <a:r>
              <a:rPr lang="fr-FR" sz="1800" i="1" dirty="0"/>
              <a:t>Un projet de : </a:t>
            </a:r>
          </a:p>
          <a:p>
            <a:r>
              <a:rPr lang="fr-FR" sz="1800" i="1" dirty="0"/>
              <a:t>Hugo Demenez , Brieuc Dandoy, Guillaume Gulli &amp; Mohamed Amine </a:t>
            </a:r>
            <a:r>
              <a:rPr lang="fr-FR" sz="1800" i="1" dirty="0" err="1"/>
              <a:t>Bennouna</a:t>
            </a:r>
            <a:endParaRPr lang="fr-FR" sz="1800" i="1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8BAE91-90EB-414F-9F3F-4C9F1EA4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1</a:t>
            </a:fld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70C41DE-68B7-4710-AD6A-552E6D8A7DB5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1474F0A-D5C1-4449-909B-EF178AB14D89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F9D2609-4F44-40CD-840E-AF7C7DE63365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76A3BD9F-DD98-4A90-B522-3958FBC6815E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4B7B093F-A708-48CF-8F07-DCEBE618AEE9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88F86FD-FE1A-4829-B341-607BA3E5ED5E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E4BB1FD7-D8F1-4ACA-B1F7-28A4318C4416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B23DE0E-CF67-46B8-984A-E21B1FFEC40A}"/>
                </a:ext>
              </a:extLst>
            </p:cNvPr>
            <p:cNvCxnSpPr>
              <a:cxnSpLocks/>
              <a:stCxn id="12" idx="3"/>
              <a:endCxn id="7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557B6687-1FC5-4802-B1D6-3B08928350D7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4D64F33D-263E-47ED-B233-C48F692B900B}"/>
                </a:ext>
              </a:extLst>
            </p:cNvPr>
            <p:cNvCxnSpPr>
              <a:cxnSpLocks/>
              <a:stCxn id="10" idx="6"/>
              <a:endCxn id="14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17284F2A-380B-47C5-8E35-43E16DBB1546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73EE2F3F-FF5E-4E0C-B59D-FF0F67A6AC02}"/>
                </a:ext>
              </a:extLst>
            </p:cNvPr>
            <p:cNvCxnSpPr>
              <a:cxnSpLocks/>
              <a:stCxn id="16" idx="3"/>
              <a:endCxn id="12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rgbClr val="007274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Graphique 20">
            <a:extLst>
              <a:ext uri="{FF2B5EF4-FFF2-40B4-BE49-F238E27FC236}">
                <a16:creationId xmlns:a16="http://schemas.microsoft.com/office/drawing/2014/main" id="{474A7A2D-1272-4A6B-8687-E8E824850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398" y="1858476"/>
            <a:ext cx="2964803" cy="228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64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B244E-5A97-4F94-9F40-8DF6174B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Choix techniques : </a:t>
            </a:r>
            <a:r>
              <a:rPr lang="fr-FR" sz="3200" b="0" dirty="0"/>
              <a:t>Structuration de la donnée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81ECC1-3D68-4FAF-ACC0-932CA2D6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9835CB-0EE6-4108-A4DD-AEC0DACC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1146890-8E66-47A6-8CED-3BA37240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MCD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608C926-9298-41E3-A58D-AEF7D3A62CF6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89101AF-8FC3-4CC2-90DF-DBD29D2CBD3D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CA19E17-7CAC-4F09-9C2E-64F36E3B031E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D2E8BD6-AFC9-4387-9C2D-28F3E0E0A00C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6AA030E-60F0-4F99-B97C-321E196F649C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023242C-98E1-473E-9042-EB22A5B611D0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5DAEE203-272E-4C39-A6D4-3D7D636CAB06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C228B1EC-0C23-4094-9271-960B0DC642CD}"/>
                </a:ext>
              </a:extLst>
            </p:cNvPr>
            <p:cNvCxnSpPr>
              <a:cxnSpLocks/>
              <a:stCxn id="13" idx="3"/>
              <a:endCxn id="8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A0B63286-EC2B-4B8A-80DA-151DC1A09539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FBFFF912-DE54-468A-A1A4-D274EC1637B2}"/>
                </a:ext>
              </a:extLst>
            </p:cNvPr>
            <p:cNvCxnSpPr>
              <a:cxnSpLocks/>
              <a:stCxn id="11" idx="6"/>
              <a:endCxn id="15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EB8E6328-1FF1-4B16-8884-7279D576A28B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D5905B5-F596-4BF0-9751-87D39E620519}"/>
                </a:ext>
              </a:extLst>
            </p:cNvPr>
            <p:cNvCxnSpPr>
              <a:cxnSpLocks/>
              <a:stCxn id="17" idx="3"/>
              <a:endCxn id="13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3433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B244E-5A97-4F94-9F40-8DF6174B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Choix techniques : </a:t>
            </a:r>
            <a:r>
              <a:rPr lang="fr-FR" sz="3200" b="0" dirty="0"/>
              <a:t>Architecture logicielle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81ECC1-3D68-4FAF-ACC0-932CA2D6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9835CB-0EE6-4108-A4DD-AEC0DACC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1146890-8E66-47A6-8CED-3BA37240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Différentes étapes logicielles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608C926-9298-41E3-A58D-AEF7D3A62CF6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89101AF-8FC3-4CC2-90DF-DBD29D2CBD3D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CA19E17-7CAC-4F09-9C2E-64F36E3B031E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D2E8BD6-AFC9-4387-9C2D-28F3E0E0A00C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6AA030E-60F0-4F99-B97C-321E196F649C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023242C-98E1-473E-9042-EB22A5B611D0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5DAEE203-272E-4C39-A6D4-3D7D636CAB06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C228B1EC-0C23-4094-9271-960B0DC642CD}"/>
                </a:ext>
              </a:extLst>
            </p:cNvPr>
            <p:cNvCxnSpPr>
              <a:cxnSpLocks/>
              <a:stCxn id="13" idx="3"/>
              <a:endCxn id="8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A0B63286-EC2B-4B8A-80DA-151DC1A09539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FBFFF912-DE54-468A-A1A4-D274EC1637B2}"/>
                </a:ext>
              </a:extLst>
            </p:cNvPr>
            <p:cNvCxnSpPr>
              <a:cxnSpLocks/>
              <a:stCxn id="11" idx="6"/>
              <a:endCxn id="15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EB8E6328-1FF1-4B16-8884-7279D576A28B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D5905B5-F596-4BF0-9751-87D39E620519}"/>
                </a:ext>
              </a:extLst>
            </p:cNvPr>
            <p:cNvCxnSpPr>
              <a:cxnSpLocks/>
              <a:stCxn id="17" idx="3"/>
              <a:endCxn id="13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1534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B244E-5A97-4F94-9F40-8DF6174B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Choix techniques : </a:t>
            </a:r>
            <a:r>
              <a:rPr lang="fr-FR" sz="3200" b="0" dirty="0"/>
              <a:t>Langage de programmation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81ECC1-3D68-4FAF-ACC0-932CA2D6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9835CB-0EE6-4108-A4DD-AEC0DACC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12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1146890-8E66-47A6-8CED-3BA37240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Différents langages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608C926-9298-41E3-A58D-AEF7D3A62CF6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89101AF-8FC3-4CC2-90DF-DBD29D2CBD3D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CA19E17-7CAC-4F09-9C2E-64F36E3B031E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D2E8BD6-AFC9-4387-9C2D-28F3E0E0A00C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6AA030E-60F0-4F99-B97C-321E196F649C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023242C-98E1-473E-9042-EB22A5B611D0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5DAEE203-272E-4C39-A6D4-3D7D636CAB06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C228B1EC-0C23-4094-9271-960B0DC642CD}"/>
                </a:ext>
              </a:extLst>
            </p:cNvPr>
            <p:cNvCxnSpPr>
              <a:cxnSpLocks/>
              <a:stCxn id="13" idx="3"/>
              <a:endCxn id="8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A0B63286-EC2B-4B8A-80DA-151DC1A09539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FBFFF912-DE54-468A-A1A4-D274EC1637B2}"/>
                </a:ext>
              </a:extLst>
            </p:cNvPr>
            <p:cNvCxnSpPr>
              <a:cxnSpLocks/>
              <a:stCxn id="11" idx="6"/>
              <a:endCxn id="15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EB8E6328-1FF1-4B16-8884-7279D576A28B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D5905B5-F596-4BF0-9751-87D39E620519}"/>
                </a:ext>
              </a:extLst>
            </p:cNvPr>
            <p:cNvCxnSpPr>
              <a:cxnSpLocks/>
              <a:stCxn id="17" idx="3"/>
              <a:endCxn id="13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178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B244E-5A97-4F94-9F40-8DF6174B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Choix techniques : </a:t>
            </a:r>
            <a:r>
              <a:rPr lang="fr-FR" sz="3200" b="0" dirty="0"/>
              <a:t>Systèmes d’exploitation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81ECC1-3D68-4FAF-ACC0-932CA2D6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9835CB-0EE6-4108-A4DD-AEC0DACC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13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1146890-8E66-47A6-8CED-3BA37240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MacOS</a:t>
            </a:r>
            <a:r>
              <a:rPr lang="fr-FR" dirty="0"/>
              <a:t>, Windows et Linux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608C926-9298-41E3-A58D-AEF7D3A62CF6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89101AF-8FC3-4CC2-90DF-DBD29D2CBD3D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CA19E17-7CAC-4F09-9C2E-64F36E3B031E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D2E8BD6-AFC9-4387-9C2D-28F3E0E0A00C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6AA030E-60F0-4F99-B97C-321E196F649C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023242C-98E1-473E-9042-EB22A5B611D0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5DAEE203-272E-4C39-A6D4-3D7D636CAB06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C228B1EC-0C23-4094-9271-960B0DC642CD}"/>
                </a:ext>
              </a:extLst>
            </p:cNvPr>
            <p:cNvCxnSpPr>
              <a:cxnSpLocks/>
              <a:stCxn id="13" idx="3"/>
              <a:endCxn id="8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A0B63286-EC2B-4B8A-80DA-151DC1A09539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FBFFF912-DE54-468A-A1A4-D274EC1637B2}"/>
                </a:ext>
              </a:extLst>
            </p:cNvPr>
            <p:cNvCxnSpPr>
              <a:cxnSpLocks/>
              <a:stCxn id="11" idx="6"/>
              <a:endCxn id="15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EB8E6328-1FF1-4B16-8884-7279D576A28B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D5905B5-F596-4BF0-9751-87D39E620519}"/>
                </a:ext>
              </a:extLst>
            </p:cNvPr>
            <p:cNvCxnSpPr>
              <a:cxnSpLocks/>
              <a:stCxn id="17" idx="3"/>
              <a:endCxn id="13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5547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A57CA-D00E-4510-B3FB-3649C5DE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7" y="722533"/>
            <a:ext cx="6096004" cy="110160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Résultat obtenu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546FD0-3463-42F1-B59A-856CB303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108097-3ADA-42E8-B7E2-C352107C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14</a:t>
            </a:fld>
            <a:endParaRPr lang="fr-FR"/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4A4A4908-6275-4182-95AB-413FFCAD6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8950" y="2290243"/>
            <a:ext cx="6754098" cy="3600000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B324CA45-4D5D-44B0-90AE-9CA5DD5F1CA9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2702E11-5FC2-4DE9-84FF-C9DAACB32AA8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C46E36A-F587-4E44-845C-1D89475FEFEF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7398276C-9588-485C-B848-EA8881281398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6EFA6DB1-7DE5-45AE-B583-F8ABB3EB5E6D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AAE199E-2A6C-4699-B6B8-5595A0C3AF61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3B205359-263E-4063-AE3A-F535AE148897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E98AB14B-A911-45AD-9DC4-2E9CD31A65A0}"/>
                </a:ext>
              </a:extLst>
            </p:cNvPr>
            <p:cNvCxnSpPr>
              <a:cxnSpLocks/>
              <a:stCxn id="14" idx="3"/>
              <a:endCxn id="8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A90936A3-F643-47CA-ADF7-463973DC710C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D7368F9A-D779-488B-9F64-E68247AF981E}"/>
                </a:ext>
              </a:extLst>
            </p:cNvPr>
            <p:cNvCxnSpPr>
              <a:cxnSpLocks/>
              <a:stCxn id="12" idx="6"/>
              <a:endCxn id="16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E263C13B-D0AD-4AED-A498-0A17FF7633FD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804C6A5-FB91-40A5-AE74-2F8317402B4D}"/>
                </a:ext>
              </a:extLst>
            </p:cNvPr>
            <p:cNvCxnSpPr>
              <a:cxnSpLocks/>
              <a:stCxn id="18" idx="3"/>
              <a:endCxn id="14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10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B244E-5A97-4F94-9F40-8DF6174B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Résultat obtenu: </a:t>
            </a:r>
            <a:r>
              <a:rPr lang="fr-FR" sz="3200" b="0" dirty="0"/>
              <a:t>Difficultés rencontrées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81ECC1-3D68-4FAF-ACC0-932CA2D6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9835CB-0EE6-4108-A4DD-AEC0DACC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15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1146890-8E66-47A6-8CED-3BA37240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Difficultés + solution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608C926-9298-41E3-A58D-AEF7D3A62CF6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89101AF-8FC3-4CC2-90DF-DBD29D2CBD3D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CA19E17-7CAC-4F09-9C2E-64F36E3B031E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D2E8BD6-AFC9-4387-9C2D-28F3E0E0A00C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6AA030E-60F0-4F99-B97C-321E196F649C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023242C-98E1-473E-9042-EB22A5B611D0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5DAEE203-272E-4C39-A6D4-3D7D636CAB06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C228B1EC-0C23-4094-9271-960B0DC642CD}"/>
                </a:ext>
              </a:extLst>
            </p:cNvPr>
            <p:cNvCxnSpPr>
              <a:cxnSpLocks/>
              <a:stCxn id="13" idx="3"/>
              <a:endCxn id="8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A0B63286-EC2B-4B8A-80DA-151DC1A09539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FBFFF912-DE54-468A-A1A4-D274EC1637B2}"/>
                </a:ext>
              </a:extLst>
            </p:cNvPr>
            <p:cNvCxnSpPr>
              <a:cxnSpLocks/>
              <a:stCxn id="11" idx="6"/>
              <a:endCxn id="15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EB8E6328-1FF1-4B16-8884-7279D576A28B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D5905B5-F596-4BF0-9751-87D39E620519}"/>
                </a:ext>
              </a:extLst>
            </p:cNvPr>
            <p:cNvCxnSpPr>
              <a:cxnSpLocks/>
              <a:stCxn id="17" idx="3"/>
              <a:endCxn id="13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5089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B244E-5A97-4F94-9F40-8DF6174B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Résultat obtenu: </a:t>
            </a:r>
            <a:r>
              <a:rPr lang="fr-FR" sz="3200" b="0" dirty="0"/>
              <a:t>Utilisabilité de la solution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81ECC1-3D68-4FAF-ACC0-932CA2D6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9835CB-0EE6-4108-A4DD-AEC0DACC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16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1146890-8E66-47A6-8CED-3BA37240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Telephone</a:t>
            </a:r>
            <a:r>
              <a:rPr lang="fr-FR" dirty="0"/>
              <a:t> tablette etc…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608C926-9298-41E3-A58D-AEF7D3A62CF6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89101AF-8FC3-4CC2-90DF-DBD29D2CBD3D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CA19E17-7CAC-4F09-9C2E-64F36E3B031E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D2E8BD6-AFC9-4387-9C2D-28F3E0E0A00C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6AA030E-60F0-4F99-B97C-321E196F649C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023242C-98E1-473E-9042-EB22A5B611D0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5DAEE203-272E-4C39-A6D4-3D7D636CAB06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C228B1EC-0C23-4094-9271-960B0DC642CD}"/>
                </a:ext>
              </a:extLst>
            </p:cNvPr>
            <p:cNvCxnSpPr>
              <a:cxnSpLocks/>
              <a:stCxn id="13" idx="3"/>
              <a:endCxn id="8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A0B63286-EC2B-4B8A-80DA-151DC1A09539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FBFFF912-DE54-468A-A1A4-D274EC1637B2}"/>
                </a:ext>
              </a:extLst>
            </p:cNvPr>
            <p:cNvCxnSpPr>
              <a:cxnSpLocks/>
              <a:stCxn id="11" idx="6"/>
              <a:endCxn id="15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EB8E6328-1FF1-4B16-8884-7279D576A28B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D5905B5-F596-4BF0-9751-87D39E620519}"/>
                </a:ext>
              </a:extLst>
            </p:cNvPr>
            <p:cNvCxnSpPr>
              <a:cxnSpLocks/>
              <a:stCxn id="17" idx="3"/>
              <a:endCxn id="13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7613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B244E-5A97-4F94-9F40-8DF6174B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Résultat obtenu: </a:t>
            </a:r>
            <a:r>
              <a:rPr lang="fr-FR" sz="3200" b="0" dirty="0"/>
              <a:t>Valeur ajoutée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81ECC1-3D68-4FAF-ACC0-932CA2D6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9835CB-0EE6-4108-A4DD-AEC0DACC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17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1146890-8E66-47A6-8CED-3BA37240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Reconnaissance vocale, notifications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608C926-9298-41E3-A58D-AEF7D3A62CF6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89101AF-8FC3-4CC2-90DF-DBD29D2CBD3D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CA19E17-7CAC-4F09-9C2E-64F36E3B031E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D2E8BD6-AFC9-4387-9C2D-28F3E0E0A00C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6AA030E-60F0-4F99-B97C-321E196F649C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023242C-98E1-473E-9042-EB22A5B611D0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5DAEE203-272E-4C39-A6D4-3D7D636CAB06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C228B1EC-0C23-4094-9271-960B0DC642CD}"/>
                </a:ext>
              </a:extLst>
            </p:cNvPr>
            <p:cNvCxnSpPr>
              <a:cxnSpLocks/>
              <a:stCxn id="13" idx="3"/>
              <a:endCxn id="8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A0B63286-EC2B-4B8A-80DA-151DC1A09539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FBFFF912-DE54-468A-A1A4-D274EC1637B2}"/>
                </a:ext>
              </a:extLst>
            </p:cNvPr>
            <p:cNvCxnSpPr>
              <a:cxnSpLocks/>
              <a:stCxn id="11" idx="6"/>
              <a:endCxn id="15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EB8E6328-1FF1-4B16-8884-7279D576A28B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D5905B5-F596-4BF0-9751-87D39E620519}"/>
                </a:ext>
              </a:extLst>
            </p:cNvPr>
            <p:cNvCxnSpPr>
              <a:cxnSpLocks/>
              <a:stCxn id="17" idx="3"/>
              <a:endCxn id="13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0907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1B839-D4B0-4C35-92A4-4F66790E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539AFF-C216-4F49-AA33-93698282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C1F3B4-7E7E-4F07-BBFB-B5004D9A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18</a:t>
            </a:fld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B35FBCF-D7D0-4B1F-B64C-4FF8FA243FEB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BCD56CE1-6304-4B88-AE27-9CB45D186550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7D1F2FCA-B7B3-469A-9960-36402AD32E15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FE46A46-7692-44AA-83E9-3E1AFC19798C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149EEAC-70B2-4001-8FEF-4571DDF2773F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DE3C2A22-89BE-4602-A6E5-A26A8A69672B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2EC69272-36AB-43F6-9D7F-12F0E4C06071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B1E8D387-3819-4C6A-A7E3-4EB09B37F77D}"/>
                </a:ext>
              </a:extLst>
            </p:cNvPr>
            <p:cNvCxnSpPr>
              <a:cxnSpLocks/>
              <a:stCxn id="14" idx="3"/>
              <a:endCxn id="9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62F99C8C-48DE-4208-A449-2C7FA26B9838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13C6F740-5F71-438A-B9ED-BF767E4B81C4}"/>
                </a:ext>
              </a:extLst>
            </p:cNvPr>
            <p:cNvCxnSpPr>
              <a:cxnSpLocks/>
              <a:stCxn id="12" idx="6"/>
              <a:endCxn id="16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3524957E-127D-4C27-8810-6FF9AC9911DA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F95FA982-BC02-43B9-8E26-824462895B11}"/>
                </a:ext>
              </a:extLst>
            </p:cNvPr>
            <p:cNvCxnSpPr>
              <a:cxnSpLocks/>
              <a:stCxn id="18" idx="3"/>
              <a:endCxn id="14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Graphique 6">
            <a:extLst>
              <a:ext uri="{FF2B5EF4-FFF2-40B4-BE49-F238E27FC236}">
                <a16:creationId xmlns:a16="http://schemas.microsoft.com/office/drawing/2014/main" id="{B71C8E08-9F44-4046-9876-4E27DA643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3384" y="2223519"/>
            <a:ext cx="419794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20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1B839-D4B0-4C35-92A4-4F66790E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Ouverture : </a:t>
            </a:r>
            <a:r>
              <a:rPr lang="fr-FR" b="0" dirty="0"/>
              <a:t>La suite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539AFF-C216-4F49-AA33-93698282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C1F3B4-7E7E-4F07-BBFB-B5004D9A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19</a:t>
            </a:fld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B35FBCF-D7D0-4B1F-B64C-4FF8FA243FEB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BCD56CE1-6304-4B88-AE27-9CB45D186550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7D1F2FCA-B7B3-469A-9960-36402AD32E15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FE46A46-7692-44AA-83E9-3E1AFC19798C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149EEAC-70B2-4001-8FEF-4571DDF2773F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DE3C2A22-89BE-4602-A6E5-A26A8A69672B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2EC69272-36AB-43F6-9D7F-12F0E4C06071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B1E8D387-3819-4C6A-A7E3-4EB09B37F77D}"/>
                </a:ext>
              </a:extLst>
            </p:cNvPr>
            <p:cNvCxnSpPr>
              <a:cxnSpLocks/>
              <a:stCxn id="14" idx="3"/>
              <a:endCxn id="9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62F99C8C-48DE-4208-A449-2C7FA26B9838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13C6F740-5F71-438A-B9ED-BF767E4B81C4}"/>
                </a:ext>
              </a:extLst>
            </p:cNvPr>
            <p:cNvCxnSpPr>
              <a:cxnSpLocks/>
              <a:stCxn id="12" idx="6"/>
              <a:endCxn id="16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3524957E-127D-4C27-8810-6FF9AC9911DA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F95FA982-BC02-43B9-8E26-824462895B11}"/>
                </a:ext>
              </a:extLst>
            </p:cNvPr>
            <p:cNvCxnSpPr>
              <a:cxnSpLocks/>
              <a:stCxn id="18" idx="3"/>
              <a:endCxn id="14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6B1864D-BDC3-46CB-9B3C-076E253EED1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0613275" y="278885"/>
            <a:ext cx="844717" cy="0"/>
          </a:xfrm>
          <a:prstGeom prst="line">
            <a:avLst/>
          </a:prstGeom>
          <a:ln w="60325">
            <a:solidFill>
              <a:srgbClr val="007274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que 23">
            <a:extLst>
              <a:ext uri="{FF2B5EF4-FFF2-40B4-BE49-F238E27FC236}">
                <a16:creationId xmlns:a16="http://schemas.microsoft.com/office/drawing/2014/main" id="{2C4A44D4-41D1-4091-A9E9-33CB12B09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9666" y="2223519"/>
            <a:ext cx="499266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57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1B839-D4B0-4C35-92A4-4F66790E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Introduction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539AFF-C216-4F49-AA33-93698282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C1F3B4-7E7E-4F07-BBFB-B5004D9A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2</a:t>
            </a:fld>
            <a:endParaRPr lang="fr-FR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6CFF8CC7-30FE-42FC-8E8A-872CD5327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135" y="2223519"/>
            <a:ext cx="4462443" cy="3600000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BB35FBCF-D7D0-4B1F-B64C-4FF8FA243FEB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BCD56CE1-6304-4B88-AE27-9CB45D186550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7D1F2FCA-B7B3-469A-9960-36402AD32E15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FE46A46-7692-44AA-83E9-3E1AFC19798C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149EEAC-70B2-4001-8FEF-4571DDF2773F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DE3C2A22-89BE-4602-A6E5-A26A8A69672B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2EC69272-36AB-43F6-9D7F-12F0E4C06071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B1E8D387-3819-4C6A-A7E3-4EB09B37F77D}"/>
                </a:ext>
              </a:extLst>
            </p:cNvPr>
            <p:cNvCxnSpPr>
              <a:cxnSpLocks/>
              <a:stCxn id="14" idx="3"/>
              <a:endCxn id="9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62F99C8C-48DE-4208-A449-2C7FA26B9838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13C6F740-5F71-438A-B9ED-BF767E4B81C4}"/>
                </a:ext>
              </a:extLst>
            </p:cNvPr>
            <p:cNvCxnSpPr>
              <a:cxnSpLocks/>
              <a:stCxn id="12" idx="6"/>
              <a:endCxn id="16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3524957E-127D-4C27-8810-6FF9AC9911DA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F95FA982-BC02-43B9-8E26-824462895B11}"/>
                </a:ext>
              </a:extLst>
            </p:cNvPr>
            <p:cNvCxnSpPr>
              <a:cxnSpLocks/>
              <a:stCxn id="18" idx="3"/>
              <a:endCxn id="14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8807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69EE7-C142-4987-89E5-CB0F63FF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4F65AD-876C-4B39-A2AC-2474F5B68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00" y="1690688"/>
            <a:ext cx="10515600" cy="4351338"/>
          </a:xfrm>
        </p:spPr>
        <p:txBody>
          <a:bodyPr anchor="ctr">
            <a:normAutofit fontScale="8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dirty="0"/>
              <a:t>Gestion de Projet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 dirty="0"/>
              <a:t>Outils mis en place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 dirty="0"/>
              <a:t>Méthodes utilisées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 dirty="0"/>
              <a:t>Organisation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 dirty="0"/>
              <a:t>Tests</a:t>
            </a:r>
          </a:p>
          <a:p>
            <a:pPr marL="514350" indent="-514350">
              <a:buFont typeface="+mj-lt"/>
              <a:buAutoNum type="arabicParenR"/>
            </a:pPr>
            <a:r>
              <a:rPr lang="fr-FR" dirty="0"/>
              <a:t>Choix techniques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 dirty="0"/>
              <a:t>Structuration de la donnée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 dirty="0"/>
              <a:t>Architecture logicielle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 dirty="0"/>
              <a:t>Langages de programmation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 dirty="0"/>
              <a:t>Systèmes d’exploitation</a:t>
            </a:r>
          </a:p>
          <a:p>
            <a:pPr marL="514350" indent="-514350">
              <a:buFont typeface="+mj-lt"/>
              <a:buAutoNum type="arabicParenR"/>
            </a:pPr>
            <a:r>
              <a:rPr lang="fr-FR" dirty="0"/>
              <a:t>Résultat obtenu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 dirty="0"/>
              <a:t>Difficultés rencontrés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 dirty="0"/>
              <a:t>Utilisabilité de la solution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 dirty="0"/>
              <a:t>Valeur ajoutée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FCDA8B-54EE-4C55-80EF-0DA312F6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D873D3-864F-4963-B112-8CBAAC96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3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05BD0C6-09BE-47C2-8289-05F362AA1682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1487C3C-0FDF-47CD-A292-9CEB2789FE03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66C6AED-7D21-497A-AB37-80F9A872D3CA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22810D03-0695-475B-A6C4-E69D10A7C56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13BF2DDA-F3EA-4A3B-869E-60D1FCE1B02E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EC5410C8-E4A0-478F-8E52-83266E9BE54D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FFC260EF-82DF-4216-99FD-8B15CE7A2FDB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239DA9D-BCEA-43A5-A2A6-AAEC7A6A18CB}"/>
                </a:ext>
              </a:extLst>
            </p:cNvPr>
            <p:cNvCxnSpPr>
              <a:cxnSpLocks/>
              <a:stCxn id="12" idx="3"/>
              <a:endCxn id="7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rgbClr val="007274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737089EC-7998-4C48-8B98-25E5D2674BDC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476D2768-863D-44CB-BC8F-FDDF99D0FBAE}"/>
                </a:ext>
              </a:extLst>
            </p:cNvPr>
            <p:cNvCxnSpPr>
              <a:cxnSpLocks/>
              <a:stCxn id="10" idx="6"/>
              <a:endCxn id="14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15C46193-A6CF-4EA8-BE31-1C0EC0BBAAA5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2590C297-7E61-4420-86FE-A445F678D968}"/>
                </a:ext>
              </a:extLst>
            </p:cNvPr>
            <p:cNvCxnSpPr>
              <a:cxnSpLocks/>
              <a:stCxn id="16" idx="3"/>
              <a:endCxn id="12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9568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A57CA-D00E-4510-B3FB-3649C5DE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074" y="722533"/>
            <a:ext cx="5089849" cy="110160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Gestion de projet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546FD0-3463-42F1-B59A-856CB303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108097-3ADA-42E8-B7E2-C352107C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4</a:t>
            </a:fld>
            <a:endParaRPr lang="fr-FR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70268B29-B236-4419-97C9-CBAAC094C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0288" y="2290243"/>
            <a:ext cx="5924138" cy="3600000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56F532A7-7964-4081-9705-6155AE9CDAF1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7EE8BCBF-2F22-4297-ABE4-416BDF35649E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49661A3-40E9-4019-A311-1787D2C95C76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663900CF-E475-4DA7-8E98-293EF55B92B2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B6DDAABA-2A4A-4F66-BB80-51BEEB4265F4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34657362-474B-44DF-89C6-34C9432DD2F3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07B6601D-083E-4749-8643-E885F2D04489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021128A-B2A0-4C6B-B9D0-62D5C490F7A5}"/>
                </a:ext>
              </a:extLst>
            </p:cNvPr>
            <p:cNvCxnSpPr>
              <a:cxnSpLocks/>
              <a:stCxn id="14" idx="3"/>
              <a:endCxn id="9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DBAD17D3-ADD4-4020-951D-8FDF71DEE1AB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24D0DF34-7EBB-4A9D-9B1B-37006E8E29C5}"/>
                </a:ext>
              </a:extLst>
            </p:cNvPr>
            <p:cNvCxnSpPr>
              <a:cxnSpLocks/>
              <a:stCxn id="12" idx="6"/>
              <a:endCxn id="16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5795817C-5109-47D7-93E4-10318ED7FF1A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56D14470-5199-4188-BA3B-BD8D9289C9A8}"/>
                </a:ext>
              </a:extLst>
            </p:cNvPr>
            <p:cNvCxnSpPr>
              <a:cxnSpLocks/>
              <a:stCxn id="18" idx="3"/>
              <a:endCxn id="14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6656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B244E-5A97-4F94-9F40-8DF6174B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Gestion de projet : </a:t>
            </a:r>
            <a:r>
              <a:rPr lang="fr-FR" sz="3200" b="0" dirty="0"/>
              <a:t>Les outils mis en place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81ECC1-3D68-4FAF-ACC0-932CA2D6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9835CB-0EE6-4108-A4DD-AEC0DACC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1146890-8E66-47A6-8CED-3BA37240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r>
              <a:rPr lang="fr-FR" dirty="0"/>
              <a:t>, </a:t>
            </a:r>
            <a:r>
              <a:rPr lang="fr-FR" dirty="0" err="1"/>
              <a:t>word</a:t>
            </a:r>
            <a:r>
              <a:rPr lang="fr-FR" dirty="0"/>
              <a:t>, </a:t>
            </a:r>
            <a:r>
              <a:rPr lang="fr-FR" dirty="0" err="1"/>
              <a:t>excel</a:t>
            </a:r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A0BABC1-078B-43DA-905C-4EAC6612C68E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2421D42-EF77-465B-8DD9-11ABD8A85CE7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4DEB5F15-B5C8-464C-B6F8-40DCA66233FE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E14628BB-59B4-4419-926C-D5E36FB92197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F2C4161-E0BA-42BB-B89B-1AD3FDFF3E8E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14CF8815-80D7-4DC5-A00D-8AE64AA7B9F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1ADB809E-D5A0-4857-97BD-2B9E5F27377B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B4F9DA3-D056-4713-8E23-9EB40545A298}"/>
                </a:ext>
              </a:extLst>
            </p:cNvPr>
            <p:cNvCxnSpPr>
              <a:cxnSpLocks/>
              <a:stCxn id="14" idx="3"/>
              <a:endCxn id="9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1A543AA1-CBD0-465C-BA2C-D0D2A4BC5471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2E5744B-7F60-4EAB-BEB9-666492C6BB5E}"/>
                </a:ext>
              </a:extLst>
            </p:cNvPr>
            <p:cNvCxnSpPr>
              <a:cxnSpLocks/>
              <a:stCxn id="12" idx="6"/>
              <a:endCxn id="16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10665E84-8FCD-4C0F-A0C9-A274891D8BB5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A73AE6A-8741-41A9-8138-65D00C490C4A}"/>
                </a:ext>
              </a:extLst>
            </p:cNvPr>
            <p:cNvCxnSpPr>
              <a:cxnSpLocks/>
              <a:stCxn id="18" idx="3"/>
              <a:endCxn id="14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7786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B244E-5A97-4F94-9F40-8DF6174B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Gestion de projet : </a:t>
            </a:r>
            <a:r>
              <a:rPr lang="fr-FR" sz="3200" b="0" dirty="0"/>
              <a:t>Les méthodes utilisées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81ECC1-3D68-4FAF-ACC0-932CA2D6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9835CB-0EE6-4108-A4DD-AEC0DACC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1146890-8E66-47A6-8CED-3BA37240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Agile, Scrum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48DBC65-AC87-4693-A887-8185A9ED2BCE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811796B-AF36-4F04-B7DF-2C3640AA05E1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1AF3B7D0-3124-4E73-B51D-1745F0C07BAD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767AC0F-4913-4822-AC66-EF2C31EF5767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2D7663D9-571C-4795-AA1A-C9FDF48E7B83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E5EFE6BB-7BB9-44D9-A488-167589BEB252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014A81C8-653C-401A-8686-74DD3781CEC0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9A0446B4-5466-4566-98C9-D5FCC27642B2}"/>
                </a:ext>
              </a:extLst>
            </p:cNvPr>
            <p:cNvCxnSpPr>
              <a:cxnSpLocks/>
              <a:stCxn id="13" idx="3"/>
              <a:endCxn id="8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6D24EF76-70F8-4EBA-8E02-D3BAB87300D9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CAC69DF0-BF5E-4A9A-B3B7-747EC7FF9D3E}"/>
                </a:ext>
              </a:extLst>
            </p:cNvPr>
            <p:cNvCxnSpPr>
              <a:cxnSpLocks/>
              <a:stCxn id="11" idx="6"/>
              <a:endCxn id="15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09EC7B7D-2AE4-4F83-8299-A18BC4888268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5E2118AA-3D2B-4230-BB37-ABCFB458739A}"/>
                </a:ext>
              </a:extLst>
            </p:cNvPr>
            <p:cNvCxnSpPr>
              <a:cxnSpLocks/>
              <a:stCxn id="17" idx="3"/>
              <a:endCxn id="13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147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B244E-5A97-4F94-9F40-8DF6174B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Gestion de projet : </a:t>
            </a:r>
            <a:r>
              <a:rPr lang="fr-FR" sz="3200" b="0" dirty="0"/>
              <a:t>Organisation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81ECC1-3D68-4FAF-ACC0-932CA2D6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9835CB-0EE6-4108-A4DD-AEC0DACC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1146890-8E66-47A6-8CED-3BA37240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Réunion teams et planning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48DBC65-AC87-4693-A887-8185A9ED2BCE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811796B-AF36-4F04-B7DF-2C3640AA05E1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1AF3B7D0-3124-4E73-B51D-1745F0C07BAD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767AC0F-4913-4822-AC66-EF2C31EF5767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2D7663D9-571C-4795-AA1A-C9FDF48E7B83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E5EFE6BB-7BB9-44D9-A488-167589BEB252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014A81C8-653C-401A-8686-74DD3781CEC0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9A0446B4-5466-4566-98C9-D5FCC27642B2}"/>
                </a:ext>
              </a:extLst>
            </p:cNvPr>
            <p:cNvCxnSpPr>
              <a:cxnSpLocks/>
              <a:stCxn id="13" idx="3"/>
              <a:endCxn id="8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6D24EF76-70F8-4EBA-8E02-D3BAB87300D9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CAC69DF0-BF5E-4A9A-B3B7-747EC7FF9D3E}"/>
                </a:ext>
              </a:extLst>
            </p:cNvPr>
            <p:cNvCxnSpPr>
              <a:cxnSpLocks/>
              <a:stCxn id="11" idx="6"/>
              <a:endCxn id="15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09EC7B7D-2AE4-4F83-8299-A18BC4888268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5E2118AA-3D2B-4230-BB37-ABCFB458739A}"/>
                </a:ext>
              </a:extLst>
            </p:cNvPr>
            <p:cNvCxnSpPr>
              <a:cxnSpLocks/>
              <a:stCxn id="17" idx="3"/>
              <a:endCxn id="13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9447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B244E-5A97-4F94-9F40-8DF6174B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Gestion de projet : </a:t>
            </a:r>
            <a:r>
              <a:rPr lang="fr-FR" sz="3200" b="0" dirty="0"/>
              <a:t>Les Tests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81ECC1-3D68-4FAF-ACC0-932CA2D6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9835CB-0EE6-4108-A4DD-AEC0DACC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8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1146890-8E66-47A6-8CED-3BA37240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Shift </a:t>
            </a:r>
            <a:r>
              <a:rPr lang="fr-FR" dirty="0" err="1"/>
              <a:t>Left</a:t>
            </a:r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4F755C9-7689-4096-84A4-FA9B0669629D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C0C9D16A-0C97-4F42-BC9D-640DB4693B19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54CDCD58-AEF2-4E8F-87F9-800B1B4F7D66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FA4074B-7081-424B-A9AD-124D65810C86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8812B84-B9B9-4FFF-A067-EDD0354F24AE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873135C-D3BF-4220-A300-58789CB1F465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E5BF5B8E-7337-42A2-AD1B-30165EED9E6D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BDBD1CE-1FB8-41E5-82C7-5E9836050B41}"/>
                </a:ext>
              </a:extLst>
            </p:cNvPr>
            <p:cNvCxnSpPr>
              <a:cxnSpLocks/>
              <a:stCxn id="13" idx="3"/>
              <a:endCxn id="8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B97AFFFD-CFF1-4B21-8DB3-8DEAB87C65E1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0512760E-563F-4277-9D45-C7E665CDB5B8}"/>
                </a:ext>
              </a:extLst>
            </p:cNvPr>
            <p:cNvCxnSpPr>
              <a:cxnSpLocks/>
              <a:stCxn id="11" idx="6"/>
              <a:endCxn id="15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5A0552F7-021D-4FC7-9DD6-F54BAFFF2744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5E0DE3FB-A02C-4C9F-9789-4A15E977BD94}"/>
                </a:ext>
              </a:extLst>
            </p:cNvPr>
            <p:cNvCxnSpPr>
              <a:cxnSpLocks/>
              <a:stCxn id="17" idx="3"/>
              <a:endCxn id="13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2548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A57CA-D00E-4510-B3FB-3649C5DE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7" y="722533"/>
            <a:ext cx="6096004" cy="110160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Choix techniques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546FD0-3463-42F1-B59A-856CB303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108097-3ADA-42E8-B7E2-C352107C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9</a:t>
            </a:fld>
            <a:endParaRPr lang="fr-FR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1198C2C1-27B6-4552-836B-E6F0D1CB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5364" y="2290243"/>
            <a:ext cx="5841269" cy="3600000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292CB3CC-0E6A-4D5A-B2C8-E39D40C74BAC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99677DC-A089-4010-A020-EAFA941431CD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F4498F9E-A551-4CD8-A206-ED7E4F72B228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73969AE2-F1BF-43B9-9ED5-57B23433869C}"/>
                </a:ext>
              </a:extLst>
            </p:cNvPr>
            <p:cNvCxnSpPr>
              <a:stCxn id="12" idx="6"/>
              <a:endCxn id="13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D9CB9FDF-579B-4D73-AA68-0522CA0B7BCF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859A81E-5F7C-4B90-9AB9-6855567BF74E}"/>
                </a:ext>
              </a:extLst>
            </p:cNvPr>
            <p:cNvCxnSpPr>
              <a:cxnSpLocks/>
              <a:stCxn id="13" idx="6"/>
              <a:endCxn id="15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8205B082-65BC-42BA-9F2E-AAEB9E4CFFFE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266B8F18-A9CF-4043-8227-816BD03EB6FC}"/>
                </a:ext>
              </a:extLst>
            </p:cNvPr>
            <p:cNvCxnSpPr>
              <a:cxnSpLocks/>
              <a:stCxn id="17" idx="3"/>
              <a:endCxn id="12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1DDDA329-0702-4939-913D-9F8D50A62FBF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92EA7520-A6D6-43B3-B39E-F17BDA85C829}"/>
                </a:ext>
              </a:extLst>
            </p:cNvPr>
            <p:cNvCxnSpPr>
              <a:cxnSpLocks/>
              <a:stCxn id="15" idx="6"/>
              <a:endCxn id="19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D2553278-4489-42D7-8A9C-E42292680F1A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A1AE2450-0770-4F37-AA9B-582F75A715DB}"/>
                </a:ext>
              </a:extLst>
            </p:cNvPr>
            <p:cNvCxnSpPr>
              <a:cxnSpLocks/>
              <a:stCxn id="21" idx="3"/>
              <a:endCxn id="17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1697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Personnalisé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AA8FF"/>
      </a:accent1>
      <a:accent2>
        <a:srgbClr val="EC9AC2"/>
      </a:accent2>
      <a:accent3>
        <a:srgbClr val="A5A5A5"/>
      </a:accent3>
      <a:accent4>
        <a:srgbClr val="FDD3BA"/>
      </a:accent4>
      <a:accent5>
        <a:srgbClr val="5B9BD5"/>
      </a:accent5>
      <a:accent6>
        <a:srgbClr val="995CFF"/>
      </a:accent6>
      <a:hlink>
        <a:srgbClr val="0563C1"/>
      </a:hlink>
      <a:folHlink>
        <a:srgbClr val="7E30D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Microsoft Office PowerPoint</Application>
  <PresentationFormat>Grand écran</PresentationFormat>
  <Paragraphs>208</Paragraphs>
  <Slides>19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Poppins</vt:lpstr>
      <vt:lpstr>Thème Office</vt:lpstr>
      <vt:lpstr>ISEN INFO</vt:lpstr>
      <vt:lpstr>Introduction </vt:lpstr>
      <vt:lpstr>Sommaire</vt:lpstr>
      <vt:lpstr>Gestion de projet</vt:lpstr>
      <vt:lpstr>Gestion de projet : Les outils mis en place </vt:lpstr>
      <vt:lpstr>Gestion de projet : Les méthodes utilisées</vt:lpstr>
      <vt:lpstr>Gestion de projet : Organisation</vt:lpstr>
      <vt:lpstr>Gestion de projet : Les Tests</vt:lpstr>
      <vt:lpstr>Choix techniques</vt:lpstr>
      <vt:lpstr>Choix techniques : Structuration de la donnée</vt:lpstr>
      <vt:lpstr>Choix techniques : Architecture logicielle</vt:lpstr>
      <vt:lpstr>Choix techniques : Langage de programmation</vt:lpstr>
      <vt:lpstr>Choix techniques : Systèmes d’exploitation</vt:lpstr>
      <vt:lpstr>Résultat obtenu</vt:lpstr>
      <vt:lpstr>Résultat obtenu: Difficultés rencontrées</vt:lpstr>
      <vt:lpstr>Résultat obtenu: Utilisabilité de la solution</vt:lpstr>
      <vt:lpstr>Résultat obtenu: Valeur ajoutée</vt:lpstr>
      <vt:lpstr>Conclusion</vt:lpstr>
      <vt:lpstr>Ouverture : La suite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DEMENEZ</dc:creator>
  <cp:lastModifiedBy>Hugo DEMENEZ</cp:lastModifiedBy>
  <cp:revision>1</cp:revision>
  <dcterms:created xsi:type="dcterms:W3CDTF">2021-06-16T15:13:14Z</dcterms:created>
  <dcterms:modified xsi:type="dcterms:W3CDTF">2021-06-25T14:25:43Z</dcterms:modified>
</cp:coreProperties>
</file>