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4CB1B-AEA6-45B1-B6A9-0ABF08811AEC}" v="38" dt="2021-05-18T14:58:24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>
            <a:extLst>
              <a:ext uri="{FF2B5EF4-FFF2-40B4-BE49-F238E27FC236}">
                <a16:creationId xmlns:a16="http://schemas.microsoft.com/office/drawing/2014/main" id="{A1BFF3A5-26FC-4704-A51F-B924072706C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2500745" y="91440"/>
            <a:chExt cx="7190510" cy="433924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07E6DC0-0077-4729-8DF2-C384615C8D79}"/>
                </a:ext>
              </a:extLst>
            </p:cNvPr>
            <p:cNvSpPr/>
            <p:nvPr/>
          </p:nvSpPr>
          <p:spPr>
            <a:xfrm>
              <a:off x="2500745" y="91440"/>
              <a:ext cx="7190510" cy="4339243"/>
            </a:xfrm>
            <a:prstGeom prst="roundRect">
              <a:avLst>
                <a:gd name="adj" fmla="val 3831"/>
              </a:avLst>
            </a:prstGeom>
            <a:solidFill>
              <a:srgbClr val="3AB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DDBB08A-3545-42FD-A31E-9735D388A1EC}"/>
                </a:ext>
              </a:extLst>
            </p:cNvPr>
            <p:cNvGrpSpPr/>
            <p:nvPr/>
          </p:nvGrpSpPr>
          <p:grpSpPr>
            <a:xfrm>
              <a:off x="2586641" y="793864"/>
              <a:ext cx="3442855" cy="3466408"/>
              <a:chOff x="2653144" y="527857"/>
              <a:chExt cx="3442855" cy="3466408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A5557395-889E-4AB5-9EA2-FB609C6B2656}"/>
                  </a:ext>
                </a:extLst>
              </p:cNvPr>
              <p:cNvSpPr/>
              <p:nvPr/>
            </p:nvSpPr>
            <p:spPr>
              <a:xfrm>
                <a:off x="2653144" y="527857"/>
                <a:ext cx="3442855" cy="34664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5E93C8-3108-4120-8AC8-88957A3FCA17}"/>
                  </a:ext>
                </a:extLst>
              </p:cNvPr>
              <p:cNvSpPr/>
              <p:nvPr/>
            </p:nvSpPr>
            <p:spPr>
              <a:xfrm>
                <a:off x="3148444" y="1878676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username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C78053-9475-4A00-9265-EAF5B17FCCE6}"/>
                  </a:ext>
                </a:extLst>
              </p:cNvPr>
              <p:cNvSpPr/>
              <p:nvPr/>
            </p:nvSpPr>
            <p:spPr>
              <a:xfrm>
                <a:off x="3148444" y="256724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password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A4504FF-DF9A-4E0D-8595-72D2456EF3FF}"/>
                  </a:ext>
                </a:extLst>
              </p:cNvPr>
              <p:cNvSpPr txBox="1"/>
              <p:nvPr/>
            </p:nvSpPr>
            <p:spPr>
              <a:xfrm>
                <a:off x="3526673" y="1059873"/>
                <a:ext cx="1695796" cy="3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3AB395"/>
                    </a:solidFill>
                  </a:rPr>
                  <a:t>Connexion</a:t>
                </a:r>
              </a:p>
            </p:txBody>
          </p:sp>
          <p:pic>
            <p:nvPicPr>
              <p:cNvPr id="14" name="Graphique 13" descr="Utilisateur contour">
                <a:extLst>
                  <a:ext uri="{FF2B5EF4-FFF2-40B4-BE49-F238E27FC236}">
                    <a16:creationId xmlns:a16="http://schemas.microsoft.com/office/drawing/2014/main" id="{0FA89914-0255-4AA8-AAA7-D443F0799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76442" y="197986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6" name="Graphique 15" descr="Verrou contour">
                <a:extLst>
                  <a:ext uri="{FF2B5EF4-FFF2-40B4-BE49-F238E27FC236}">
                    <a16:creationId xmlns:a16="http://schemas.microsoft.com/office/drawing/2014/main" id="{B42C5914-F0BC-4B92-BD90-4567652CC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76442" y="267259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B2ED70E-15B8-4D30-8ECD-98FC9B8AEEBD}"/>
                </a:ext>
              </a:extLst>
            </p:cNvPr>
            <p:cNvGrpSpPr/>
            <p:nvPr/>
          </p:nvGrpSpPr>
          <p:grpSpPr>
            <a:xfrm>
              <a:off x="6129256" y="793864"/>
              <a:ext cx="3442855" cy="3466408"/>
              <a:chOff x="6145881" y="527857"/>
              <a:chExt cx="3442855" cy="3466408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995A93D-58E1-4CD2-8E9D-916A87AFD514}"/>
                  </a:ext>
                </a:extLst>
              </p:cNvPr>
              <p:cNvGrpSpPr/>
              <p:nvPr/>
            </p:nvGrpSpPr>
            <p:grpSpPr>
              <a:xfrm>
                <a:off x="6145881" y="527857"/>
                <a:ext cx="3442855" cy="3466408"/>
                <a:chOff x="2653144" y="527857"/>
                <a:chExt cx="3442855" cy="3466408"/>
              </a:xfrm>
            </p:grpSpPr>
            <p:sp>
              <p:nvSpPr>
                <p:cNvPr id="23" name="Rectangle : coins arrondis 22">
                  <a:extLst>
                    <a:ext uri="{FF2B5EF4-FFF2-40B4-BE49-F238E27FC236}">
                      <a16:creationId xmlns:a16="http://schemas.microsoft.com/office/drawing/2014/main" id="{833CB771-3743-4F60-9072-D80360A6E38C}"/>
                    </a:ext>
                  </a:extLst>
                </p:cNvPr>
                <p:cNvSpPr/>
                <p:nvPr/>
              </p:nvSpPr>
              <p:spPr>
                <a:xfrm>
                  <a:off x="2653144" y="527857"/>
                  <a:ext cx="3442855" cy="34664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F65341-5CE9-418F-B7E7-C4AD72EACE78}"/>
                    </a:ext>
                  </a:extLst>
                </p:cNvPr>
                <p:cNvSpPr/>
                <p:nvPr/>
              </p:nvSpPr>
              <p:spPr>
                <a:xfrm>
                  <a:off x="3148444" y="1547603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username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DC82917-4936-4CA4-B139-92C38D664252}"/>
                    </a:ext>
                  </a:extLst>
                </p:cNvPr>
                <p:cNvSpPr/>
                <p:nvPr/>
              </p:nvSpPr>
              <p:spPr>
                <a:xfrm>
                  <a:off x="3148444" y="1984020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password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B4838B2-A3E0-4F8D-A697-C077D0933615}"/>
                    </a:ext>
                  </a:extLst>
                </p:cNvPr>
                <p:cNvSpPr txBox="1"/>
                <p:nvPr/>
              </p:nvSpPr>
              <p:spPr>
                <a:xfrm>
                  <a:off x="3526673" y="1059873"/>
                  <a:ext cx="1695796" cy="38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rgbClr val="3AB395"/>
                      </a:solidFill>
                    </a:rPr>
                    <a:t>Inscription</a:t>
                  </a:r>
                </a:p>
              </p:txBody>
            </p:sp>
            <p:pic>
              <p:nvPicPr>
                <p:cNvPr id="27" name="Graphique 26" descr="Utilisateur contour">
                  <a:extLst>
                    <a:ext uri="{FF2B5EF4-FFF2-40B4-BE49-F238E27FC236}">
                      <a16:creationId xmlns:a16="http://schemas.microsoft.com/office/drawing/2014/main" id="{FE214C85-E928-4F1C-A42A-9EE18A307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164879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8" name="Graphique 27" descr="Verrou contour">
                  <a:extLst>
                    <a:ext uri="{FF2B5EF4-FFF2-40B4-BE49-F238E27FC236}">
                      <a16:creationId xmlns:a16="http://schemas.microsoft.com/office/drawing/2014/main" id="{D6504AD9-83DD-42D7-A11F-C670F811CC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2089365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FE2278-E684-4E6A-A03E-1CDE52BC2EF9}"/>
                  </a:ext>
                </a:extLst>
              </p:cNvPr>
              <p:cNvSpPr/>
              <p:nvPr/>
            </p:nvSpPr>
            <p:spPr>
              <a:xfrm>
                <a:off x="6641181" y="2417007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email</a:t>
                </a:r>
              </a:p>
            </p:txBody>
          </p:sp>
          <p:pic>
            <p:nvPicPr>
              <p:cNvPr id="32" name="Graphique 31" descr="Adresse de courrier contour">
                <a:extLst>
                  <a:ext uri="{FF2B5EF4-FFF2-40B4-BE49-F238E27FC236}">
                    <a16:creationId xmlns:a16="http://schemas.microsoft.com/office/drawing/2014/main" id="{883744CB-5781-4F9D-BDA9-7A7E6FC39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179" y="2518199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0BE9C-C7B5-4BE1-827F-E11BB83E2D54}"/>
                  </a:ext>
                </a:extLst>
              </p:cNvPr>
              <p:cNvSpPr/>
              <p:nvPr/>
            </p:nvSpPr>
            <p:spPr>
              <a:xfrm>
                <a:off x="6641181" y="285901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niveau</a:t>
                </a:r>
              </a:p>
            </p:txBody>
          </p:sp>
          <p:pic>
            <p:nvPicPr>
              <p:cNvPr id="36" name="Graphique 35" descr="Classe contour">
                <a:extLst>
                  <a:ext uri="{FF2B5EF4-FFF2-40B4-BE49-F238E27FC236}">
                    <a16:creationId xmlns:a16="http://schemas.microsoft.com/office/drawing/2014/main" id="{D860043F-B0C0-43B4-97EB-A5C5837C9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179" y="2960211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5F446E-3A27-4538-83CD-BA848FA89E0D}"/>
                  </a:ext>
                </a:extLst>
              </p:cNvPr>
              <p:cNvSpPr/>
              <p:nvPr/>
            </p:nvSpPr>
            <p:spPr>
              <a:xfrm>
                <a:off x="6641181" y="3301031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spécialité</a:t>
                </a:r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719F2AD-89CB-458D-BA7D-5D3894934DF5}"/>
                </a:ext>
              </a:extLst>
            </p:cNvPr>
            <p:cNvSpPr txBox="1"/>
            <p:nvPr/>
          </p:nvSpPr>
          <p:spPr>
            <a:xfrm>
              <a:off x="4985210" y="172780"/>
              <a:ext cx="22215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err="1">
                  <a:solidFill>
                    <a:schemeClr val="bg1"/>
                  </a:solidFill>
                </a:rPr>
                <a:t>Aurion</a:t>
              </a:r>
              <a:r>
                <a:rPr lang="fr-FR" sz="3200" dirty="0">
                  <a:solidFill>
                    <a:schemeClr val="bg1"/>
                  </a:solidFill>
                </a:rPr>
                <a:t> Pro</a:t>
              </a:r>
            </a:p>
          </p:txBody>
        </p:sp>
      </p:grpSp>
      <p:pic>
        <p:nvPicPr>
          <p:cNvPr id="43" name="Graphique 42" descr="Atome avec un remplissage uni">
            <a:extLst>
              <a:ext uri="{FF2B5EF4-FFF2-40B4-BE49-F238E27FC236}">
                <a16:creationId xmlns:a16="http://schemas.microsoft.com/office/drawing/2014/main" id="{729CF695-B528-4406-93E9-13742C2B9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7903" y="5642215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992" y="0"/>
            <a:ext cx="1946016" cy="194601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00" y="1990653"/>
            <a:ext cx="1440000" cy="11951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 de passe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Adresse 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4A434F-B354-48CA-A03C-EB0D6F76D4FF}"/>
              </a:ext>
            </a:extLst>
          </p:cNvPr>
          <p:cNvSpPr/>
          <p:nvPr/>
        </p:nvSpPr>
        <p:spPr>
          <a:xfrm>
            <a:off x="3431342" y="2053214"/>
            <a:ext cx="1715947" cy="1066165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Appartenir</a:t>
            </a:r>
          </a:p>
          <a:p>
            <a:pPr algn="ctr">
              <a:spcAft>
                <a:spcPts val="800"/>
              </a:spcAft>
            </a:pPr>
            <a:r>
              <a:rPr lang="fr-FR" sz="800" u="heavy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37DFE03D-5ACA-4A84-B936-B202CF6F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82" y="1959212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A6DDB8-187E-4007-B353-1816C9EB5C3E}"/>
              </a:ext>
            </a:extLst>
          </p:cNvPr>
          <p:cNvSpPr/>
          <p:nvPr/>
        </p:nvSpPr>
        <p:spPr>
          <a:xfrm>
            <a:off x="1200647" y="3545637"/>
            <a:ext cx="2225472" cy="1433021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</a:t>
            </a: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etude</a:t>
            </a: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3558A7B8-4247-4D45-ABF5-71929F89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407" y="5198319"/>
            <a:ext cx="1699948" cy="927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matière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</a:t>
            </a:r>
            <a:r>
              <a:rPr lang="fr-FR" sz="11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etude</a:t>
            </a:r>
            <a:r>
              <a:rPr lang="fr-FR" sz="11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C5F334BB-7441-42F0-8B39-4825EAA9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73" y="5198319"/>
            <a:ext cx="1634176" cy="9221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type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665" y="1956297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FCBCCD-E9B7-41E5-8F7B-3EFFE4B0FB3D}"/>
              </a:ext>
            </a:extLst>
          </p:cNvPr>
          <p:cNvSpPr/>
          <p:nvPr/>
        </p:nvSpPr>
        <p:spPr>
          <a:xfrm>
            <a:off x="7216947" y="2033598"/>
            <a:ext cx="1715770" cy="1105398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Obtenir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heavy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E7D5622-2E45-4381-8324-2BBFC4EF86F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313381" y="4978658"/>
            <a:ext cx="2" cy="21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3AE9604-BBA6-48E3-94B0-98D39E5173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13382" y="3219212"/>
            <a:ext cx="1" cy="326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705A84C-01B4-43B8-9CBB-8F320A0FFF8F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3033382" y="2586297"/>
            <a:ext cx="397960" cy="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895134B-C5A5-4890-A0CB-501227B9F46C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5147289" y="2586297"/>
            <a:ext cx="228711" cy="1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913E1D6-1CEF-4989-8622-125D94207BC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6816000" y="2586297"/>
            <a:ext cx="400947" cy="1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C7489DC-DB75-4D48-8267-6C8E5B69928F}"/>
              </a:ext>
            </a:extLst>
          </p:cNvPr>
          <p:cNvCxnSpPr>
            <a:stCxn id="15" idx="6"/>
            <a:endCxn id="13" idx="1"/>
          </p:cNvCxnSpPr>
          <p:nvPr/>
        </p:nvCxnSpPr>
        <p:spPr>
          <a:xfrm>
            <a:off x="8932717" y="2586297"/>
            <a:ext cx="400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BADCC5D3-4593-4743-BAB7-64163A3C870E}"/>
              </a:ext>
            </a:extLst>
          </p:cNvPr>
          <p:cNvSpPr/>
          <p:nvPr/>
        </p:nvSpPr>
        <p:spPr>
          <a:xfrm>
            <a:off x="8940929" y="3989956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1419AC39-FD38-4E9B-B257-E3DE608AE39C}"/>
              </a:ext>
            </a:extLst>
          </p:cNvPr>
          <p:cNvCxnSpPr>
            <a:cxnSpLocks/>
            <a:stCxn id="12" idx="3"/>
            <a:endCxn id="59" idx="4"/>
          </p:cNvCxnSpPr>
          <p:nvPr/>
        </p:nvCxnSpPr>
        <p:spPr>
          <a:xfrm flipV="1">
            <a:off x="8650649" y="4978658"/>
            <a:ext cx="1403016" cy="68076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87B6916-5F73-4AEE-BCA3-7716580D0BE3}"/>
              </a:ext>
            </a:extLst>
          </p:cNvPr>
          <p:cNvCxnSpPr>
            <a:stCxn id="13" idx="2"/>
            <a:endCxn id="59" idx="0"/>
          </p:cNvCxnSpPr>
          <p:nvPr/>
        </p:nvCxnSpPr>
        <p:spPr>
          <a:xfrm>
            <a:off x="10053665" y="3216297"/>
            <a:ext cx="0" cy="773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">
            <a:extLst>
              <a:ext uri="{FF2B5EF4-FFF2-40B4-BE49-F238E27FC236}">
                <a16:creationId xmlns:a16="http://schemas.microsoft.com/office/drawing/2014/main" id="{D0417EA2-58C2-4DE4-BC28-F417A72C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03" y="2361085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28" name="Zone de texte 2">
            <a:extLst>
              <a:ext uri="{FF2B5EF4-FFF2-40B4-BE49-F238E27FC236}">
                <a16:creationId xmlns:a16="http://schemas.microsoft.com/office/drawing/2014/main" id="{BDB420AF-E903-4F97-91D8-13CCA14BF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914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0" name="Zone de texte 2">
            <a:extLst>
              <a:ext uri="{FF2B5EF4-FFF2-40B4-BE49-F238E27FC236}">
                <a16:creationId xmlns:a16="http://schemas.microsoft.com/office/drawing/2014/main" id="{4988718D-ACA3-4D41-9CA4-89632A44E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767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2" name="Zone de texte 2">
            <a:extLst>
              <a:ext uri="{FF2B5EF4-FFF2-40B4-BE49-F238E27FC236}">
                <a16:creationId xmlns:a16="http://schemas.microsoft.com/office/drawing/2014/main" id="{83D981E6-E3AB-47F4-8757-C05E77AA4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950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3" name="Zone de texte 2">
            <a:extLst>
              <a:ext uri="{FF2B5EF4-FFF2-40B4-BE49-F238E27FC236}">
                <a16:creationId xmlns:a16="http://schemas.microsoft.com/office/drawing/2014/main" id="{F47817B7-387A-462A-9AE9-D9C66FC26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9920" y="3478284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4" name="Zone de texte 2">
            <a:extLst>
              <a:ext uri="{FF2B5EF4-FFF2-40B4-BE49-F238E27FC236}">
                <a16:creationId xmlns:a16="http://schemas.microsoft.com/office/drawing/2014/main" id="{30E3B772-CDF1-4F34-89B5-9C714DE6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867" y="5413017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5" name="Zone de texte 2">
            <a:extLst>
              <a:ext uri="{FF2B5EF4-FFF2-40B4-BE49-F238E27FC236}">
                <a16:creationId xmlns:a16="http://schemas.microsoft.com/office/drawing/2014/main" id="{2B9F44BD-1755-426F-9C79-A929B97B2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143" y="5413168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7" name="Zone de texte 2">
            <a:extLst>
              <a:ext uri="{FF2B5EF4-FFF2-40B4-BE49-F238E27FC236}">
                <a16:creationId xmlns:a16="http://schemas.microsoft.com/office/drawing/2014/main" id="{21B87AAE-1115-4985-AEDB-E15C79E02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381" y="4986303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8" name="Zone de texte 2">
            <a:extLst>
              <a:ext uri="{FF2B5EF4-FFF2-40B4-BE49-F238E27FC236}">
                <a16:creationId xmlns:a16="http://schemas.microsoft.com/office/drawing/2014/main" id="{45EEAD4A-F15E-4DED-86F5-3A4C95140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495" y="3257582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4ED811F-F00C-425D-8C10-165FF470A681}"/>
              </a:ext>
            </a:extLst>
          </p:cNvPr>
          <p:cNvSpPr/>
          <p:nvPr/>
        </p:nvSpPr>
        <p:spPr>
          <a:xfrm>
            <a:off x="3641508" y="5171357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8C74C9-10E2-4763-BDAF-17AA4322D532}"/>
              </a:ext>
            </a:extLst>
          </p:cNvPr>
          <p:cNvCxnSpPr>
            <a:cxnSpLocks/>
            <a:stCxn id="10" idx="3"/>
            <a:endCxn id="50" idx="2"/>
          </p:cNvCxnSpPr>
          <p:nvPr/>
        </p:nvCxnSpPr>
        <p:spPr>
          <a:xfrm>
            <a:off x="3163355" y="5661985"/>
            <a:ext cx="478153" cy="3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ED42505-82B9-492E-B8CF-4DC9AE1A83EC}"/>
              </a:ext>
            </a:extLst>
          </p:cNvPr>
          <p:cNvCxnSpPr>
            <a:cxnSpLocks/>
            <a:stCxn id="50" idx="6"/>
            <a:endCxn id="12" idx="1"/>
          </p:cNvCxnSpPr>
          <p:nvPr/>
        </p:nvCxnSpPr>
        <p:spPr>
          <a:xfrm flipV="1">
            <a:off x="5866980" y="5659418"/>
            <a:ext cx="1149493" cy="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 de texte 2">
            <a:extLst>
              <a:ext uri="{FF2B5EF4-FFF2-40B4-BE49-F238E27FC236}">
                <a16:creationId xmlns:a16="http://schemas.microsoft.com/office/drawing/2014/main" id="{2CAD9DB3-E684-4C7C-B555-976F35D2F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192" y="5412301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7511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sur </a:t>
            </a:r>
            <a:r>
              <a:rPr lang="fr-FR" dirty="0" err="1"/>
              <a:t>Aurion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131</Words>
  <Application>Microsoft Office PowerPoint</Application>
  <PresentationFormat>Grand écran</PresentationFormat>
  <Paragraphs>68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5</cp:revision>
  <dcterms:created xsi:type="dcterms:W3CDTF">2021-05-18T07:16:03Z</dcterms:created>
  <dcterms:modified xsi:type="dcterms:W3CDTF">2021-05-19T13:58:11Z</dcterms:modified>
</cp:coreProperties>
</file>