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2" r:id="rId5"/>
    <p:sldId id="265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478"/>
    <a:srgbClr val="1CA9B0"/>
    <a:srgbClr val="FFFFFF"/>
    <a:srgbClr val="007274"/>
    <a:srgbClr val="3AB395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108" dt="2021-06-25T09:01:2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redo custSel addSld delSld modSld sldOrd">
      <pc:chgData name="Hugo DEMENEZ" userId="167f3b24-aa49-4d1b-b001-4f9180dfa13d" providerId="ADAL" clId="{7F131F86-5835-4106-9139-BC7AD26F85E4}" dt="2021-06-25T09:05:33.444" v="810" actId="14100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modSp mod">
        <pc:chgData name="Hugo DEMENEZ" userId="167f3b24-aa49-4d1b-b001-4f9180dfa13d" providerId="ADAL" clId="{7F131F86-5835-4106-9139-BC7AD26F85E4}" dt="2021-06-25T08:55:50.944" v="670" actId="404"/>
        <pc:sldMkLst>
          <pc:docMk/>
          <pc:sldMk cId="2640128254" sldId="258"/>
        </pc:sldMkLst>
        <pc:spChg chg="mod">
          <ac:chgData name="Hugo DEMENEZ" userId="167f3b24-aa49-4d1b-b001-4f9180dfa13d" providerId="ADAL" clId="{7F131F86-5835-4106-9139-BC7AD26F85E4}" dt="2021-06-25T08:55:50.944" v="670" actId="404"/>
          <ac:spMkLst>
            <pc:docMk/>
            <pc:sldMk cId="2640128254" sldId="258"/>
            <ac:spMk id="14" creationId="{58BCBBC0-2414-4567-8327-95474463946F}"/>
          </ac:spMkLst>
        </pc:spChg>
        <pc:spChg chg="mod">
          <ac:chgData name="Hugo DEMENEZ" userId="167f3b24-aa49-4d1b-b001-4f9180dfa13d" providerId="ADAL" clId="{7F131F86-5835-4106-9139-BC7AD26F85E4}" dt="2021-06-25T08:55:50.944" v="670" actId="404"/>
          <ac:spMkLst>
            <pc:docMk/>
            <pc:sldMk cId="2640128254" sldId="258"/>
            <ac:spMk id="15" creationId="{0A278963-E5E5-46EE-A983-0B76BF41BD09}"/>
          </ac:spMkLst>
        </pc:spChg>
        <pc:spChg chg="mod">
          <ac:chgData name="Hugo DEMENEZ" userId="167f3b24-aa49-4d1b-b001-4f9180dfa13d" providerId="ADAL" clId="{7F131F86-5835-4106-9139-BC7AD26F85E4}" dt="2021-06-25T08:55:50.944" v="670" actId="404"/>
          <ac:spMkLst>
            <pc:docMk/>
            <pc:sldMk cId="2640128254" sldId="258"/>
            <ac:spMk id="16" creationId="{D4E4183B-F45A-4F5F-833C-E55547C671A4}"/>
          </ac:spMkLst>
        </pc:spChg>
        <pc:spChg chg="mod">
          <ac:chgData name="Hugo DEMENEZ" userId="167f3b24-aa49-4d1b-b001-4f9180dfa13d" providerId="ADAL" clId="{7F131F86-5835-4106-9139-BC7AD26F85E4}" dt="2021-06-24T12:29:51.969" v="370" actId="207"/>
          <ac:spMkLst>
            <pc:docMk/>
            <pc:sldMk cId="2640128254" sldId="258"/>
            <ac:spMk id="28" creationId="{A8799BA1-07E6-41FA-AE8C-27B589A64FFE}"/>
          </ac:spMkLst>
        </pc:spChg>
        <pc:cxnChg chg="mod">
          <ac:chgData name="Hugo DEMENEZ" userId="167f3b24-aa49-4d1b-b001-4f9180dfa13d" providerId="ADAL" clId="{7F131F86-5835-4106-9139-BC7AD26F85E4}" dt="2021-06-24T12:29:57.422" v="371" actId="208"/>
          <ac:cxnSpMkLst>
            <pc:docMk/>
            <pc:sldMk cId="2640128254" sldId="258"/>
            <ac:cxnSpMk id="11" creationId="{B04DCE85-A0C4-45A2-B46F-4B2760F92F52}"/>
          </ac:cxnSpMkLst>
        </pc:cxnChg>
        <pc:cxnChg chg="mod">
          <ac:chgData name="Hugo DEMENEZ" userId="167f3b24-aa49-4d1b-b001-4f9180dfa13d" providerId="ADAL" clId="{7F131F86-5835-4106-9139-BC7AD26F85E4}" dt="2021-06-24T12:29:59.567" v="372" actId="208"/>
          <ac:cxnSpMkLst>
            <pc:docMk/>
            <pc:sldMk cId="2640128254" sldId="258"/>
            <ac:cxnSpMk id="13" creationId="{0121C585-36E9-4E04-A970-8D2234D280B2}"/>
          </ac:cxnSpMkLst>
        </pc:cxnChg>
      </pc:sldChg>
      <pc:sldChg chg="delSp modSp mod">
        <pc:chgData name="Hugo DEMENEZ" userId="167f3b24-aa49-4d1b-b001-4f9180dfa13d" providerId="ADAL" clId="{7F131F86-5835-4106-9139-BC7AD26F85E4}" dt="2021-06-24T12:28:18.971" v="363" actId="207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 ord">
          <ac:chgData name="Hugo DEMENEZ" userId="167f3b24-aa49-4d1b-b001-4f9180dfa13d" providerId="ADAL" clId="{7F131F86-5835-4106-9139-BC7AD26F85E4}" dt="2021-06-24T12:28:18.971" v="363" actId="207"/>
          <ac:spMkLst>
            <pc:docMk/>
            <pc:sldMk cId="3053268203" sldId="260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35:24.114" v="77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modSp mod">
        <pc:chgData name="Hugo DEMENEZ" userId="167f3b24-aa49-4d1b-b001-4f9180dfa13d" providerId="ADAL" clId="{7F131F86-5835-4106-9139-BC7AD26F85E4}" dt="2021-06-25T08:55:29.343" v="668" actId="404"/>
        <pc:sldMkLst>
          <pc:docMk/>
          <pc:sldMk cId="1097528585" sldId="261"/>
        </pc:sldMkLst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7" creationId="{C34615B9-2DFF-455A-A648-8C8D5D8107A1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4" creationId="{D7AD82F6-38E5-46B5-838B-EFD5701026C7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5" creationId="{B6532C3D-1E94-48F4-92D3-FF1FEB77DF7C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6" creationId="{D13169A7-58A9-4A7A-9142-0822CF3B6196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7" creationId="{64C924E3-0B54-46A6-A8F2-4B347CEFBE60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8" creationId="{64C924E3-0B54-46A6-A8F2-4B347CEFBE60}"/>
          </ac:spMkLst>
        </pc:spChg>
        <pc:spChg chg="mod">
          <ac:chgData name="Hugo DEMENEZ" userId="167f3b24-aa49-4d1b-b001-4f9180dfa13d" providerId="ADAL" clId="{7F131F86-5835-4106-9139-BC7AD26F85E4}" dt="2021-06-25T08:55:29.343" v="668" actId="404"/>
          <ac:spMkLst>
            <pc:docMk/>
            <pc:sldMk cId="1097528585" sldId="261"/>
            <ac:spMk id="49" creationId="{64C924E3-0B54-46A6-A8F2-4B347CEFBE60}"/>
          </ac:spMkLst>
        </pc:spChg>
        <pc:spChg chg="mod">
          <ac:chgData name="Hugo DEMENEZ" userId="167f3b24-aa49-4d1b-b001-4f9180dfa13d" providerId="ADAL" clId="{7F131F86-5835-4106-9139-BC7AD26F85E4}" dt="2021-06-24T12:30:03.531" v="373" actId="208"/>
          <ac:spMkLst>
            <pc:docMk/>
            <pc:sldMk cId="1097528585" sldId="261"/>
            <ac:spMk id="56" creationId="{5D9CCEDE-BEFF-455D-B8AD-4395B3207A75}"/>
          </ac:spMkLst>
        </pc:spChg>
        <pc:cxnChg chg="mod">
          <ac:chgData name="Hugo DEMENEZ" userId="167f3b24-aa49-4d1b-b001-4f9180dfa13d" providerId="ADAL" clId="{7F131F86-5835-4106-9139-BC7AD26F85E4}" dt="2021-06-24T12:30:11.263" v="377" actId="208"/>
          <ac:cxnSpMkLst>
            <pc:docMk/>
            <pc:sldMk cId="1097528585" sldId="261"/>
            <ac:cxnSpMk id="18" creationId="{9F1F7F94-3E03-4BF4-B0DA-3E483D4091FD}"/>
          </ac:cxnSpMkLst>
        </pc:cxnChg>
        <pc:cxnChg chg="mod">
          <ac:chgData name="Hugo DEMENEZ" userId="167f3b24-aa49-4d1b-b001-4f9180dfa13d" providerId="ADAL" clId="{7F131F86-5835-4106-9139-BC7AD26F85E4}" dt="2021-06-24T12:30:07.672" v="375" actId="208"/>
          <ac:cxnSpMkLst>
            <pc:docMk/>
            <pc:sldMk cId="1097528585" sldId="261"/>
            <ac:cxnSpMk id="20" creationId="{DF4A8761-E6F2-4322-A39D-E667B9206136}"/>
          </ac:cxnSpMkLst>
        </pc:cxnChg>
        <pc:cxnChg chg="mod">
          <ac:chgData name="Hugo DEMENEZ" userId="167f3b24-aa49-4d1b-b001-4f9180dfa13d" providerId="ADAL" clId="{7F131F86-5835-4106-9139-BC7AD26F85E4}" dt="2021-06-24T12:30:13.555" v="378" actId="208"/>
          <ac:cxnSpMkLst>
            <pc:docMk/>
            <pc:sldMk cId="1097528585" sldId="261"/>
            <ac:cxnSpMk id="22" creationId="{999A1327-5579-4EA8-8A9E-BC0C1C88DB9B}"/>
          </ac:cxnSpMkLst>
        </pc:cxnChg>
        <pc:cxnChg chg="mod">
          <ac:chgData name="Hugo DEMENEZ" userId="167f3b24-aa49-4d1b-b001-4f9180dfa13d" providerId="ADAL" clId="{7F131F86-5835-4106-9139-BC7AD26F85E4}" dt="2021-06-24T12:30:09.647" v="376" actId="208"/>
          <ac:cxnSpMkLst>
            <pc:docMk/>
            <pc:sldMk cId="1097528585" sldId="261"/>
            <ac:cxnSpMk id="26" creationId="{6D026E81-4BA2-46CB-BB7D-F421754F9A6B}"/>
          </ac:cxnSpMkLst>
        </pc:cxnChg>
        <pc:cxnChg chg="mod">
          <ac:chgData name="Hugo DEMENEZ" userId="167f3b24-aa49-4d1b-b001-4f9180dfa13d" providerId="ADAL" clId="{7F131F86-5835-4106-9139-BC7AD26F85E4}" dt="2021-06-24T12:30:05.834" v="374" actId="208"/>
          <ac:cxnSpMkLst>
            <pc:docMk/>
            <pc:sldMk cId="1097528585" sldId="261"/>
            <ac:cxnSpMk id="28" creationId="{F045217E-C339-4764-A140-DDE4BD32E03F}"/>
          </ac:cxnSpMkLst>
        </pc:cxnChg>
        <pc:cxnChg chg="mod">
          <ac:chgData name="Hugo DEMENEZ" userId="167f3b24-aa49-4d1b-b001-4f9180dfa13d" providerId="ADAL" clId="{7F131F86-5835-4106-9139-BC7AD26F85E4}" dt="2021-06-24T12:30:15.760" v="379" actId="208"/>
          <ac:cxnSpMkLst>
            <pc:docMk/>
            <pc:sldMk cId="1097528585" sldId="261"/>
            <ac:cxnSpMk id="54" creationId="{BFC3068B-BF6B-4773-82F4-8DA63F42B67A}"/>
          </ac:cxnSpMkLst>
        </pc:cxnChg>
      </pc:sldChg>
      <pc:sldChg chg="addSp delSp modSp add mod ord">
        <pc:chgData name="Hugo DEMENEZ" userId="167f3b24-aa49-4d1b-b001-4f9180dfa13d" providerId="ADAL" clId="{7F131F86-5835-4106-9139-BC7AD26F85E4}" dt="2021-06-25T07:50:04.969" v="543" actId="14100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4T12:33:03.253" v="424" actId="1076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4T12:34:37.423" v="434" actId="1076"/>
          <ac:spMkLst>
            <pc:docMk/>
            <pc:sldMk cId="2802110099" sldId="262"/>
            <ac:spMk id="4" creationId="{27F62C65-47DE-4919-A57B-697111F728D2}"/>
          </ac:spMkLst>
        </pc:spChg>
        <pc:spChg chg="add del mod">
          <ac:chgData name="Hugo DEMENEZ" userId="167f3b24-aa49-4d1b-b001-4f9180dfa13d" providerId="ADAL" clId="{7F131F86-5835-4106-9139-BC7AD26F85E4}" dt="2021-06-25T07:49:06.094" v="523" actId="767"/>
          <ac:spMkLst>
            <pc:docMk/>
            <pc:sldMk cId="2802110099" sldId="262"/>
            <ac:spMk id="6" creationId="{9451D53F-C120-4C18-8D87-97D988276C24}"/>
          </ac:spMkLst>
        </pc:spChg>
        <pc:spChg chg="del mod">
          <ac:chgData name="Hugo DEMENEZ" userId="167f3b24-aa49-4d1b-b001-4f9180dfa13d" providerId="ADAL" clId="{7F131F86-5835-4106-9139-BC7AD26F85E4}" dt="2021-06-24T12:16:39.025" v="300" actId="478"/>
          <ac:spMkLst>
            <pc:docMk/>
            <pc:sldMk cId="2802110099" sldId="262"/>
            <ac:spMk id="6" creationId="{D4307DF5-609A-4D7B-8D44-CBCABCA0B100}"/>
          </ac:spMkLst>
        </pc:spChg>
        <pc:spChg chg="add mod topLvl">
          <ac:chgData name="Hugo DEMENEZ" userId="167f3b24-aa49-4d1b-b001-4f9180dfa13d" providerId="ADAL" clId="{7F131F86-5835-4106-9139-BC7AD26F85E4}" dt="2021-06-25T07:50:04.969" v="543" actId="14100"/>
          <ac:spMkLst>
            <pc:docMk/>
            <pc:sldMk cId="2802110099" sldId="262"/>
            <ac:spMk id="7" creationId="{19B85DCD-55DA-4A40-9100-69DE263053FC}"/>
          </ac:spMkLst>
        </pc:spChg>
        <pc:spChg chg="mod">
          <ac:chgData name="Hugo DEMENEZ" userId="167f3b24-aa49-4d1b-b001-4f9180dfa13d" providerId="ADAL" clId="{7F131F86-5835-4106-9139-BC7AD26F85E4}" dt="2021-06-24T12:32:18.594" v="416" actId="1076"/>
          <ac:spMkLst>
            <pc:docMk/>
            <pc:sldMk cId="2802110099" sldId="262"/>
            <ac:spMk id="10" creationId="{45469E6A-666F-4096-83B5-99CDA6392B53}"/>
          </ac:spMkLst>
        </pc:spChg>
        <pc:spChg chg="add del mod">
          <ac:chgData name="Hugo DEMENEZ" userId="167f3b24-aa49-4d1b-b001-4f9180dfa13d" providerId="ADAL" clId="{7F131F86-5835-4106-9139-BC7AD26F85E4}" dt="2021-06-24T12:14:08.887" v="280" actId="478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4T12:34:58.263" v="439" actId="1076"/>
          <ac:spMkLst>
            <pc:docMk/>
            <pc:sldMk cId="2802110099" sldId="262"/>
            <ac:spMk id="15" creationId="{8D337154-727B-4C42-BE48-953F3805EEB6}"/>
          </ac:spMkLst>
        </pc:spChg>
        <pc:spChg chg="mod">
          <ac:chgData name="Hugo DEMENEZ" userId="167f3b24-aa49-4d1b-b001-4f9180dfa13d" providerId="ADAL" clId="{7F131F86-5835-4106-9139-BC7AD26F85E4}" dt="2021-06-24T12:34:47.629" v="436" actId="1076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4T12:34:32.435" v="432" actId="122"/>
          <ac:spMkLst>
            <pc:docMk/>
            <pc:sldMk cId="2802110099" sldId="262"/>
            <ac:spMk id="17" creationId="{91405845-7A33-41A4-952D-53010A26B424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19" creationId="{8751C10A-3A3D-4119-81E5-2F8F2C996EA8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20" creationId="{273F7681-570D-48B7-899E-3F8856A9D6E3}"/>
          </ac:spMkLst>
        </pc:spChg>
        <pc:spChg chg="mod topLvl">
          <ac:chgData name="Hugo DEMENEZ" userId="167f3b24-aa49-4d1b-b001-4f9180dfa13d" providerId="ADAL" clId="{7F131F86-5835-4106-9139-BC7AD26F85E4}" dt="2021-06-25T07:49:14.377" v="533" actId="165"/>
          <ac:spMkLst>
            <pc:docMk/>
            <pc:sldMk cId="2802110099" sldId="262"/>
            <ac:spMk id="22" creationId="{DD4CA510-970A-4D97-8545-DF4894514418}"/>
          </ac:spMkLst>
        </pc:spChg>
        <pc:spChg chg="add del mod topLvl">
          <ac:chgData name="Hugo DEMENEZ" userId="167f3b24-aa49-4d1b-b001-4f9180dfa13d" providerId="ADAL" clId="{7F131F86-5835-4106-9139-BC7AD26F85E4}" dt="2021-06-25T07:49:57.741" v="542" actId="14100"/>
          <ac:spMkLst>
            <pc:docMk/>
            <pc:sldMk cId="2802110099" sldId="262"/>
            <ac:spMk id="23" creationId="{CA300025-D2CD-4D07-9BA4-691359C85DDD}"/>
          </ac:spMkLst>
        </pc:spChg>
        <pc:spChg chg="mod topLvl">
          <ac:chgData name="Hugo DEMENEZ" userId="167f3b24-aa49-4d1b-b001-4f9180dfa13d" providerId="ADAL" clId="{7F131F86-5835-4106-9139-BC7AD26F85E4}" dt="2021-06-24T12:35:27.927" v="448" actId="692"/>
          <ac:spMkLst>
            <pc:docMk/>
            <pc:sldMk cId="2802110099" sldId="262"/>
            <ac:spMk id="25" creationId="{DB40529E-A380-484B-A252-D5BC701126DF}"/>
          </ac:spMkLst>
        </pc:spChg>
        <pc:spChg chg="mod topLvl">
          <ac:chgData name="Hugo DEMENEZ" userId="167f3b24-aa49-4d1b-b001-4f9180dfa13d" providerId="ADAL" clId="{7F131F86-5835-4106-9139-BC7AD26F85E4}" dt="2021-06-24T12:32:02.189" v="413" actId="165"/>
          <ac:spMkLst>
            <pc:docMk/>
            <pc:sldMk cId="2802110099" sldId="262"/>
            <ac:spMk id="26" creationId="{0956BFAA-2DA2-445B-87E4-B31B8B61179E}"/>
          </ac:spMkLst>
        </pc:spChg>
        <pc:spChg chg="mod topLvl">
          <ac:chgData name="Hugo DEMENEZ" userId="167f3b24-aa49-4d1b-b001-4f9180dfa13d" providerId="ADAL" clId="{7F131F86-5835-4106-9139-BC7AD26F85E4}" dt="2021-06-25T07:49:10.122" v="532" actId="165"/>
          <ac:spMkLst>
            <pc:docMk/>
            <pc:sldMk cId="2802110099" sldId="262"/>
            <ac:spMk id="36" creationId="{DA762878-CDC5-4812-AD82-2AEEBA59F550}"/>
          </ac:spMkLst>
        </pc:spChg>
        <pc:grpChg chg="add del mod">
          <ac:chgData name="Hugo DEMENEZ" userId="167f3b24-aa49-4d1b-b001-4f9180dfa13d" providerId="ADAL" clId="{7F131F86-5835-4106-9139-BC7AD26F85E4}" dt="2021-06-25T07:49:10.122" v="532" actId="165"/>
          <ac:grpSpMkLst>
            <pc:docMk/>
            <pc:sldMk cId="2802110099" sldId="262"/>
            <ac:grpSpMk id="8" creationId="{E22F235E-69EB-42EF-813B-E66310B54F2E}"/>
          </ac:grpSpMkLst>
        </pc:grpChg>
        <pc:grpChg chg="add del mod">
          <ac:chgData name="Hugo DEMENEZ" userId="167f3b24-aa49-4d1b-b001-4f9180dfa13d" providerId="ADAL" clId="{7F131F86-5835-4106-9139-BC7AD26F85E4}" dt="2021-06-24T12:13:36.087" v="270"/>
          <ac:grpSpMkLst>
            <pc:docMk/>
            <pc:sldMk cId="2802110099" sldId="262"/>
            <ac:grpSpMk id="18" creationId="{46DF15B1-B572-4F94-BF4F-B14E278D774F}"/>
          </ac:grpSpMkLst>
        </pc:grpChg>
        <pc:grpChg chg="add del mod">
          <ac:chgData name="Hugo DEMENEZ" userId="167f3b24-aa49-4d1b-b001-4f9180dfa13d" providerId="ADAL" clId="{7F131F86-5835-4106-9139-BC7AD26F85E4}" dt="2021-06-25T07:49:14.377" v="533" actId="165"/>
          <ac:grpSpMkLst>
            <pc:docMk/>
            <pc:sldMk cId="2802110099" sldId="262"/>
            <ac:grpSpMk id="21" creationId="{A2920D4B-CD67-4AAD-962B-899AB9B08CB3}"/>
          </ac:grpSpMkLst>
        </pc:grpChg>
        <pc:grpChg chg="add del mod">
          <ac:chgData name="Hugo DEMENEZ" userId="167f3b24-aa49-4d1b-b001-4f9180dfa13d" providerId="ADAL" clId="{7F131F86-5835-4106-9139-BC7AD26F85E4}" dt="2021-06-24T12:32:02.189" v="413" actId="165"/>
          <ac:grpSpMkLst>
            <pc:docMk/>
            <pc:sldMk cId="2802110099" sldId="262"/>
            <ac:grpSpMk id="24" creationId="{C761E0B4-1FCF-4BBD-B7B2-361F9E6D27AE}"/>
          </ac:grpSpMkLst>
        </pc:grpChg>
        <pc:picChg chg="mod">
          <ac:chgData name="Hugo DEMENEZ" userId="167f3b24-aa49-4d1b-b001-4f9180dfa13d" providerId="ADAL" clId="{7F131F86-5835-4106-9139-BC7AD26F85E4}" dt="2021-06-24T12:28:04.480" v="359" actId="207"/>
          <ac:picMkLst>
            <pc:docMk/>
            <pc:sldMk cId="2802110099" sldId="262"/>
            <ac:picMk id="5" creationId="{95FE15F4-47FC-4B29-A393-FC4D86AA40CB}"/>
          </ac:picMkLst>
        </pc:picChg>
        <pc:cxnChg chg="mod">
          <ac:chgData name="Hugo DEMENEZ" userId="167f3b24-aa49-4d1b-b001-4f9180dfa13d" providerId="ADAL" clId="{7F131F86-5835-4106-9139-BC7AD26F85E4}" dt="2021-06-24T12:32:11.684" v="415" actId="1076"/>
          <ac:cxnSpMkLst>
            <pc:docMk/>
            <pc:sldMk cId="2802110099" sldId="262"/>
            <ac:cxnSpMk id="3" creationId="{DC8B4E1B-DA99-4E6F-9F0E-F3814BADE0E2}"/>
          </ac:cxnSpMkLst>
        </pc:cxnChg>
        <pc:cxnChg chg="add mod">
          <ac:chgData name="Hugo DEMENEZ" userId="167f3b24-aa49-4d1b-b001-4f9180dfa13d" providerId="ADAL" clId="{7F131F86-5835-4106-9139-BC7AD26F85E4}" dt="2021-06-24T12:34:10.082" v="427" actId="1076"/>
          <ac:cxnSpMkLst>
            <pc:docMk/>
            <pc:sldMk cId="2802110099" sldId="262"/>
            <ac:cxnSpMk id="9" creationId="{A7B88FCF-9EBD-4886-93BF-C6C6E97BCDDF}"/>
          </ac:cxnSpMkLst>
        </pc:cxnChg>
        <pc:cxnChg chg="del mod">
          <ac:chgData name="Hugo DEMENEZ" userId="167f3b24-aa49-4d1b-b001-4f9180dfa13d" providerId="ADAL" clId="{7F131F86-5835-4106-9139-BC7AD26F85E4}" dt="2021-06-24T12:18:21.053" v="326" actId="478"/>
          <ac:cxnSpMkLst>
            <pc:docMk/>
            <pc:sldMk cId="2802110099" sldId="262"/>
            <ac:cxnSpMk id="11" creationId="{2620ABF6-2469-4819-B334-C8691A259289}"/>
          </ac:cxnSpMkLst>
        </pc:cxnChg>
        <pc:cxnChg chg="mod">
          <ac:chgData name="Hugo DEMENEZ" userId="167f3b24-aa49-4d1b-b001-4f9180dfa13d" providerId="ADAL" clId="{7F131F86-5835-4106-9139-BC7AD26F85E4}" dt="2021-06-24T12:34:18.597" v="429" actId="14100"/>
          <ac:cxnSpMkLst>
            <pc:docMk/>
            <pc:sldMk cId="2802110099" sldId="262"/>
            <ac:cxnSpMk id="12" creationId="{79428F22-5AF7-4248-943F-EBDF6E207B57}"/>
          </ac:cxnSpMkLst>
        </pc:cxnChg>
        <pc:cxnChg chg="del mod">
          <ac:chgData name="Hugo DEMENEZ" userId="167f3b24-aa49-4d1b-b001-4f9180dfa13d" providerId="ADAL" clId="{7F131F86-5835-4106-9139-BC7AD26F85E4}" dt="2021-06-24T12:27:41.176" v="353" actId="478"/>
          <ac:cxnSpMkLst>
            <pc:docMk/>
            <pc:sldMk cId="2802110099" sldId="262"/>
            <ac:cxnSpMk id="14" creationId="{76AFD5ED-273B-4671-B620-947693BA8583}"/>
          </ac:cxnSpMkLst>
        </pc:cxnChg>
        <pc:cxnChg chg="add mod">
          <ac:chgData name="Hugo DEMENEZ" userId="167f3b24-aa49-4d1b-b001-4f9180dfa13d" providerId="ADAL" clId="{7F131F86-5835-4106-9139-BC7AD26F85E4}" dt="2021-06-24T12:32:48.955" v="423" actId="1076"/>
          <ac:cxnSpMkLst>
            <pc:docMk/>
            <pc:sldMk cId="2802110099" sldId="262"/>
            <ac:cxnSpMk id="29" creationId="{2B02A9E0-2511-472F-BCA5-BBEEC070754B}"/>
          </ac:cxnSpMkLst>
        </pc:cxnChg>
      </pc:sldChg>
      <pc:sldChg chg="modSp add mod">
        <pc:chgData name="Hugo DEMENEZ" userId="167f3b24-aa49-4d1b-b001-4f9180dfa13d" providerId="ADAL" clId="{7F131F86-5835-4106-9139-BC7AD26F85E4}" dt="2021-06-24T12:28:13.567" v="361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4T12:28:13.567" v="361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  <pc:sldChg chg="addSp delSp modSp new mod">
        <pc:chgData name="Hugo DEMENEZ" userId="167f3b24-aa49-4d1b-b001-4f9180dfa13d" providerId="ADAL" clId="{7F131F86-5835-4106-9139-BC7AD26F85E4}" dt="2021-06-24T12:38:27.476" v="485" actId="1037"/>
        <pc:sldMkLst>
          <pc:docMk/>
          <pc:sldMk cId="1683770341" sldId="264"/>
        </pc:sldMkLst>
        <pc:spChg chg="del">
          <ac:chgData name="Hugo DEMENEZ" userId="167f3b24-aa49-4d1b-b001-4f9180dfa13d" providerId="ADAL" clId="{7F131F86-5835-4106-9139-BC7AD26F85E4}" dt="2021-06-22T13:37:41.969" v="82" actId="478"/>
          <ac:spMkLst>
            <pc:docMk/>
            <pc:sldMk cId="1683770341" sldId="264"/>
            <ac:spMk id="2" creationId="{62E4CD56-9734-4060-9390-B97648A826B3}"/>
          </ac:spMkLst>
        </pc:spChg>
        <pc:spChg chg="del">
          <ac:chgData name="Hugo DEMENEZ" userId="167f3b24-aa49-4d1b-b001-4f9180dfa13d" providerId="ADAL" clId="{7F131F86-5835-4106-9139-BC7AD26F85E4}" dt="2021-06-22T13:37:42.793" v="83" actId="478"/>
          <ac:spMkLst>
            <pc:docMk/>
            <pc:sldMk cId="1683770341" sldId="264"/>
            <ac:spMk id="3" creationId="{62BC0EA5-E363-42FE-BF22-E2124F9CAC5B}"/>
          </ac:spMkLst>
        </pc:spChg>
        <pc:spChg chg="add del mod">
          <ac:chgData name="Hugo DEMENEZ" userId="167f3b24-aa49-4d1b-b001-4f9180dfa13d" providerId="ADAL" clId="{7F131F86-5835-4106-9139-BC7AD26F85E4}" dt="2021-06-24T12:37:17.044" v="469" actId="478"/>
          <ac:spMkLst>
            <pc:docMk/>
            <pc:sldMk cId="1683770341" sldId="264"/>
            <ac:spMk id="4" creationId="{CB3616D0-9F07-4458-9993-4468DF52766F}"/>
          </ac:spMkLst>
        </pc:spChg>
        <pc:spChg chg="add mod ord">
          <ac:chgData name="Hugo DEMENEZ" userId="167f3b24-aa49-4d1b-b001-4f9180dfa13d" providerId="ADAL" clId="{7F131F86-5835-4106-9139-BC7AD26F85E4}" dt="2021-06-24T12:38:27.476" v="485" actId="1037"/>
          <ac:spMkLst>
            <pc:docMk/>
            <pc:sldMk cId="1683770341" sldId="264"/>
            <ac:spMk id="5" creationId="{4C58413D-A6FF-4572-9B35-1EF169079D94}"/>
          </ac:spMkLst>
        </pc:spChg>
        <pc:spChg chg="add mod">
          <ac:chgData name="Hugo DEMENEZ" userId="167f3b24-aa49-4d1b-b001-4f9180dfa13d" providerId="ADAL" clId="{7F131F86-5835-4106-9139-BC7AD26F85E4}" dt="2021-06-22T13:43:37.792" v="200" actId="14861"/>
          <ac:spMkLst>
            <pc:docMk/>
            <pc:sldMk cId="1683770341" sldId="264"/>
            <ac:spMk id="15" creationId="{C4DAF09E-B347-45F9-8209-514551EFCDBA}"/>
          </ac:spMkLst>
        </pc:spChg>
        <pc:graphicFrameChg chg="add mod">
          <ac:chgData name="Hugo DEMENEZ" userId="167f3b24-aa49-4d1b-b001-4f9180dfa13d" providerId="ADAL" clId="{7F131F86-5835-4106-9139-BC7AD26F85E4}" dt="2021-06-24T12:36:10.152" v="462" actId="208"/>
          <ac:graphicFrameMkLst>
            <pc:docMk/>
            <pc:sldMk cId="1683770341" sldId="264"/>
            <ac:graphicFrameMk id="14" creationId="{EA39CE18-E0FE-4A90-A546-015707CC6810}"/>
          </ac:graphicFrameMkLst>
        </pc:graphicFrameChg>
        <pc:picChg chg="add mod">
          <ac:chgData name="Hugo DEMENEZ" userId="167f3b24-aa49-4d1b-b001-4f9180dfa13d" providerId="ADAL" clId="{7F131F86-5835-4106-9139-BC7AD26F85E4}" dt="2021-06-24T12:37:23.522" v="471" actId="1076"/>
          <ac:picMkLst>
            <pc:docMk/>
            <pc:sldMk cId="1683770341" sldId="264"/>
            <ac:picMk id="3" creationId="{F0E0436E-4E66-4543-9603-E1283204FFB8}"/>
          </ac:picMkLst>
        </pc:picChg>
        <pc:picChg chg="add mod">
          <ac:chgData name="Hugo DEMENEZ" userId="167f3b24-aa49-4d1b-b001-4f9180dfa13d" providerId="ADAL" clId="{7F131F86-5835-4106-9139-BC7AD26F85E4}" dt="2021-06-24T12:36:42.820" v="466" actId="207"/>
          <ac:picMkLst>
            <pc:docMk/>
            <pc:sldMk cId="1683770341" sldId="264"/>
            <ac:picMk id="7" creationId="{CA379CB7-4232-4DA6-8013-A8A636DD1A42}"/>
          </ac:picMkLst>
        </pc:picChg>
        <pc:picChg chg="add mod">
          <ac:chgData name="Hugo DEMENEZ" userId="167f3b24-aa49-4d1b-b001-4f9180dfa13d" providerId="ADAL" clId="{7F131F86-5835-4106-9139-BC7AD26F85E4}" dt="2021-06-24T12:36:40.850" v="465" actId="207"/>
          <ac:picMkLst>
            <pc:docMk/>
            <pc:sldMk cId="1683770341" sldId="264"/>
            <ac:picMk id="9" creationId="{41667D38-5E9B-4BBE-AE64-6A2C93ABE8F5}"/>
          </ac:picMkLst>
        </pc:picChg>
        <pc:picChg chg="add del mod">
          <ac:chgData name="Hugo DEMENEZ" userId="167f3b24-aa49-4d1b-b001-4f9180dfa13d" providerId="ADAL" clId="{7F131F86-5835-4106-9139-BC7AD26F85E4}" dt="2021-06-22T13:39:29.830" v="102" actId="478"/>
          <ac:picMkLst>
            <pc:docMk/>
            <pc:sldMk cId="1683770341" sldId="264"/>
            <ac:picMk id="11" creationId="{4AD488EC-0DBF-4800-BEFA-A4A5BA4BC8B7}"/>
          </ac:picMkLst>
        </pc:picChg>
      </pc:sldChg>
      <pc:sldChg chg="addSp delSp modSp new mod">
        <pc:chgData name="Hugo DEMENEZ" userId="167f3b24-aa49-4d1b-b001-4f9180dfa13d" providerId="ADAL" clId="{7F131F86-5835-4106-9139-BC7AD26F85E4}" dt="2021-06-25T09:05:33.444" v="810" actId="14100"/>
        <pc:sldMkLst>
          <pc:docMk/>
          <pc:sldMk cId="3962060244" sldId="265"/>
        </pc:sldMkLst>
        <pc:spChg chg="del">
          <ac:chgData name="Hugo DEMENEZ" userId="167f3b24-aa49-4d1b-b001-4f9180dfa13d" providerId="ADAL" clId="{7F131F86-5835-4106-9139-BC7AD26F85E4}" dt="2021-06-25T07:54:13.360" v="545" actId="478"/>
          <ac:spMkLst>
            <pc:docMk/>
            <pc:sldMk cId="3962060244" sldId="265"/>
            <ac:spMk id="2" creationId="{49365899-DF64-478F-98D1-C9906862CFCF}"/>
          </ac:spMkLst>
        </pc:spChg>
        <pc:spChg chg="del">
          <ac:chgData name="Hugo DEMENEZ" userId="167f3b24-aa49-4d1b-b001-4f9180dfa13d" providerId="ADAL" clId="{7F131F86-5835-4106-9139-BC7AD26F85E4}" dt="2021-06-25T07:54:14.214" v="546" actId="478"/>
          <ac:spMkLst>
            <pc:docMk/>
            <pc:sldMk cId="3962060244" sldId="265"/>
            <ac:spMk id="3" creationId="{E2DD9A54-C313-45D9-B905-5B04E465B7A8}"/>
          </ac:spMkLst>
        </pc:spChg>
        <pc:spChg chg="add mod">
          <ac:chgData name="Hugo DEMENEZ" userId="167f3b24-aa49-4d1b-b001-4f9180dfa13d" providerId="ADAL" clId="{7F131F86-5835-4106-9139-BC7AD26F85E4}" dt="2021-06-25T09:01:42.965" v="769" actId="1076"/>
          <ac:spMkLst>
            <pc:docMk/>
            <pc:sldMk cId="3962060244" sldId="265"/>
            <ac:spMk id="6" creationId="{F2C6A5FE-E431-4C88-B87E-B13D2F55CF74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7" creationId="{719D13E9-DEB9-42D6-B786-1AC30187C915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0" creationId="{EB25FAED-3F49-416D-95E5-E5E134C901BA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2" creationId="{3D0ED147-91B3-41C1-ABEB-73080C29A06C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7" creationId="{B294910F-7592-40C6-BC84-621E0282B391}"/>
          </ac:spMkLst>
        </pc:spChg>
        <pc:spChg chg="add mod">
          <ac:chgData name="Hugo DEMENEZ" userId="167f3b24-aa49-4d1b-b001-4f9180dfa13d" providerId="ADAL" clId="{7F131F86-5835-4106-9139-BC7AD26F85E4}" dt="2021-06-25T09:00:55.071" v="762" actId="1076"/>
          <ac:spMkLst>
            <pc:docMk/>
            <pc:sldMk cId="3962060244" sldId="265"/>
            <ac:spMk id="18" creationId="{6E823A1C-790E-4D21-85F0-B9293C1A6B28}"/>
          </ac:spMkLst>
        </pc:spChg>
        <pc:spChg chg="add del mod">
          <ac:chgData name="Hugo DEMENEZ" userId="167f3b24-aa49-4d1b-b001-4f9180dfa13d" providerId="ADAL" clId="{7F131F86-5835-4106-9139-BC7AD26F85E4}" dt="2021-06-25T09:04:52.613" v="803" actId="478"/>
          <ac:spMkLst>
            <pc:docMk/>
            <pc:sldMk cId="3962060244" sldId="265"/>
            <ac:spMk id="26" creationId="{C42F84B6-3694-4DDE-BDF6-59E055E53969}"/>
          </ac:spMkLst>
        </pc:spChg>
        <pc:spChg chg="add mod">
          <ac:chgData name="Hugo DEMENEZ" userId="167f3b24-aa49-4d1b-b001-4f9180dfa13d" providerId="ADAL" clId="{7F131F86-5835-4106-9139-BC7AD26F85E4}" dt="2021-06-25T09:05:33.444" v="810" actId="14100"/>
          <ac:spMkLst>
            <pc:docMk/>
            <pc:sldMk cId="3962060244" sldId="265"/>
            <ac:spMk id="37" creationId="{168183D2-6643-48C2-A77A-DB54479488F7}"/>
          </ac:spMkLst>
        </pc:spChg>
        <pc:picChg chg="add mod">
          <ac:chgData name="Hugo DEMENEZ" userId="167f3b24-aa49-4d1b-b001-4f9180dfa13d" providerId="ADAL" clId="{7F131F86-5835-4106-9139-BC7AD26F85E4}" dt="2021-06-25T09:02:11.870" v="772" actId="2085"/>
          <ac:picMkLst>
            <pc:docMk/>
            <pc:sldMk cId="3962060244" sldId="265"/>
            <ac:picMk id="3" creationId="{7878D0D0-C5B3-4C80-B206-2D19214EAA02}"/>
          </ac:picMkLst>
        </pc:picChg>
        <pc:picChg chg="add mod">
          <ac:chgData name="Hugo DEMENEZ" userId="167f3b24-aa49-4d1b-b001-4f9180dfa13d" providerId="ADAL" clId="{7F131F86-5835-4106-9139-BC7AD26F85E4}" dt="2021-06-25T09:01:45.174" v="770" actId="1076"/>
          <ac:picMkLst>
            <pc:docMk/>
            <pc:sldMk cId="3962060244" sldId="265"/>
            <ac:picMk id="5" creationId="{4FF611CF-C9BC-4C02-AF6C-C7DCCB411017}"/>
          </ac:picMkLst>
        </pc:picChg>
        <pc:picChg chg="add mod">
          <ac:chgData name="Hugo DEMENEZ" userId="167f3b24-aa49-4d1b-b001-4f9180dfa13d" providerId="ADAL" clId="{7F131F86-5835-4106-9139-BC7AD26F85E4}" dt="2021-06-25T09:01:19.914" v="765" actId="1076"/>
          <ac:picMkLst>
            <pc:docMk/>
            <pc:sldMk cId="3962060244" sldId="265"/>
            <ac:picMk id="11" creationId="{988A0ED4-9A10-491B-957E-E65255500F56}"/>
          </ac:picMkLst>
        </pc:picChg>
        <pc:picChg chg="add mod">
          <ac:chgData name="Hugo DEMENEZ" userId="167f3b24-aa49-4d1b-b001-4f9180dfa13d" providerId="ADAL" clId="{7F131F86-5835-4106-9139-BC7AD26F85E4}" dt="2021-06-25T09:01:12.232" v="764" actId="1076"/>
          <ac:picMkLst>
            <pc:docMk/>
            <pc:sldMk cId="3962060244" sldId="265"/>
            <ac:picMk id="13" creationId="{D388A610-B7C3-421E-91D2-EB02A92BDBC8}"/>
          </ac:picMkLst>
        </pc:picChg>
        <pc:picChg chg="add mod">
          <ac:chgData name="Hugo DEMENEZ" userId="167f3b24-aa49-4d1b-b001-4f9180dfa13d" providerId="ADAL" clId="{7F131F86-5835-4106-9139-BC7AD26F85E4}" dt="2021-06-25T09:01:02.494" v="763" actId="1076"/>
          <ac:picMkLst>
            <pc:docMk/>
            <pc:sldMk cId="3962060244" sldId="265"/>
            <ac:picMk id="15" creationId="{B0EE427A-D9AB-4957-A3C5-A3B0E9B2189A}"/>
          </ac:picMkLst>
        </pc:picChg>
        <pc:picChg chg="add mod">
          <ac:chgData name="Hugo DEMENEZ" userId="167f3b24-aa49-4d1b-b001-4f9180dfa13d" providerId="ADAL" clId="{7F131F86-5835-4106-9139-BC7AD26F85E4}" dt="2021-06-25T09:01:28.323" v="767" actId="1076"/>
          <ac:picMkLst>
            <pc:docMk/>
            <pc:sldMk cId="3962060244" sldId="265"/>
            <ac:picMk id="1026" creationId="{473C75C0-386B-4CF8-8B1A-E2CE2640F229}"/>
          </ac:picMkLst>
        </pc:picChg>
        <pc:cxnChg chg="add mod">
          <ac:chgData name="Hugo DEMENEZ" userId="167f3b24-aa49-4d1b-b001-4f9180dfa13d" providerId="ADAL" clId="{7F131F86-5835-4106-9139-BC7AD26F85E4}" dt="2021-06-25T08:58:05.835" v="726" actId="1076"/>
          <ac:cxnSpMkLst>
            <pc:docMk/>
            <pc:sldMk cId="3962060244" sldId="265"/>
            <ac:cxnSpMk id="8" creationId="{B1A5E0FD-2FA1-4585-9EFF-86F74E964E9B}"/>
          </ac:cxnSpMkLst>
        </pc:cxnChg>
        <pc:cxnChg chg="add del mod">
          <ac:chgData name="Hugo DEMENEZ" userId="167f3b24-aa49-4d1b-b001-4f9180dfa13d" providerId="ADAL" clId="{7F131F86-5835-4106-9139-BC7AD26F85E4}" dt="2021-06-25T09:03:05.832" v="780" actId="478"/>
          <ac:cxnSpMkLst>
            <pc:docMk/>
            <pc:sldMk cId="3962060244" sldId="265"/>
            <ac:cxnSpMk id="19" creationId="{15B9E4B4-AD2D-4B36-B021-B959D7CE763E}"/>
          </ac:cxnSpMkLst>
        </pc:cxnChg>
        <pc:cxnChg chg="add del mod">
          <ac:chgData name="Hugo DEMENEZ" userId="167f3b24-aa49-4d1b-b001-4f9180dfa13d" providerId="ADAL" clId="{7F131F86-5835-4106-9139-BC7AD26F85E4}" dt="2021-06-25T09:03:50.885" v="793" actId="478"/>
          <ac:cxnSpMkLst>
            <pc:docMk/>
            <pc:sldMk cId="3962060244" sldId="265"/>
            <ac:cxnSpMk id="28" creationId="{C80CAEB3-86CC-45F4-A5F6-2DAC9F4BD720}"/>
          </ac:cxnSpMkLst>
        </pc:cxnChg>
        <pc:cxnChg chg="add del mod">
          <ac:chgData name="Hugo DEMENEZ" userId="167f3b24-aa49-4d1b-b001-4f9180dfa13d" providerId="ADAL" clId="{7F131F86-5835-4106-9139-BC7AD26F85E4}" dt="2021-06-25T09:04:05.247" v="797" actId="478"/>
          <ac:cxnSpMkLst>
            <pc:docMk/>
            <pc:sldMk cId="3962060244" sldId="265"/>
            <ac:cxnSpMk id="34" creationId="{9DEFE60B-D20A-4578-853C-1C0A24C97F88}"/>
          </ac:cxnSpMkLst>
        </pc:cxn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Vos notes</c:v>
                </c:pt>
              </c:strCache>
            </c:strRef>
          </c:tx>
          <c:spPr>
            <a:ln w="34925" cap="rnd">
              <a:solidFill>
                <a:srgbClr val="137478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C46-A510-8FE854AD384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Notes Moyennes Globales</c:v>
                </c:pt>
              </c:strCache>
            </c:strRef>
          </c:tx>
          <c:spPr>
            <a:ln w="34925" cap="rnd">
              <a:solidFill>
                <a:srgbClr val="1CA9B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C46-A510-8FE854AD3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5277280"/>
        <c:axId val="1925275616"/>
      </c:lineChart>
      <c:catAx>
        <c:axId val="19252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5616"/>
        <c:crosses val="autoZero"/>
        <c:auto val="1"/>
        <c:lblAlgn val="ctr"/>
        <c:lblOffset val="100"/>
        <c:noMultiLvlLbl val="0"/>
      </c:catAx>
      <c:valAx>
        <c:axId val="19252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12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svg"/><Relationship Id="rId10" Type="http://schemas.openxmlformats.org/officeDocument/2006/relationships/image" Target="../media/image6.sv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svg"/><Relationship Id="rId7" Type="http://schemas.openxmlformats.org/officeDocument/2006/relationships/image" Target="../media/image3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12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svg"/><Relationship Id="rId5" Type="http://schemas.openxmlformats.org/officeDocument/2006/relationships/image" Target="../media/image33.svg"/><Relationship Id="rId15" Type="http://schemas.openxmlformats.org/officeDocument/2006/relationships/image" Target="../media/image29.sv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6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Connexion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Discours avec un remplissage uni">
            <a:extLst>
              <a:ext uri="{FF2B5EF4-FFF2-40B4-BE49-F238E27FC236}">
                <a16:creationId xmlns:a16="http://schemas.microsoft.com/office/drawing/2014/main" id="{CA379CB7-4232-4DA6-8013-A8A636DD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3174" y="5760126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 descr="Micro de radio avec un remplissage uni">
            <a:extLst>
              <a:ext uri="{FF2B5EF4-FFF2-40B4-BE49-F238E27FC236}">
                <a16:creationId xmlns:a16="http://schemas.microsoft.com/office/drawing/2014/main" id="{41667D38-5E9B-4BBE-AE64-6A2C93AB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26" y="5727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EA39CE18-E0FE-4A90-A546-015707CC6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427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4DAF09E-B347-45F9-8209-514551EFCDBA}"/>
              </a:ext>
            </a:extLst>
          </p:cNvPr>
          <p:cNvSpPr/>
          <p:nvPr/>
        </p:nvSpPr>
        <p:spPr>
          <a:xfrm>
            <a:off x="10300996" y="216131"/>
            <a:ext cx="1754155" cy="57357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Se déconnecter</a:t>
            </a:r>
          </a:p>
        </p:txBody>
      </p:sp>
      <p:pic>
        <p:nvPicPr>
          <p:cNvPr id="3" name="Graphique 2" descr="Partiellement ensoleillé avec un remplissage uni">
            <a:extLst>
              <a:ext uri="{FF2B5EF4-FFF2-40B4-BE49-F238E27FC236}">
                <a16:creationId xmlns:a16="http://schemas.microsoft.com/office/drawing/2014/main" id="{F0E0436E-4E66-4543-9603-E1283204FF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367" y="0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58413D-A6FF-4572-9B35-1EF169079D94}"/>
              </a:ext>
            </a:extLst>
          </p:cNvPr>
          <p:cNvSpPr txBox="1"/>
          <p:nvPr/>
        </p:nvSpPr>
        <p:spPr>
          <a:xfrm>
            <a:off x="702964" y="738328"/>
            <a:ext cx="750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latin typeface="Poppins" panose="00000500000000000000" pitchFamily="2" charset="0"/>
                <a:cs typeface="Poppins" panose="00000500000000000000" pitchFamily="2" charset="0"/>
              </a:rPr>
              <a:t>25°C</a:t>
            </a:r>
          </a:p>
        </p:txBody>
      </p:sp>
    </p:spTree>
    <p:extLst>
      <p:ext uri="{BB962C8B-B14F-4D97-AF65-F5344CB8AC3E}">
        <p14:creationId xmlns:p14="http://schemas.microsoft.com/office/powerpoint/2010/main" val="168377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-37322"/>
            <a:ext cx="998376" cy="99837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221565" y="1375139"/>
            <a:ext cx="1980000" cy="12001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374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8989018" y="1363513"/>
            <a:ext cx="1980000" cy="12001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374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>
            <a:cxnSpLocks/>
          </p:cNvCxnSpPr>
          <p:nvPr/>
        </p:nvCxnSpPr>
        <p:spPr>
          <a:xfrm>
            <a:off x="7962814" y="1954186"/>
            <a:ext cx="1026204" cy="0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974254" y="2575290"/>
            <a:ext cx="2" cy="1565098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3376529" y="1605882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1525766" y="3108056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9307505" y="3098790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8207524" y="1566462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2F235E-69EB-42EF-813B-E66310B54F2E}"/>
              </a:ext>
            </a:extLst>
          </p:cNvPr>
          <p:cNvGrpSpPr/>
          <p:nvPr/>
        </p:nvGrpSpPr>
        <p:grpSpPr>
          <a:xfrm>
            <a:off x="8614217" y="4140388"/>
            <a:ext cx="2720075" cy="2246365"/>
            <a:chOff x="6595188" y="3465845"/>
            <a:chExt cx="3733194" cy="2439845"/>
          </a:xfrm>
        </p:grpSpPr>
        <p:sp>
          <p:nvSpPr>
            <p:cNvPr id="36" name="Zone de texte 2">
              <a:extLst>
                <a:ext uri="{FF2B5EF4-FFF2-40B4-BE49-F238E27FC236}">
                  <a16:creationId xmlns:a16="http://schemas.microsoft.com/office/drawing/2014/main" id="{DA762878-CDC5-4812-AD82-2AEEBA59F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Planning</a:t>
              </a:r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9B85DCD-55DA-4A40-9100-69DE263053FC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11730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2" rtlCol="0">
              <a:spAutoFit/>
            </a:bodyPr>
            <a:lstStyle/>
            <a:p>
              <a:pPr marL="17145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heavy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id</a:t>
              </a:r>
              <a:endParaRPr lang="fr-FR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subject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teacher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room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date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start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end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dotted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2920D4B-CD67-4AAD-962B-899AB9B08CB3}"/>
              </a:ext>
            </a:extLst>
          </p:cNvPr>
          <p:cNvGrpSpPr/>
          <p:nvPr/>
        </p:nvGrpSpPr>
        <p:grpSpPr>
          <a:xfrm>
            <a:off x="857709" y="4140388"/>
            <a:ext cx="2720075" cy="2246363"/>
            <a:chOff x="6595188" y="3465845"/>
            <a:chExt cx="3733194" cy="2439845"/>
          </a:xfrm>
        </p:grpSpPr>
        <p:sp>
          <p:nvSpPr>
            <p:cNvPr id="22" name="Zone de texte 2">
              <a:extLst>
                <a:ext uri="{FF2B5EF4-FFF2-40B4-BE49-F238E27FC236}">
                  <a16:creationId xmlns:a16="http://schemas.microsoft.com/office/drawing/2014/main" id="{DD4CA510-970A-4D97-8545-DF4894514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latin typeface="Poppins" panose="00000500000000000000" pitchFamily="2" charset="0"/>
                  <a:cs typeface="Poppins" panose="00000500000000000000" pitchFamily="2" charset="0"/>
                </a:rPr>
                <a:t>Marks</a:t>
              </a:r>
              <a:endParaRPr lang="fr-FR" sz="3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A300025-D2CD-4D07-9BA4-691359C85DDD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782014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u="heavy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id</a:t>
              </a:r>
              <a:endParaRPr lang="fr-FR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title</a:t>
              </a:r>
              <a:endParaRPr lang="fr-FR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mark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date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dotted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5" name="Zone de texte 2">
            <a:extLst>
              <a:ext uri="{FF2B5EF4-FFF2-40B4-BE49-F238E27FC236}">
                <a16:creationId xmlns:a16="http://schemas.microsoft.com/office/drawing/2014/main" id="{DB40529E-A380-484B-A252-D5BC7011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621" y="926726"/>
            <a:ext cx="3733193" cy="1981979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137478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/>
                <a:cs typeface="Times New Roman"/>
              </a:rPr>
              <a:t>User</a:t>
            </a:r>
            <a:endParaRPr lang="fr-FR" u="dotte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56BFAA-2DA2-445B-87E4-B31B8B61179E}"/>
              </a:ext>
            </a:extLst>
          </p:cNvPr>
          <p:cNvSpPr txBox="1"/>
          <p:nvPr/>
        </p:nvSpPr>
        <p:spPr>
          <a:xfrm>
            <a:off x="4369112" y="1393787"/>
            <a:ext cx="3733194" cy="108401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u="heavy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username</a:t>
            </a:r>
            <a:endParaRPr lang="fr-FR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password</a:t>
            </a:r>
            <a:endParaRPr lang="fr-FR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email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7B88FCF-9EBD-4886-93BF-C6C6E97BCDDF}"/>
              </a:ext>
            </a:extLst>
          </p:cNvPr>
          <p:cNvCxnSpPr>
            <a:cxnSpLocks/>
            <a:stCxn id="2" idx="4"/>
            <a:endCxn id="22" idx="0"/>
          </p:cNvCxnSpPr>
          <p:nvPr/>
        </p:nvCxnSpPr>
        <p:spPr>
          <a:xfrm>
            <a:off x="2211565" y="2575289"/>
            <a:ext cx="6181" cy="1565099"/>
          </a:xfrm>
          <a:prstGeom prst="line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B02A9E0-2511-472F-BCA5-BBEEC070754B}"/>
              </a:ext>
            </a:extLst>
          </p:cNvPr>
          <p:cNvCxnSpPr>
            <a:cxnSpLocks/>
          </p:cNvCxnSpPr>
          <p:nvPr/>
        </p:nvCxnSpPr>
        <p:spPr>
          <a:xfrm>
            <a:off x="3203417" y="1975214"/>
            <a:ext cx="1026204" cy="0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Disque contour">
            <a:extLst>
              <a:ext uri="{FF2B5EF4-FFF2-40B4-BE49-F238E27FC236}">
                <a16:creationId xmlns:a16="http://schemas.microsoft.com/office/drawing/2014/main" id="{4FF611CF-C9BC-4C02-AF6C-C7DCCB41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6348" y="3397123"/>
            <a:ext cx="333755" cy="3337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C6A5FE-E431-4C88-B87E-B13D2F55CF74}"/>
              </a:ext>
            </a:extLst>
          </p:cNvPr>
          <p:cNvSpPr txBox="1"/>
          <p:nvPr/>
        </p:nvSpPr>
        <p:spPr>
          <a:xfrm>
            <a:off x="9374863" y="3429000"/>
            <a:ext cx="176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Poppins" panose="00000500000000000000" pitchFamily="2" charset="0"/>
                <a:cs typeface="Poppins" panose="00000500000000000000" pitchFamily="2" charset="0"/>
              </a:rPr>
              <a:t>Parcours de la donnée</a:t>
            </a:r>
          </a:p>
        </p:txBody>
      </p:sp>
      <p:pic>
        <p:nvPicPr>
          <p:cNvPr id="3" name="Graphique 2" descr="Internet contour">
            <a:extLst>
              <a:ext uri="{FF2B5EF4-FFF2-40B4-BE49-F238E27FC236}">
                <a16:creationId xmlns:a16="http://schemas.microsoft.com/office/drawing/2014/main" id="{7878D0D0-C5B3-4C80-B206-2D19214EA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2578" y="2750503"/>
            <a:ext cx="540000" cy="54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9D13E9-DEB9-42D6-B786-1AC30187C915}"/>
              </a:ext>
            </a:extLst>
          </p:cNvPr>
          <p:cNvSpPr txBox="1"/>
          <p:nvPr/>
        </p:nvSpPr>
        <p:spPr>
          <a:xfrm>
            <a:off x="1539952" y="237457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Poppins" panose="00000500000000000000" pitchFamily="2" charset="0"/>
                <a:cs typeface="Poppins" panose="00000500000000000000" pitchFamily="2" charset="0"/>
              </a:rPr>
              <a:t>Aurion</a:t>
            </a:r>
            <a:endParaRPr lang="fr-F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1A5E0FD-2FA1-4585-9EFF-86F74E964E9B}"/>
              </a:ext>
            </a:extLst>
          </p:cNvPr>
          <p:cNvCxnSpPr/>
          <p:nvPr/>
        </p:nvCxnSpPr>
        <p:spPr>
          <a:xfrm>
            <a:off x="121298" y="3382834"/>
            <a:ext cx="11675706" cy="0"/>
          </a:xfrm>
          <a:prstGeom prst="straightConnector1">
            <a:avLst/>
          </a:prstGeom>
          <a:ln w="254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ône Python - Téléchargement gratuit en PNG et vecteurs">
            <a:extLst>
              <a:ext uri="{FF2B5EF4-FFF2-40B4-BE49-F238E27FC236}">
                <a16:creationId xmlns:a16="http://schemas.microsoft.com/office/drawing/2014/main" id="{473C75C0-386B-4CF8-8B1A-E2CE2640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03" y="275050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25FAED-3F49-416D-95E5-E5E134C901BA}"/>
              </a:ext>
            </a:extLst>
          </p:cNvPr>
          <p:cNvSpPr txBox="1"/>
          <p:nvPr/>
        </p:nvSpPr>
        <p:spPr>
          <a:xfrm>
            <a:off x="2861831" y="2374571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</a:p>
        </p:txBody>
      </p:sp>
      <p:pic>
        <p:nvPicPr>
          <p:cNvPr id="11" name="Graphique 10" descr="Base de données contour">
            <a:extLst>
              <a:ext uri="{FF2B5EF4-FFF2-40B4-BE49-F238E27FC236}">
                <a16:creationId xmlns:a16="http://schemas.microsoft.com/office/drawing/2014/main" id="{988A0ED4-9A10-491B-957E-E65255500F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1877" y="2750503"/>
            <a:ext cx="540000" cy="54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D0ED147-91B3-41C1-ABEB-73080C29A06C}"/>
              </a:ext>
            </a:extLst>
          </p:cNvPr>
          <p:cNvSpPr txBox="1"/>
          <p:nvPr/>
        </p:nvSpPr>
        <p:spPr>
          <a:xfrm>
            <a:off x="4231801" y="2374571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Base de données</a:t>
            </a:r>
          </a:p>
        </p:txBody>
      </p:sp>
      <p:pic>
        <p:nvPicPr>
          <p:cNvPr id="13" name="Graphique 12" descr="Adresse de courrier contour">
            <a:extLst>
              <a:ext uri="{FF2B5EF4-FFF2-40B4-BE49-F238E27FC236}">
                <a16:creationId xmlns:a16="http://schemas.microsoft.com/office/drawing/2014/main" id="{D388A610-B7C3-421E-91D2-EB02A92BD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3408" y="2750503"/>
            <a:ext cx="540000" cy="540000"/>
          </a:xfrm>
          <a:prstGeom prst="rect">
            <a:avLst/>
          </a:prstGeom>
        </p:spPr>
      </p:pic>
      <p:pic>
        <p:nvPicPr>
          <p:cNvPr id="15" name="Graphique 14" descr="Fenêtre de navigateur contour">
            <a:extLst>
              <a:ext uri="{FF2B5EF4-FFF2-40B4-BE49-F238E27FC236}">
                <a16:creationId xmlns:a16="http://schemas.microsoft.com/office/drawing/2014/main" id="{B0EE427A-D9AB-4957-A3C5-A3B0E9B218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1655" y="2750503"/>
            <a:ext cx="540000" cy="54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294910F-7592-40C6-BC84-621E0282B391}"/>
              </a:ext>
            </a:extLst>
          </p:cNvPr>
          <p:cNvSpPr txBox="1"/>
          <p:nvPr/>
        </p:nvSpPr>
        <p:spPr>
          <a:xfrm>
            <a:off x="7928580" y="2374571"/>
            <a:ext cx="10496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Email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E823A1C-790E-4D21-85F0-B9293C1A6B28}"/>
              </a:ext>
            </a:extLst>
          </p:cNvPr>
          <p:cNvSpPr txBox="1"/>
          <p:nvPr/>
        </p:nvSpPr>
        <p:spPr>
          <a:xfrm>
            <a:off x="9374863" y="2374571"/>
            <a:ext cx="15135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IsenInfo.fr</a:t>
            </a:r>
          </a:p>
        </p:txBody>
      </p:sp>
      <p:sp>
        <p:nvSpPr>
          <p:cNvPr id="37" name="Flèche : courbe vers le bas 36">
            <a:extLst>
              <a:ext uri="{FF2B5EF4-FFF2-40B4-BE49-F238E27FC236}">
                <a16:creationId xmlns:a16="http://schemas.microsoft.com/office/drawing/2014/main" id="{168183D2-6643-48C2-A77A-DB54479488F7}"/>
              </a:ext>
            </a:extLst>
          </p:cNvPr>
          <p:cNvSpPr/>
          <p:nvPr/>
        </p:nvSpPr>
        <p:spPr>
          <a:xfrm flipH="1">
            <a:off x="2796608" y="1912775"/>
            <a:ext cx="1038566" cy="461795"/>
          </a:xfrm>
          <a:prstGeom prst="curvedDownArrow">
            <a:avLst>
              <a:gd name="adj1" fmla="val 25000"/>
              <a:gd name="adj2" fmla="val 50000"/>
              <a:gd name="adj3" fmla="val 26994"/>
            </a:avLst>
          </a:prstGeom>
          <a:solidFill>
            <a:srgbClr val="137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Connexion sur </a:t>
            </a:r>
            <a:r>
              <a:rPr lang="fr-FR" sz="1400" dirty="0" err="1">
                <a:latin typeface="Poppins" panose="00000500000000000000" pitchFamily="2" charset="0"/>
                <a:cs typeface="Poppins" panose="00000500000000000000" pitchFamily="2" charset="0"/>
              </a:rPr>
              <a:t>Aurion</a:t>
            </a:r>
            <a:endParaRPr lang="fr-FR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400" dirty="0">
                <a:latin typeface="Poppins" panose="00000500000000000000" pitchFamily="2" charset="0"/>
                <a:cs typeface="Poppins" panose="00000500000000000000" pitchFamily="2" charset="0"/>
              </a:rPr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400" dirty="0">
                <a:latin typeface="Poppins" panose="00000500000000000000" pitchFamily="2" charset="0"/>
                <a:cs typeface="Poppins" panose="00000500000000000000" pitchFamily="2" charset="0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Exécutions des différents scripts</a:t>
            </a: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400" dirty="0">
                <a:latin typeface="Poppins" panose="00000500000000000000" pitchFamily="2" charset="0"/>
                <a:cs typeface="Poppins" panose="00000500000000000000" pitchFamily="2" charset="0"/>
              </a:rPr>
              <a:t>Site </a:t>
            </a:r>
            <a:r>
              <a:rPr lang="fr-CA" sz="1400" dirty="0" err="1">
                <a:latin typeface="Poppins" panose="00000500000000000000" pitchFamily="2" charset="0"/>
                <a:cs typeface="Poppins" panose="00000500000000000000" pitchFamily="2" charset="0"/>
              </a:rPr>
              <a:t>IsenInfo</a:t>
            </a:r>
            <a:endParaRPr lang="fr-CA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400">
                <a:latin typeface="Poppins" panose="00000500000000000000" pitchFamily="2" charset="0"/>
                <a:cs typeface="Poppins" panose="00000500000000000000" pitchFamily="2" charset="0"/>
              </a:rPr>
              <a:t>Mails</a:t>
            </a: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94</Words>
  <Application>Microsoft Office PowerPoint</Application>
  <PresentationFormat>Grand écran</PresentationFormat>
  <Paragraphs>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2021-06-25T09:06:06Z</dcterms:modified>
</cp:coreProperties>
</file>