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DCCB"/>
    <a:srgbClr val="007274"/>
    <a:srgbClr val="B087D9"/>
    <a:srgbClr val="3AB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705F34-DDED-4767-94D8-096E4394A31C}" v="10" dt="2021-06-28T07:27:22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Demenez" userId="d9cfc3e2c6849f9d" providerId="LiveId" clId="{1F0E535F-445E-4FF1-B155-FEC33B825F39}"/>
    <pc:docChg chg="modSld">
      <pc:chgData name="Hugo Demenez" userId="d9cfc3e2c6849f9d" providerId="LiveId" clId="{1F0E535F-445E-4FF1-B155-FEC33B825F39}" dt="2021-05-31T07:37:05.732" v="86"/>
      <pc:docMkLst>
        <pc:docMk/>
      </pc:docMkLst>
      <pc:sldChg chg="modAnim">
        <pc:chgData name="Hugo Demenez" userId="d9cfc3e2c6849f9d" providerId="LiveId" clId="{1F0E535F-445E-4FF1-B155-FEC33B825F39}" dt="2021-05-31T07:37:05.732" v="86"/>
        <pc:sldMkLst>
          <pc:docMk/>
          <pc:sldMk cId="1783618227" sldId="256"/>
        </pc:sldMkLst>
      </pc:sldChg>
    </pc:docChg>
  </pc:docChgLst>
  <pc:docChgLst>
    <pc:chgData name="Hugo DEMENEZ" userId="167f3b24-aa49-4d1b-b001-4f9180dfa13d" providerId="ADAL" clId="{EC705F34-DDED-4767-94D8-096E4394A31C}"/>
    <pc:docChg chg="modSld">
      <pc:chgData name="Hugo DEMENEZ" userId="167f3b24-aa49-4d1b-b001-4f9180dfa13d" providerId="ADAL" clId="{EC705F34-DDED-4767-94D8-096E4394A31C}" dt="2021-06-28T07:27:22.312" v="16" actId="164"/>
      <pc:docMkLst>
        <pc:docMk/>
      </pc:docMkLst>
      <pc:sldChg chg="addSp modSp mod modAnim">
        <pc:chgData name="Hugo DEMENEZ" userId="167f3b24-aa49-4d1b-b001-4f9180dfa13d" providerId="ADAL" clId="{EC705F34-DDED-4767-94D8-096E4394A31C}" dt="2021-06-28T07:27:22.312" v="16" actId="164"/>
        <pc:sldMkLst>
          <pc:docMk/>
          <pc:sldMk cId="1783618227" sldId="256"/>
        </pc:sldMkLst>
        <pc:spChg chg="mod">
          <ac:chgData name="Hugo DEMENEZ" userId="167f3b24-aa49-4d1b-b001-4f9180dfa13d" providerId="ADAL" clId="{EC705F34-DDED-4767-94D8-096E4394A31C}" dt="2021-06-28T07:27:22.312" v="16" actId="164"/>
          <ac:spMkLst>
            <pc:docMk/>
            <pc:sldMk cId="1783618227" sldId="256"/>
            <ac:spMk id="20" creationId="{4C2F6D90-6E06-4360-92C7-AF5A90BBE946}"/>
          </ac:spMkLst>
        </pc:spChg>
        <pc:spChg chg="mod">
          <ac:chgData name="Hugo DEMENEZ" userId="167f3b24-aa49-4d1b-b001-4f9180dfa13d" providerId="ADAL" clId="{EC705F34-DDED-4767-94D8-096E4394A31C}" dt="2021-06-28T07:27:22.312" v="16" actId="164"/>
          <ac:spMkLst>
            <pc:docMk/>
            <pc:sldMk cId="1783618227" sldId="256"/>
            <ac:spMk id="21" creationId="{9AF35DEB-96EA-45C6-BE09-28C2D2724450}"/>
          </ac:spMkLst>
        </pc:spChg>
        <pc:spChg chg="mod">
          <ac:chgData name="Hugo DEMENEZ" userId="167f3b24-aa49-4d1b-b001-4f9180dfa13d" providerId="ADAL" clId="{EC705F34-DDED-4767-94D8-096E4394A31C}" dt="2021-06-28T07:27:22.312" v="16" actId="164"/>
          <ac:spMkLst>
            <pc:docMk/>
            <pc:sldMk cId="1783618227" sldId="256"/>
            <ac:spMk id="26" creationId="{9D81606B-5B97-4CA0-A409-8C8716E2AF53}"/>
          </ac:spMkLst>
        </pc:spChg>
        <pc:spChg chg="mod">
          <ac:chgData name="Hugo DEMENEZ" userId="167f3b24-aa49-4d1b-b001-4f9180dfa13d" providerId="ADAL" clId="{EC705F34-DDED-4767-94D8-096E4394A31C}" dt="2021-06-28T07:27:22.312" v="16" actId="164"/>
          <ac:spMkLst>
            <pc:docMk/>
            <pc:sldMk cId="1783618227" sldId="256"/>
            <ac:spMk id="27" creationId="{2269ADE6-7242-4F3A-B555-50196F80F369}"/>
          </ac:spMkLst>
        </pc:spChg>
        <pc:spChg chg="mod">
          <ac:chgData name="Hugo DEMENEZ" userId="167f3b24-aa49-4d1b-b001-4f9180dfa13d" providerId="ADAL" clId="{EC705F34-DDED-4767-94D8-096E4394A31C}" dt="2021-06-28T07:27:22.312" v="16" actId="164"/>
          <ac:spMkLst>
            <pc:docMk/>
            <pc:sldMk cId="1783618227" sldId="256"/>
            <ac:spMk id="28" creationId="{8DE3843C-F94D-4113-96BC-9EC94CF9E322}"/>
          </ac:spMkLst>
        </pc:spChg>
        <pc:spChg chg="mod">
          <ac:chgData name="Hugo DEMENEZ" userId="167f3b24-aa49-4d1b-b001-4f9180dfa13d" providerId="ADAL" clId="{EC705F34-DDED-4767-94D8-096E4394A31C}" dt="2021-06-28T07:27:22.312" v="16" actId="164"/>
          <ac:spMkLst>
            <pc:docMk/>
            <pc:sldMk cId="1783618227" sldId="256"/>
            <ac:spMk id="29" creationId="{88C75F6D-D849-4796-8C82-C62D724CA24C}"/>
          </ac:spMkLst>
        </pc:spChg>
        <pc:spChg chg="mod">
          <ac:chgData name="Hugo DEMENEZ" userId="167f3b24-aa49-4d1b-b001-4f9180dfa13d" providerId="ADAL" clId="{EC705F34-DDED-4767-94D8-096E4394A31C}" dt="2021-06-28T07:27:22.312" v="16" actId="164"/>
          <ac:spMkLst>
            <pc:docMk/>
            <pc:sldMk cId="1783618227" sldId="256"/>
            <ac:spMk id="30" creationId="{140A1140-01FA-45C6-BCE5-F0E169EEE87C}"/>
          </ac:spMkLst>
        </pc:spChg>
        <pc:spChg chg="mod">
          <ac:chgData name="Hugo DEMENEZ" userId="167f3b24-aa49-4d1b-b001-4f9180dfa13d" providerId="ADAL" clId="{EC705F34-DDED-4767-94D8-096E4394A31C}" dt="2021-06-28T07:27:22.312" v="16" actId="164"/>
          <ac:spMkLst>
            <pc:docMk/>
            <pc:sldMk cId="1783618227" sldId="256"/>
            <ac:spMk id="32" creationId="{542906CD-C9E6-47DD-80FB-29623094C074}"/>
          </ac:spMkLst>
        </pc:spChg>
        <pc:spChg chg="mod">
          <ac:chgData name="Hugo DEMENEZ" userId="167f3b24-aa49-4d1b-b001-4f9180dfa13d" providerId="ADAL" clId="{EC705F34-DDED-4767-94D8-096E4394A31C}" dt="2021-06-28T07:27:22.312" v="16" actId="164"/>
          <ac:spMkLst>
            <pc:docMk/>
            <pc:sldMk cId="1783618227" sldId="256"/>
            <ac:spMk id="36" creationId="{4D0A44EB-5EF9-47D2-A878-FA63230E832C}"/>
          </ac:spMkLst>
        </pc:spChg>
        <pc:spChg chg="mod">
          <ac:chgData name="Hugo DEMENEZ" userId="167f3b24-aa49-4d1b-b001-4f9180dfa13d" providerId="ADAL" clId="{EC705F34-DDED-4767-94D8-096E4394A31C}" dt="2021-06-28T07:27:22.312" v="16" actId="164"/>
          <ac:spMkLst>
            <pc:docMk/>
            <pc:sldMk cId="1783618227" sldId="256"/>
            <ac:spMk id="37" creationId="{F3B1902C-9D3E-49DB-B1B5-C96C4FF79B71}"/>
          </ac:spMkLst>
        </pc:spChg>
        <pc:grpChg chg="add mod">
          <ac:chgData name="Hugo DEMENEZ" userId="167f3b24-aa49-4d1b-b001-4f9180dfa13d" providerId="ADAL" clId="{EC705F34-DDED-4767-94D8-096E4394A31C}" dt="2021-06-28T07:27:22.312" v="16" actId="164"/>
          <ac:grpSpMkLst>
            <pc:docMk/>
            <pc:sldMk cId="1783618227" sldId="256"/>
            <ac:grpSpMk id="3" creationId="{9ED19D9B-31B5-45AE-BD2F-B40EB65DCE46}"/>
          </ac:grpSpMkLst>
        </pc:grpChg>
        <pc:picChg chg="mod">
          <ac:chgData name="Hugo DEMENEZ" userId="167f3b24-aa49-4d1b-b001-4f9180dfa13d" providerId="ADAL" clId="{EC705F34-DDED-4767-94D8-096E4394A31C}" dt="2021-06-28T07:27:22.312" v="16" actId="164"/>
          <ac:picMkLst>
            <pc:docMk/>
            <pc:sldMk cId="1783618227" sldId="256"/>
            <ac:picMk id="7" creationId="{7854548E-B61A-4A03-A38B-3B7B4344D189}"/>
          </ac:picMkLst>
        </pc:picChg>
        <pc:picChg chg="mod">
          <ac:chgData name="Hugo DEMENEZ" userId="167f3b24-aa49-4d1b-b001-4f9180dfa13d" providerId="ADAL" clId="{EC705F34-DDED-4767-94D8-096E4394A31C}" dt="2021-06-28T07:27:22.312" v="16" actId="164"/>
          <ac:picMkLst>
            <pc:docMk/>
            <pc:sldMk cId="1783618227" sldId="256"/>
            <ac:picMk id="9" creationId="{E199F544-A165-454E-90FD-F740C656B935}"/>
          </ac:picMkLst>
        </pc:picChg>
        <pc:picChg chg="mod">
          <ac:chgData name="Hugo DEMENEZ" userId="167f3b24-aa49-4d1b-b001-4f9180dfa13d" providerId="ADAL" clId="{EC705F34-DDED-4767-94D8-096E4394A31C}" dt="2021-06-28T07:27:22.312" v="16" actId="164"/>
          <ac:picMkLst>
            <pc:docMk/>
            <pc:sldMk cId="1783618227" sldId="256"/>
            <ac:picMk id="13" creationId="{FEDF8733-2C86-4169-883D-CC85252D2772}"/>
          </ac:picMkLst>
        </pc:picChg>
        <pc:picChg chg="mod">
          <ac:chgData name="Hugo DEMENEZ" userId="167f3b24-aa49-4d1b-b001-4f9180dfa13d" providerId="ADAL" clId="{EC705F34-DDED-4767-94D8-096E4394A31C}" dt="2021-06-28T07:27:22.312" v="16" actId="164"/>
          <ac:picMkLst>
            <pc:docMk/>
            <pc:sldMk cId="1783618227" sldId="256"/>
            <ac:picMk id="15" creationId="{FCA76156-41F2-41BF-B49F-C89899180AE0}"/>
          </ac:picMkLst>
        </pc:picChg>
        <pc:picChg chg="mod">
          <ac:chgData name="Hugo DEMENEZ" userId="167f3b24-aa49-4d1b-b001-4f9180dfa13d" providerId="ADAL" clId="{EC705F34-DDED-4767-94D8-096E4394A31C}" dt="2021-06-28T07:27:22.312" v="16" actId="164"/>
          <ac:picMkLst>
            <pc:docMk/>
            <pc:sldMk cId="1783618227" sldId="256"/>
            <ac:picMk id="17" creationId="{642EDF28-58E7-49C8-89FF-3B0F019468A5}"/>
          </ac:picMkLst>
        </pc:picChg>
        <pc:picChg chg="mod">
          <ac:chgData name="Hugo DEMENEZ" userId="167f3b24-aa49-4d1b-b001-4f9180dfa13d" providerId="ADAL" clId="{EC705F34-DDED-4767-94D8-096E4394A31C}" dt="2021-06-28T07:27:22.312" v="16" actId="164"/>
          <ac:picMkLst>
            <pc:docMk/>
            <pc:sldMk cId="1783618227" sldId="256"/>
            <ac:picMk id="25" creationId="{870E6D5C-1202-43E6-9441-5F554DD854D4}"/>
          </ac:picMkLst>
        </pc:picChg>
        <pc:picChg chg="mod">
          <ac:chgData name="Hugo DEMENEZ" userId="167f3b24-aa49-4d1b-b001-4f9180dfa13d" providerId="ADAL" clId="{EC705F34-DDED-4767-94D8-096E4394A31C}" dt="2021-06-28T07:27:22.312" v="16" actId="164"/>
          <ac:picMkLst>
            <pc:docMk/>
            <pc:sldMk cId="1783618227" sldId="256"/>
            <ac:picMk id="31" creationId="{ABFC3C9C-3A46-4701-97B0-1E5882711E1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F1C57-DEFA-4ACC-BCC7-3ABF147D4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08506C-557C-48FF-99E2-A7DBDCEA0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ACD00B-FFC7-4664-8AB7-1783CDFA1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193B-1ACD-41B2-91EA-EE53B77F62BF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DC5B89-2358-4D14-9840-9843CD93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2350A9-7FA9-47F1-902E-9A15A48A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8BCE-0FF5-44CE-B9D6-0D4F6C17F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33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16D21C-AA28-4ACE-9B60-A0398FD5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B3A644-4125-4A0B-BB89-29D0224F7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536075-0B1B-4A08-8930-F6C463E9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193B-1ACD-41B2-91EA-EE53B77F62BF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5741BD-F434-4C18-8D3B-A89CD0A6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01408B-1775-4AA0-84C1-EB455939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8BCE-0FF5-44CE-B9D6-0D4F6C17F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24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CBDBF54-9C06-4E55-BAFB-937C4AF85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CD1E3E-D15C-41E3-AE8E-79ECE8602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EE6618-0222-4EA2-93C3-E36B5A64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193B-1ACD-41B2-91EA-EE53B77F62BF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6396B3-8786-47E2-A209-1DCF5E37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46559F-B736-4073-88C1-0A6EA66D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8BCE-0FF5-44CE-B9D6-0D4F6C17F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29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EB6CEB-E65E-4DFB-ADD7-12B58DE7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6B32CC-B4D4-447A-9C64-D75C27D95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241904-9E47-4D2C-A378-AC99B85D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193B-1ACD-41B2-91EA-EE53B77F62BF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1C46F4-2BE8-4D01-BBE6-3FC41E8B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F5AF9F-FBCB-47ED-862A-920D12D9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8BCE-0FF5-44CE-B9D6-0D4F6C17F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38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EA7B86-842B-41FD-ABBF-C065E154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1CDE06-6356-4DD2-BF8A-DDFB2C320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46DBCE-C85E-4733-A8EA-88699802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193B-1ACD-41B2-91EA-EE53B77F62BF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A1188C-C44D-4FF9-A93F-12B915E8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F0B7C8-D373-440B-80D7-523FDCFC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8BCE-0FF5-44CE-B9D6-0D4F6C17F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66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7EC08C-010D-419B-81E4-CF2468C3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3E92A0-0FDC-40C3-B7C3-774C08F30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1C6A03-1470-40DF-8271-99F20537C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183CC7-71F6-4C4F-8429-197F603A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193B-1ACD-41B2-91EA-EE53B77F62BF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9A232D-8832-49F7-97BF-DBE3B3A1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F43B1F-01AD-4897-BEAB-650C8FF8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8BCE-0FF5-44CE-B9D6-0D4F6C17F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34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8A544-E539-4D82-A207-4D46EA559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EC86A9-01F1-44FA-9985-743AF9711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207375-E9C4-451F-B31A-6D632978C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34DB355-423C-4B58-A791-52446F7CF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DFADBF-7530-487D-B293-59A33F648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9E2AE9E-4474-4587-805C-059134E0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193B-1ACD-41B2-91EA-EE53B77F62BF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5B09BF3-589D-4F4D-82F8-F58EDAB1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59ABD15-CDA9-4DC0-A659-777C1C90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8BCE-0FF5-44CE-B9D6-0D4F6C17F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05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15F1DE-184F-4B4D-922D-E1934D08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5DE5A1-48F6-46FB-9DFF-FF761997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193B-1ACD-41B2-91EA-EE53B77F62BF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1EFC73-32C5-468B-B7A0-766F33D5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FB6562-F618-486D-B292-D74345C7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8BCE-0FF5-44CE-B9D6-0D4F6C17F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16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2690FC5-6E7E-493B-9FEA-6B9D36CF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193B-1ACD-41B2-91EA-EE53B77F62BF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44B62CA-36AF-4301-AEE5-ECF7659C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9823B2-379F-4359-8667-EBD18CD6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8BCE-0FF5-44CE-B9D6-0D4F6C17F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06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8ACEC1-AE04-4126-AA95-CD94BE1B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918F3D-3139-45E5-9C97-B6C1C6741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B4B99A-A45B-4A07-8E43-D08E384CA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511C19-F756-4876-B104-5AFF94DB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193B-1ACD-41B2-91EA-EE53B77F62BF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C5D06B-D4B0-49A0-9184-CB910C66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743FD8-BFD9-4E52-B98C-F051914D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8BCE-0FF5-44CE-B9D6-0D4F6C17F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81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8B55C-1CA7-46E5-9422-0E211FE1B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9339F21-55A0-496C-99A8-D52B56842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1AFEA6-1EDB-4C39-8092-C33A74C5E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EE1744-E10E-4EBD-8854-8F85B6C5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193B-1ACD-41B2-91EA-EE53B77F62BF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DA66F6-1386-4B70-9F45-F361BA89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8CE84E-2264-4F3C-8888-8C6411B9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8BCE-0FF5-44CE-B9D6-0D4F6C17F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6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FA31044-5CCA-4859-AA0C-B9A05313C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02B0EB-5C0C-4DCF-A7AC-38C693B84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DD4891-DE57-4E8F-AF39-C089F73F3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5193B-1ACD-41B2-91EA-EE53B77F62BF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C90F2A-6A4F-4CEC-A14B-7E1EF4B6D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419428-B88B-49FE-A183-0314D81BB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18BCE-0FF5-44CE-B9D6-0D4F6C17F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82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4914E7-2A6A-45C6-93FD-6AEC04446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5461"/>
            <a:ext cx="12192000" cy="542828"/>
          </a:xfrm>
        </p:spPr>
        <p:txBody>
          <a:bodyPr>
            <a:normAutofit/>
          </a:bodyPr>
          <a:lstStyle/>
          <a:p>
            <a:pPr algn="l"/>
            <a:r>
              <a:rPr lang="fr-FR" sz="2400" dirty="0"/>
              <a:t>Méthode SCRUM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9ED19D9B-31B5-45AE-BD2F-B40EB65DCE46}"/>
              </a:ext>
            </a:extLst>
          </p:cNvPr>
          <p:cNvGrpSpPr/>
          <p:nvPr/>
        </p:nvGrpSpPr>
        <p:grpSpPr>
          <a:xfrm>
            <a:off x="372279" y="1253201"/>
            <a:ext cx="11607192" cy="3602379"/>
            <a:chOff x="372279" y="1253201"/>
            <a:chExt cx="11607192" cy="3602379"/>
          </a:xfrm>
        </p:grpSpPr>
        <p:pic>
          <p:nvPicPr>
            <p:cNvPr id="7" name="Graphique 6" descr="Brainstorming de groupe contour">
              <a:extLst>
                <a:ext uri="{FF2B5EF4-FFF2-40B4-BE49-F238E27FC236}">
                  <a16:creationId xmlns:a16="http://schemas.microsoft.com/office/drawing/2014/main" id="{7854548E-B61A-4A03-A38B-3B7B4344D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65635" y="2676697"/>
              <a:ext cx="914400" cy="914400"/>
            </a:xfrm>
            <a:prstGeom prst="rect">
              <a:avLst/>
            </a:prstGeom>
          </p:spPr>
        </p:pic>
        <p:pic>
          <p:nvPicPr>
            <p:cNvPr id="9" name="Graphique 8" descr="Profil femelle contour">
              <a:extLst>
                <a:ext uri="{FF2B5EF4-FFF2-40B4-BE49-F238E27FC236}">
                  <a16:creationId xmlns:a16="http://schemas.microsoft.com/office/drawing/2014/main" id="{E199F544-A165-454E-90FD-F740C656B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84093" y="1253201"/>
              <a:ext cx="914400" cy="914400"/>
            </a:xfrm>
            <a:prstGeom prst="rect">
              <a:avLst/>
            </a:prstGeom>
          </p:spPr>
        </p:pic>
        <p:pic>
          <p:nvPicPr>
            <p:cNvPr id="13" name="Graphique 12" descr="Calendrier journalier contour">
              <a:extLst>
                <a:ext uri="{FF2B5EF4-FFF2-40B4-BE49-F238E27FC236}">
                  <a16:creationId xmlns:a16="http://schemas.microsoft.com/office/drawing/2014/main" id="{FEDF8733-2C86-4169-883D-CC85252D2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05714" y="3326807"/>
              <a:ext cx="914400" cy="914400"/>
            </a:xfrm>
            <a:prstGeom prst="rect">
              <a:avLst/>
            </a:prstGeom>
          </p:spPr>
        </p:pic>
        <p:pic>
          <p:nvPicPr>
            <p:cNvPr id="15" name="Graphique 14" descr="Bonne idée contour">
              <a:extLst>
                <a:ext uri="{FF2B5EF4-FFF2-40B4-BE49-F238E27FC236}">
                  <a16:creationId xmlns:a16="http://schemas.microsoft.com/office/drawing/2014/main" id="{FCA76156-41F2-41BF-B49F-C89899180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72279" y="3309037"/>
              <a:ext cx="914400" cy="914400"/>
            </a:xfrm>
            <a:prstGeom prst="rect">
              <a:avLst/>
            </a:prstGeom>
          </p:spPr>
        </p:pic>
        <p:pic>
          <p:nvPicPr>
            <p:cNvPr id="17" name="Graphique 16" descr="Présentation avec liste de vérification contour">
              <a:extLst>
                <a:ext uri="{FF2B5EF4-FFF2-40B4-BE49-F238E27FC236}">
                  <a16:creationId xmlns:a16="http://schemas.microsoft.com/office/drawing/2014/main" id="{642EDF28-58E7-49C8-89FF-3B0F01946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202193" y="3356405"/>
              <a:ext cx="914400" cy="914400"/>
            </a:xfrm>
            <a:prstGeom prst="rect">
              <a:avLst/>
            </a:prstGeom>
          </p:spPr>
        </p:pic>
        <p:sp>
          <p:nvSpPr>
            <p:cNvPr id="20" name="Flèche : droite 19">
              <a:extLst>
                <a:ext uri="{FF2B5EF4-FFF2-40B4-BE49-F238E27FC236}">
                  <a16:creationId xmlns:a16="http://schemas.microsoft.com/office/drawing/2014/main" id="{4C2F6D90-6E06-4360-92C7-AF5A90BBE946}"/>
                </a:ext>
              </a:extLst>
            </p:cNvPr>
            <p:cNvSpPr/>
            <p:nvPr/>
          </p:nvSpPr>
          <p:spPr>
            <a:xfrm>
              <a:off x="1340164" y="3578914"/>
              <a:ext cx="1808544" cy="469383"/>
            </a:xfrm>
            <a:prstGeom prst="rightArrow">
              <a:avLst>
                <a:gd name="adj1" fmla="val 50000"/>
                <a:gd name="adj2" fmla="val 83282"/>
              </a:avLst>
            </a:prstGeom>
            <a:solidFill>
              <a:srgbClr val="94D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ysClr val="windowText" lastClr="0000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Idée du projet</a:t>
              </a:r>
            </a:p>
          </p:txBody>
        </p:sp>
        <p:sp>
          <p:nvSpPr>
            <p:cNvPr id="21" name="Flèche : droite 20">
              <a:extLst>
                <a:ext uri="{FF2B5EF4-FFF2-40B4-BE49-F238E27FC236}">
                  <a16:creationId xmlns:a16="http://schemas.microsoft.com/office/drawing/2014/main" id="{9AF35DEB-96EA-45C6-BE09-28C2D2724450}"/>
                </a:ext>
              </a:extLst>
            </p:cNvPr>
            <p:cNvSpPr/>
            <p:nvPr/>
          </p:nvSpPr>
          <p:spPr>
            <a:xfrm>
              <a:off x="4170778" y="3578914"/>
              <a:ext cx="1808544" cy="469383"/>
            </a:xfrm>
            <a:prstGeom prst="rightArrow">
              <a:avLst>
                <a:gd name="adj1" fmla="val 50000"/>
                <a:gd name="adj2" fmla="val 83282"/>
              </a:avLst>
            </a:prstGeom>
            <a:solidFill>
              <a:srgbClr val="94D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ysClr val="windowText" lastClr="0000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Planification</a:t>
              </a:r>
            </a:p>
          </p:txBody>
        </p:sp>
        <p:pic>
          <p:nvPicPr>
            <p:cNvPr id="25" name="Graphique 24" descr="Utilisateurs contour">
              <a:extLst>
                <a:ext uri="{FF2B5EF4-FFF2-40B4-BE49-F238E27FC236}">
                  <a16:creationId xmlns:a16="http://schemas.microsoft.com/office/drawing/2014/main" id="{870E6D5C-1202-43E6-9441-5F554DD85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732848" y="2705792"/>
              <a:ext cx="914400" cy="914400"/>
            </a:xfrm>
            <a:prstGeom prst="rect">
              <a:avLst/>
            </a:prstGeom>
          </p:spPr>
        </p:pic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9D81606B-5B97-4CA0-A409-8C8716E2AF53}"/>
                </a:ext>
              </a:extLst>
            </p:cNvPr>
            <p:cNvSpPr txBox="1"/>
            <p:nvPr/>
          </p:nvSpPr>
          <p:spPr>
            <a:xfrm>
              <a:off x="2927873" y="4270805"/>
              <a:ext cx="14630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latin typeface="Poppins" panose="00000500000000000000" pitchFamily="2" charset="0"/>
                  <a:cs typeface="Poppins" panose="00000500000000000000" pitchFamily="2" charset="0"/>
                </a:rPr>
                <a:t>Validation du projet</a:t>
              </a:r>
            </a:p>
          </p:txBody>
        </p:sp>
        <p:sp>
          <p:nvSpPr>
            <p:cNvPr id="27" name="Flèche : demi-tour 26">
              <a:extLst>
                <a:ext uri="{FF2B5EF4-FFF2-40B4-BE49-F238E27FC236}">
                  <a16:creationId xmlns:a16="http://schemas.microsoft.com/office/drawing/2014/main" id="{2269ADE6-7242-4F3A-B555-50196F80F369}"/>
                </a:ext>
              </a:extLst>
            </p:cNvPr>
            <p:cNvSpPr/>
            <p:nvPr/>
          </p:nvSpPr>
          <p:spPr>
            <a:xfrm rot="16200000" flipV="1">
              <a:off x="6974319" y="1377037"/>
              <a:ext cx="2643447" cy="2699071"/>
            </a:xfrm>
            <a:prstGeom prst="uturnArrow">
              <a:avLst>
                <a:gd name="adj1" fmla="val 13237"/>
                <a:gd name="adj2" fmla="val 12905"/>
                <a:gd name="adj3" fmla="val 11815"/>
                <a:gd name="adj4" fmla="val 47486"/>
                <a:gd name="adj5" fmla="val 100000"/>
              </a:avLst>
            </a:prstGeom>
            <a:solidFill>
              <a:srgbClr val="007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8" name="Flèche : demi-tour 27">
              <a:extLst>
                <a:ext uri="{FF2B5EF4-FFF2-40B4-BE49-F238E27FC236}">
                  <a16:creationId xmlns:a16="http://schemas.microsoft.com/office/drawing/2014/main" id="{8DE3843C-F94D-4113-96BC-9EC94CF9E322}"/>
                </a:ext>
              </a:extLst>
            </p:cNvPr>
            <p:cNvSpPr/>
            <p:nvPr/>
          </p:nvSpPr>
          <p:spPr>
            <a:xfrm rot="16200000" flipH="1">
              <a:off x="6176991" y="2329662"/>
              <a:ext cx="1167666" cy="1176328"/>
            </a:xfrm>
            <a:custGeom>
              <a:avLst/>
              <a:gdLst>
                <a:gd name="connsiteX0" fmla="*/ 0 w 1282620"/>
                <a:gd name="connsiteY0" fmla="*/ 1133696 h 1133696"/>
                <a:gd name="connsiteX1" fmla="*/ 0 w 1282620"/>
                <a:gd name="connsiteY1" fmla="*/ 342399 h 1133696"/>
                <a:gd name="connsiteX2" fmla="*/ 342399 w 1282620"/>
                <a:gd name="connsiteY2" fmla="*/ 0 h 1133696"/>
                <a:gd name="connsiteX3" fmla="*/ 773568 w 1282620"/>
                <a:gd name="connsiteY3" fmla="*/ 0 h 1133696"/>
                <a:gd name="connsiteX4" fmla="*/ 1115967 w 1282620"/>
                <a:gd name="connsiteY4" fmla="*/ 342399 h 1133696"/>
                <a:gd name="connsiteX5" fmla="*/ 1115967 w 1282620"/>
                <a:gd name="connsiteY5" fmla="*/ 625041 h 1133696"/>
                <a:gd name="connsiteX6" fmla="*/ 1282620 w 1282620"/>
                <a:gd name="connsiteY6" fmla="*/ 625041 h 1133696"/>
                <a:gd name="connsiteX7" fmla="*/ 999196 w 1282620"/>
                <a:gd name="connsiteY7" fmla="*/ 908465 h 1133696"/>
                <a:gd name="connsiteX8" fmla="*/ 715772 w 1282620"/>
                <a:gd name="connsiteY8" fmla="*/ 625041 h 1133696"/>
                <a:gd name="connsiteX9" fmla="*/ 882425 w 1282620"/>
                <a:gd name="connsiteY9" fmla="*/ 625041 h 1133696"/>
                <a:gd name="connsiteX10" fmla="*/ 882425 w 1282620"/>
                <a:gd name="connsiteY10" fmla="*/ 342399 h 1133696"/>
                <a:gd name="connsiteX11" fmla="*/ 773568 w 1282620"/>
                <a:gd name="connsiteY11" fmla="*/ 233542 h 1133696"/>
                <a:gd name="connsiteX12" fmla="*/ 342399 w 1282620"/>
                <a:gd name="connsiteY12" fmla="*/ 233541 h 1133696"/>
                <a:gd name="connsiteX13" fmla="*/ 233542 w 1282620"/>
                <a:gd name="connsiteY13" fmla="*/ 342398 h 1133696"/>
                <a:gd name="connsiteX14" fmla="*/ 233541 w 1282620"/>
                <a:gd name="connsiteY14" fmla="*/ 1133696 h 1133696"/>
                <a:gd name="connsiteX15" fmla="*/ 0 w 1282620"/>
                <a:gd name="connsiteY15" fmla="*/ 1133696 h 1133696"/>
                <a:gd name="connsiteX0" fmla="*/ 233541 w 1282620"/>
                <a:gd name="connsiteY0" fmla="*/ 1133696 h 1133696"/>
                <a:gd name="connsiteX1" fmla="*/ 0 w 1282620"/>
                <a:gd name="connsiteY1" fmla="*/ 342399 h 1133696"/>
                <a:gd name="connsiteX2" fmla="*/ 342399 w 1282620"/>
                <a:gd name="connsiteY2" fmla="*/ 0 h 1133696"/>
                <a:gd name="connsiteX3" fmla="*/ 773568 w 1282620"/>
                <a:gd name="connsiteY3" fmla="*/ 0 h 1133696"/>
                <a:gd name="connsiteX4" fmla="*/ 1115967 w 1282620"/>
                <a:gd name="connsiteY4" fmla="*/ 342399 h 1133696"/>
                <a:gd name="connsiteX5" fmla="*/ 1115967 w 1282620"/>
                <a:gd name="connsiteY5" fmla="*/ 625041 h 1133696"/>
                <a:gd name="connsiteX6" fmla="*/ 1282620 w 1282620"/>
                <a:gd name="connsiteY6" fmla="*/ 625041 h 1133696"/>
                <a:gd name="connsiteX7" fmla="*/ 999196 w 1282620"/>
                <a:gd name="connsiteY7" fmla="*/ 908465 h 1133696"/>
                <a:gd name="connsiteX8" fmla="*/ 715772 w 1282620"/>
                <a:gd name="connsiteY8" fmla="*/ 625041 h 1133696"/>
                <a:gd name="connsiteX9" fmla="*/ 882425 w 1282620"/>
                <a:gd name="connsiteY9" fmla="*/ 625041 h 1133696"/>
                <a:gd name="connsiteX10" fmla="*/ 882425 w 1282620"/>
                <a:gd name="connsiteY10" fmla="*/ 342399 h 1133696"/>
                <a:gd name="connsiteX11" fmla="*/ 773568 w 1282620"/>
                <a:gd name="connsiteY11" fmla="*/ 233542 h 1133696"/>
                <a:gd name="connsiteX12" fmla="*/ 342399 w 1282620"/>
                <a:gd name="connsiteY12" fmla="*/ 233541 h 1133696"/>
                <a:gd name="connsiteX13" fmla="*/ 233542 w 1282620"/>
                <a:gd name="connsiteY13" fmla="*/ 342398 h 1133696"/>
                <a:gd name="connsiteX14" fmla="*/ 233541 w 1282620"/>
                <a:gd name="connsiteY14" fmla="*/ 1133696 h 1133696"/>
                <a:gd name="connsiteX0" fmla="*/ 234731 w 1283809"/>
                <a:gd name="connsiteY0" fmla="*/ 342398 h 908465"/>
                <a:gd name="connsiteX1" fmla="*/ 1189 w 1283809"/>
                <a:gd name="connsiteY1" fmla="*/ 342399 h 908465"/>
                <a:gd name="connsiteX2" fmla="*/ 343588 w 1283809"/>
                <a:gd name="connsiteY2" fmla="*/ 0 h 908465"/>
                <a:gd name="connsiteX3" fmla="*/ 774757 w 1283809"/>
                <a:gd name="connsiteY3" fmla="*/ 0 h 908465"/>
                <a:gd name="connsiteX4" fmla="*/ 1117156 w 1283809"/>
                <a:gd name="connsiteY4" fmla="*/ 342399 h 908465"/>
                <a:gd name="connsiteX5" fmla="*/ 1117156 w 1283809"/>
                <a:gd name="connsiteY5" fmla="*/ 625041 h 908465"/>
                <a:gd name="connsiteX6" fmla="*/ 1283809 w 1283809"/>
                <a:gd name="connsiteY6" fmla="*/ 625041 h 908465"/>
                <a:gd name="connsiteX7" fmla="*/ 1000385 w 1283809"/>
                <a:gd name="connsiteY7" fmla="*/ 908465 h 908465"/>
                <a:gd name="connsiteX8" fmla="*/ 716961 w 1283809"/>
                <a:gd name="connsiteY8" fmla="*/ 625041 h 908465"/>
                <a:gd name="connsiteX9" fmla="*/ 883614 w 1283809"/>
                <a:gd name="connsiteY9" fmla="*/ 625041 h 908465"/>
                <a:gd name="connsiteX10" fmla="*/ 883614 w 1283809"/>
                <a:gd name="connsiteY10" fmla="*/ 342399 h 908465"/>
                <a:gd name="connsiteX11" fmla="*/ 774757 w 1283809"/>
                <a:gd name="connsiteY11" fmla="*/ 233542 h 908465"/>
                <a:gd name="connsiteX12" fmla="*/ 343588 w 1283809"/>
                <a:gd name="connsiteY12" fmla="*/ 233541 h 908465"/>
                <a:gd name="connsiteX13" fmla="*/ 234731 w 1283809"/>
                <a:gd name="connsiteY13" fmla="*/ 342398 h 908465"/>
                <a:gd name="connsiteX0" fmla="*/ 0 w 1049078"/>
                <a:gd name="connsiteY0" fmla="*/ 342398 h 908465"/>
                <a:gd name="connsiteX1" fmla="*/ 108857 w 1049078"/>
                <a:gd name="connsiteY1" fmla="*/ 0 h 908465"/>
                <a:gd name="connsiteX2" fmla="*/ 540026 w 1049078"/>
                <a:gd name="connsiteY2" fmla="*/ 0 h 908465"/>
                <a:gd name="connsiteX3" fmla="*/ 882425 w 1049078"/>
                <a:gd name="connsiteY3" fmla="*/ 342399 h 908465"/>
                <a:gd name="connsiteX4" fmla="*/ 882425 w 1049078"/>
                <a:gd name="connsiteY4" fmla="*/ 625041 h 908465"/>
                <a:gd name="connsiteX5" fmla="*/ 1049078 w 1049078"/>
                <a:gd name="connsiteY5" fmla="*/ 625041 h 908465"/>
                <a:gd name="connsiteX6" fmla="*/ 765654 w 1049078"/>
                <a:gd name="connsiteY6" fmla="*/ 908465 h 908465"/>
                <a:gd name="connsiteX7" fmla="*/ 482230 w 1049078"/>
                <a:gd name="connsiteY7" fmla="*/ 625041 h 908465"/>
                <a:gd name="connsiteX8" fmla="*/ 648883 w 1049078"/>
                <a:gd name="connsiteY8" fmla="*/ 625041 h 908465"/>
                <a:gd name="connsiteX9" fmla="*/ 648883 w 1049078"/>
                <a:gd name="connsiteY9" fmla="*/ 342399 h 908465"/>
                <a:gd name="connsiteX10" fmla="*/ 540026 w 1049078"/>
                <a:gd name="connsiteY10" fmla="*/ 233542 h 908465"/>
                <a:gd name="connsiteX11" fmla="*/ 108857 w 1049078"/>
                <a:gd name="connsiteY11" fmla="*/ 233541 h 908465"/>
                <a:gd name="connsiteX12" fmla="*/ 0 w 1049078"/>
                <a:gd name="connsiteY12" fmla="*/ 342398 h 908465"/>
                <a:gd name="connsiteX0" fmla="*/ 53897 w 994118"/>
                <a:gd name="connsiteY0" fmla="*/ 233541 h 908465"/>
                <a:gd name="connsiteX1" fmla="*/ 53897 w 994118"/>
                <a:gd name="connsiteY1" fmla="*/ 0 h 908465"/>
                <a:gd name="connsiteX2" fmla="*/ 485066 w 994118"/>
                <a:gd name="connsiteY2" fmla="*/ 0 h 908465"/>
                <a:gd name="connsiteX3" fmla="*/ 827465 w 994118"/>
                <a:gd name="connsiteY3" fmla="*/ 342399 h 908465"/>
                <a:gd name="connsiteX4" fmla="*/ 827465 w 994118"/>
                <a:gd name="connsiteY4" fmla="*/ 625041 h 908465"/>
                <a:gd name="connsiteX5" fmla="*/ 994118 w 994118"/>
                <a:gd name="connsiteY5" fmla="*/ 625041 h 908465"/>
                <a:gd name="connsiteX6" fmla="*/ 710694 w 994118"/>
                <a:gd name="connsiteY6" fmla="*/ 908465 h 908465"/>
                <a:gd name="connsiteX7" fmla="*/ 427270 w 994118"/>
                <a:gd name="connsiteY7" fmla="*/ 625041 h 908465"/>
                <a:gd name="connsiteX8" fmla="*/ 593923 w 994118"/>
                <a:gd name="connsiteY8" fmla="*/ 625041 h 908465"/>
                <a:gd name="connsiteX9" fmla="*/ 593923 w 994118"/>
                <a:gd name="connsiteY9" fmla="*/ 342399 h 908465"/>
                <a:gd name="connsiteX10" fmla="*/ 485066 w 994118"/>
                <a:gd name="connsiteY10" fmla="*/ 233542 h 908465"/>
                <a:gd name="connsiteX11" fmla="*/ 53897 w 994118"/>
                <a:gd name="connsiteY11" fmla="*/ 233541 h 908465"/>
                <a:gd name="connsiteX0" fmla="*/ 53898 w 994117"/>
                <a:gd name="connsiteY0" fmla="*/ 233543 h 908465"/>
                <a:gd name="connsiteX1" fmla="*/ 53896 w 994117"/>
                <a:gd name="connsiteY1" fmla="*/ 0 h 908465"/>
                <a:gd name="connsiteX2" fmla="*/ 485065 w 994117"/>
                <a:gd name="connsiteY2" fmla="*/ 0 h 908465"/>
                <a:gd name="connsiteX3" fmla="*/ 827464 w 994117"/>
                <a:gd name="connsiteY3" fmla="*/ 342399 h 908465"/>
                <a:gd name="connsiteX4" fmla="*/ 827464 w 994117"/>
                <a:gd name="connsiteY4" fmla="*/ 625041 h 908465"/>
                <a:gd name="connsiteX5" fmla="*/ 994117 w 994117"/>
                <a:gd name="connsiteY5" fmla="*/ 625041 h 908465"/>
                <a:gd name="connsiteX6" fmla="*/ 710693 w 994117"/>
                <a:gd name="connsiteY6" fmla="*/ 908465 h 908465"/>
                <a:gd name="connsiteX7" fmla="*/ 427269 w 994117"/>
                <a:gd name="connsiteY7" fmla="*/ 625041 h 908465"/>
                <a:gd name="connsiteX8" fmla="*/ 593922 w 994117"/>
                <a:gd name="connsiteY8" fmla="*/ 625041 h 908465"/>
                <a:gd name="connsiteX9" fmla="*/ 593922 w 994117"/>
                <a:gd name="connsiteY9" fmla="*/ 342399 h 908465"/>
                <a:gd name="connsiteX10" fmla="*/ 485065 w 994117"/>
                <a:gd name="connsiteY10" fmla="*/ 233542 h 908465"/>
                <a:gd name="connsiteX11" fmla="*/ 53898 w 994117"/>
                <a:gd name="connsiteY11" fmla="*/ 233543 h 908465"/>
                <a:gd name="connsiteX0" fmla="*/ 31521 w 971740"/>
                <a:gd name="connsiteY0" fmla="*/ 233543 h 908465"/>
                <a:gd name="connsiteX1" fmla="*/ 31519 w 971740"/>
                <a:gd name="connsiteY1" fmla="*/ 0 h 908465"/>
                <a:gd name="connsiteX2" fmla="*/ 462688 w 971740"/>
                <a:gd name="connsiteY2" fmla="*/ 0 h 908465"/>
                <a:gd name="connsiteX3" fmla="*/ 805087 w 971740"/>
                <a:gd name="connsiteY3" fmla="*/ 342399 h 908465"/>
                <a:gd name="connsiteX4" fmla="*/ 805087 w 971740"/>
                <a:gd name="connsiteY4" fmla="*/ 625041 h 908465"/>
                <a:gd name="connsiteX5" fmla="*/ 971740 w 971740"/>
                <a:gd name="connsiteY5" fmla="*/ 625041 h 908465"/>
                <a:gd name="connsiteX6" fmla="*/ 688316 w 971740"/>
                <a:gd name="connsiteY6" fmla="*/ 908465 h 908465"/>
                <a:gd name="connsiteX7" fmla="*/ 404892 w 971740"/>
                <a:gd name="connsiteY7" fmla="*/ 625041 h 908465"/>
                <a:gd name="connsiteX8" fmla="*/ 571545 w 971740"/>
                <a:gd name="connsiteY8" fmla="*/ 625041 h 908465"/>
                <a:gd name="connsiteX9" fmla="*/ 571545 w 971740"/>
                <a:gd name="connsiteY9" fmla="*/ 342399 h 908465"/>
                <a:gd name="connsiteX10" fmla="*/ 462688 w 971740"/>
                <a:gd name="connsiteY10" fmla="*/ 233542 h 908465"/>
                <a:gd name="connsiteX11" fmla="*/ 31521 w 971740"/>
                <a:gd name="connsiteY11" fmla="*/ 233543 h 908465"/>
                <a:gd name="connsiteX0" fmla="*/ 1770 w 941989"/>
                <a:gd name="connsiteY0" fmla="*/ 234533 h 909455"/>
                <a:gd name="connsiteX1" fmla="*/ 1768 w 941989"/>
                <a:gd name="connsiteY1" fmla="*/ 990 h 909455"/>
                <a:gd name="connsiteX2" fmla="*/ 432937 w 941989"/>
                <a:gd name="connsiteY2" fmla="*/ 990 h 909455"/>
                <a:gd name="connsiteX3" fmla="*/ 775336 w 941989"/>
                <a:gd name="connsiteY3" fmla="*/ 343389 h 909455"/>
                <a:gd name="connsiteX4" fmla="*/ 775336 w 941989"/>
                <a:gd name="connsiteY4" fmla="*/ 626031 h 909455"/>
                <a:gd name="connsiteX5" fmla="*/ 941989 w 941989"/>
                <a:gd name="connsiteY5" fmla="*/ 626031 h 909455"/>
                <a:gd name="connsiteX6" fmla="*/ 658565 w 941989"/>
                <a:gd name="connsiteY6" fmla="*/ 909455 h 909455"/>
                <a:gd name="connsiteX7" fmla="*/ 375141 w 941989"/>
                <a:gd name="connsiteY7" fmla="*/ 626031 h 909455"/>
                <a:gd name="connsiteX8" fmla="*/ 541794 w 941989"/>
                <a:gd name="connsiteY8" fmla="*/ 626031 h 909455"/>
                <a:gd name="connsiteX9" fmla="*/ 541794 w 941989"/>
                <a:gd name="connsiteY9" fmla="*/ 343389 h 909455"/>
                <a:gd name="connsiteX10" fmla="*/ 432937 w 941989"/>
                <a:gd name="connsiteY10" fmla="*/ 234532 h 909455"/>
                <a:gd name="connsiteX11" fmla="*/ 1770 w 941989"/>
                <a:gd name="connsiteY11" fmla="*/ 234533 h 909455"/>
                <a:gd name="connsiteX0" fmla="*/ 1770 w 941989"/>
                <a:gd name="connsiteY0" fmla="*/ 234533 h 909455"/>
                <a:gd name="connsiteX1" fmla="*/ 1768 w 941989"/>
                <a:gd name="connsiteY1" fmla="*/ 990 h 909455"/>
                <a:gd name="connsiteX2" fmla="*/ 432937 w 941989"/>
                <a:gd name="connsiteY2" fmla="*/ 990 h 909455"/>
                <a:gd name="connsiteX3" fmla="*/ 775336 w 941989"/>
                <a:gd name="connsiteY3" fmla="*/ 343389 h 909455"/>
                <a:gd name="connsiteX4" fmla="*/ 775336 w 941989"/>
                <a:gd name="connsiteY4" fmla="*/ 626031 h 909455"/>
                <a:gd name="connsiteX5" fmla="*/ 941989 w 941989"/>
                <a:gd name="connsiteY5" fmla="*/ 626031 h 909455"/>
                <a:gd name="connsiteX6" fmla="*/ 658565 w 941989"/>
                <a:gd name="connsiteY6" fmla="*/ 909455 h 909455"/>
                <a:gd name="connsiteX7" fmla="*/ 375141 w 941989"/>
                <a:gd name="connsiteY7" fmla="*/ 626031 h 909455"/>
                <a:gd name="connsiteX8" fmla="*/ 541794 w 941989"/>
                <a:gd name="connsiteY8" fmla="*/ 626031 h 909455"/>
                <a:gd name="connsiteX9" fmla="*/ 541794 w 941989"/>
                <a:gd name="connsiteY9" fmla="*/ 343389 h 909455"/>
                <a:gd name="connsiteX10" fmla="*/ 432937 w 941989"/>
                <a:gd name="connsiteY10" fmla="*/ 234532 h 909455"/>
                <a:gd name="connsiteX11" fmla="*/ 1770 w 941989"/>
                <a:gd name="connsiteY11" fmla="*/ 234533 h 90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1989" h="909455">
                  <a:moveTo>
                    <a:pt x="1770" y="234533"/>
                  </a:moveTo>
                  <a:cubicBezTo>
                    <a:pt x="3675" y="240596"/>
                    <a:pt x="-3032" y="-17928"/>
                    <a:pt x="1768" y="990"/>
                  </a:cubicBezTo>
                  <a:lnTo>
                    <a:pt x="432937" y="990"/>
                  </a:lnTo>
                  <a:cubicBezTo>
                    <a:pt x="622039" y="990"/>
                    <a:pt x="775336" y="154287"/>
                    <a:pt x="775336" y="343389"/>
                  </a:cubicBezTo>
                  <a:lnTo>
                    <a:pt x="775336" y="626031"/>
                  </a:lnTo>
                  <a:lnTo>
                    <a:pt x="941989" y="626031"/>
                  </a:lnTo>
                  <a:lnTo>
                    <a:pt x="658565" y="909455"/>
                  </a:lnTo>
                  <a:lnTo>
                    <a:pt x="375141" y="626031"/>
                  </a:lnTo>
                  <a:lnTo>
                    <a:pt x="541794" y="626031"/>
                  </a:lnTo>
                  <a:lnTo>
                    <a:pt x="541794" y="343389"/>
                  </a:lnTo>
                  <a:cubicBezTo>
                    <a:pt x="541794" y="283269"/>
                    <a:pt x="493057" y="234532"/>
                    <a:pt x="432937" y="234532"/>
                  </a:cubicBezTo>
                  <a:lnTo>
                    <a:pt x="1770" y="234533"/>
                  </a:lnTo>
                  <a:close/>
                </a:path>
              </a:pathLst>
            </a:custGeom>
            <a:solidFill>
              <a:srgbClr val="007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88C75F6D-D849-4796-8C82-C62D724CA24C}"/>
                </a:ext>
              </a:extLst>
            </p:cNvPr>
            <p:cNvSpPr txBox="1"/>
            <p:nvPr/>
          </p:nvSpPr>
          <p:spPr>
            <a:xfrm>
              <a:off x="7467526" y="2148932"/>
              <a:ext cx="13106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latin typeface="Poppins" panose="00000500000000000000" pitchFamily="2" charset="0"/>
                  <a:cs typeface="Poppins" panose="00000500000000000000" pitchFamily="2" charset="0"/>
                </a:rPr>
                <a:t>Sprint </a:t>
              </a:r>
            </a:p>
            <a:p>
              <a:pPr algn="ctr"/>
              <a:r>
                <a:rPr lang="fr-FR" sz="1600" dirty="0">
                  <a:latin typeface="Poppins" panose="00000500000000000000" pitchFamily="2" charset="0"/>
                  <a:cs typeface="Poppins" panose="00000500000000000000" pitchFamily="2" charset="0"/>
                </a:rPr>
                <a:t>1 semaine</a:t>
              </a:r>
            </a:p>
          </p:txBody>
        </p:sp>
        <p:sp>
          <p:nvSpPr>
            <p:cNvPr id="30" name="Flèche : droite 29">
              <a:extLst>
                <a:ext uri="{FF2B5EF4-FFF2-40B4-BE49-F238E27FC236}">
                  <a16:creationId xmlns:a16="http://schemas.microsoft.com/office/drawing/2014/main" id="{140A1140-01FA-45C6-BCE5-F0E169EEE87C}"/>
                </a:ext>
              </a:extLst>
            </p:cNvPr>
            <p:cNvSpPr/>
            <p:nvPr/>
          </p:nvSpPr>
          <p:spPr>
            <a:xfrm>
              <a:off x="9374308" y="3578914"/>
              <a:ext cx="1391210" cy="469383"/>
            </a:xfrm>
            <a:prstGeom prst="rightArrow">
              <a:avLst>
                <a:gd name="adj1" fmla="val 50000"/>
                <a:gd name="adj2" fmla="val 83282"/>
              </a:avLst>
            </a:prstGeom>
            <a:solidFill>
              <a:srgbClr val="94D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ysClr val="windowText" lastClr="0000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Livraison</a:t>
              </a:r>
            </a:p>
          </p:txBody>
        </p:sp>
        <p:pic>
          <p:nvPicPr>
            <p:cNvPr id="31" name="Graphique 30" descr="Présentation avec liste de vérification contour">
              <a:extLst>
                <a:ext uri="{FF2B5EF4-FFF2-40B4-BE49-F238E27FC236}">
                  <a16:creationId xmlns:a16="http://schemas.microsoft.com/office/drawing/2014/main" id="{ABFC3C9C-3A46-4701-97B0-1E5882711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765518" y="3309037"/>
              <a:ext cx="914400" cy="914400"/>
            </a:xfrm>
            <a:prstGeom prst="rect">
              <a:avLst/>
            </a:prstGeom>
          </p:spPr>
        </p:pic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542906CD-C9E6-47DD-80FB-29623094C074}"/>
                </a:ext>
              </a:extLst>
            </p:cNvPr>
            <p:cNvSpPr txBox="1"/>
            <p:nvPr/>
          </p:nvSpPr>
          <p:spPr>
            <a:xfrm>
              <a:off x="10465965" y="4218172"/>
              <a:ext cx="15135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latin typeface="Poppins" panose="00000500000000000000" pitchFamily="2" charset="0"/>
                  <a:cs typeface="Poppins" panose="00000500000000000000" pitchFamily="2" charset="0"/>
                </a:rPr>
                <a:t>Présentation du projet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4D0A44EB-5EF9-47D2-A878-FA63230E832C}"/>
                </a:ext>
              </a:extLst>
            </p:cNvPr>
            <p:cNvSpPr txBox="1"/>
            <p:nvPr/>
          </p:nvSpPr>
          <p:spPr>
            <a:xfrm>
              <a:off x="5106853" y="2050466"/>
              <a:ext cx="2468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i="0" dirty="0"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Mme BENYOUSSEF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F3B1902C-9D3E-49DB-B1B5-C96C4FF79B71}"/>
                </a:ext>
              </a:extLst>
            </p:cNvPr>
            <p:cNvSpPr txBox="1"/>
            <p:nvPr/>
          </p:nvSpPr>
          <p:spPr>
            <a:xfrm>
              <a:off x="7099799" y="3732933"/>
              <a:ext cx="13106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 mois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361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20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Poppins</vt:lpstr>
      <vt:lpstr>Thème Office</vt:lpstr>
      <vt:lpstr>Méthode SCRUM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Méthode SCRUM</dc:title>
  <dc:creator>Hugo DEMENEZ</dc:creator>
  <cp:lastModifiedBy>Hugo DEMENEZ</cp:lastModifiedBy>
  <cp:revision>3</cp:revision>
  <dcterms:created xsi:type="dcterms:W3CDTF">2021-05-18T14:59:01Z</dcterms:created>
  <dcterms:modified xsi:type="dcterms:W3CDTF">2021-06-28T07:27:36Z</dcterms:modified>
</cp:coreProperties>
</file>