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9" r:id="rId2"/>
    <p:sldId id="261" r:id="rId3"/>
    <p:sldId id="260" r:id="rId4"/>
    <p:sldId id="262" r:id="rId5"/>
    <p:sldId id="269" r:id="rId6"/>
    <p:sldId id="263" r:id="rId7"/>
    <p:sldId id="276" r:id="rId8"/>
    <p:sldId id="270" r:id="rId9"/>
    <p:sldId id="267" r:id="rId10"/>
    <p:sldId id="271" r:id="rId11"/>
    <p:sldId id="273" r:id="rId12"/>
    <p:sldId id="275" r:id="rId13"/>
    <p:sldId id="277" r:id="rId14"/>
    <p:sldId id="268" r:id="rId15"/>
    <p:sldId id="274" r:id="rId16"/>
    <p:sldId id="278" r:id="rId17"/>
    <p:sldId id="281" r:id="rId18"/>
    <p:sldId id="279" r:id="rId19"/>
    <p:sldId id="272" r:id="rId20"/>
    <p:sldId id="280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21F06F6-6EC9-494F-A6A2-4357964A6C19}">
          <p14:sldIdLst>
            <p14:sldId id="259"/>
            <p14:sldId id="261"/>
          </p14:sldIdLst>
        </p14:section>
        <p14:section name="Sommaire" id="{6F29879C-69A7-444A-82DA-5097133C14C3}">
          <p14:sldIdLst>
            <p14:sldId id="260"/>
          </p14:sldIdLst>
        </p14:section>
        <p14:section name="Première partie" id="{4AA07A40-5265-4799-BF88-168218E6357D}">
          <p14:sldIdLst>
            <p14:sldId id="262"/>
            <p14:sldId id="269"/>
            <p14:sldId id="263"/>
            <p14:sldId id="276"/>
            <p14:sldId id="270"/>
          </p14:sldIdLst>
        </p14:section>
        <p14:section name="Deuxième partie" id="{0243CD7B-0FBB-45F7-996F-3714D7FE8E35}">
          <p14:sldIdLst>
            <p14:sldId id="267"/>
            <p14:sldId id="271"/>
            <p14:sldId id="273"/>
            <p14:sldId id="275"/>
            <p14:sldId id="277"/>
          </p14:sldIdLst>
        </p14:section>
        <p14:section name="Troisième partie" id="{6057DFBA-4BE5-4093-8028-DE22FDECCA5F}">
          <p14:sldIdLst>
            <p14:sldId id="268"/>
            <p14:sldId id="274"/>
            <p14:sldId id="278"/>
            <p14:sldId id="281"/>
            <p14:sldId id="279"/>
          </p14:sldIdLst>
        </p14:section>
        <p14:section name="Conclusion" id="{F0AE9ECC-1655-48C6-A6F5-46AB5B7321E9}">
          <p14:sldIdLst>
            <p14:sldId id="272"/>
          </p14:sldIdLst>
        </p14:section>
        <p14:section name="Ouverture" id="{C8AD8EBD-D964-41B6-A861-F9A64744A988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E41"/>
    <a:srgbClr val="007274"/>
    <a:srgbClr val="FFFFFF"/>
    <a:srgbClr val="295394"/>
    <a:srgbClr val="0F783F"/>
    <a:srgbClr val="9599E2"/>
    <a:srgbClr val="8BC6EC"/>
    <a:srgbClr val="4AA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DE2BE1-E4D3-45A2-8470-D548FC3381C6}" v="101" dt="2021-06-27T12:19:24.013"/>
    <p1510:client id="{88310556-4023-47FF-4DAE-7301FE9588AA}" v="79" dt="2021-06-27T22:20:56.079"/>
    <p1510:client id="{DA476E38-DBAD-E21F-81D6-88AC9AAD1381}" v="220" dt="2021-06-27T19:11:11.690"/>
    <p1510:client id="{DB6A8ECF-B9FA-4FA8-839B-D9B55B3C70EB}" v="1335" dt="2021-06-28T08:41:04.685"/>
    <p1510:client id="{FBDCB6C0-0662-28D7-2622-04DD58B44330}" v="46" dt="2021-06-28T08:00:55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 Amine BENNOUNA" userId="S::mohamed_amine.bennouna@isen.yncrea.fr::815dd808-8949-4132-93a8-315ab8098ee9" providerId="AD" clId="Web-{88310556-4023-47FF-4DAE-7301FE9588AA}"/>
    <pc:docChg chg="addSld delSld modSld modSection">
      <pc:chgData name="Mohamed Amine BENNOUNA" userId="S::mohamed_amine.bennouna@isen.yncrea.fr::815dd808-8949-4132-93a8-315ab8098ee9" providerId="AD" clId="Web-{88310556-4023-47FF-4DAE-7301FE9588AA}" dt="2021-06-27T22:20:56.079" v="70" actId="1076"/>
      <pc:docMkLst>
        <pc:docMk/>
      </pc:docMkLst>
      <pc:sldChg chg="addSp modSp">
        <pc:chgData name="Mohamed Amine BENNOUNA" userId="S::mohamed_amine.bennouna@isen.yncrea.fr::815dd808-8949-4132-93a8-315ab8098ee9" providerId="AD" clId="Web-{88310556-4023-47FF-4DAE-7301FE9588AA}" dt="2021-06-27T22:04:37.722" v="8" actId="1076"/>
        <pc:sldMkLst>
          <pc:docMk/>
          <pc:sldMk cId="2307786320" sldId="263"/>
        </pc:sldMkLst>
        <pc:picChg chg="add mod">
          <ac:chgData name="Mohamed Amine BENNOUNA" userId="S::mohamed_amine.bennouna@isen.yncrea.fr::815dd808-8949-4132-93a8-315ab8098ee9" providerId="AD" clId="Web-{88310556-4023-47FF-4DAE-7301FE9588AA}" dt="2021-06-27T22:03:33.877" v="2" actId="14100"/>
          <ac:picMkLst>
            <pc:docMk/>
            <pc:sldMk cId="2307786320" sldId="263"/>
            <ac:picMk id="3" creationId="{23DDD696-7C75-410B-A21D-CEA44BEC9EE7}"/>
          </ac:picMkLst>
        </pc:picChg>
        <pc:picChg chg="add mod">
          <ac:chgData name="Mohamed Amine BENNOUNA" userId="S::mohamed_amine.bennouna@isen.yncrea.fr::815dd808-8949-4132-93a8-315ab8098ee9" providerId="AD" clId="Web-{88310556-4023-47FF-4DAE-7301FE9588AA}" dt="2021-06-27T22:04:02.081" v="4" actId="1076"/>
          <ac:picMkLst>
            <pc:docMk/>
            <pc:sldMk cId="2307786320" sldId="263"/>
            <ac:picMk id="6" creationId="{E7A2F8C2-1C6C-4C4E-A85A-A5EBBD4CBA82}"/>
          </ac:picMkLst>
        </pc:picChg>
        <pc:picChg chg="add mod">
          <ac:chgData name="Mohamed Amine BENNOUNA" userId="S::mohamed_amine.bennouna@isen.yncrea.fr::815dd808-8949-4132-93a8-315ab8098ee9" providerId="AD" clId="Web-{88310556-4023-47FF-4DAE-7301FE9588AA}" dt="2021-06-27T22:04:37.722" v="8" actId="1076"/>
          <ac:picMkLst>
            <pc:docMk/>
            <pc:sldMk cId="2307786320" sldId="263"/>
            <ac:picMk id="20" creationId="{9DE9CBB0-588B-4D4D-B114-ABB0B61FE140}"/>
          </ac:picMkLst>
        </pc:picChg>
      </pc:sldChg>
      <pc:sldChg chg="addSp delSp modSp">
        <pc:chgData name="Mohamed Amine BENNOUNA" userId="S::mohamed_amine.bennouna@isen.yncrea.fr::815dd808-8949-4132-93a8-315ab8098ee9" providerId="AD" clId="Web-{88310556-4023-47FF-4DAE-7301FE9588AA}" dt="2021-06-27T22:09:07.272" v="28" actId="1076"/>
        <pc:sldMkLst>
          <pc:docMk/>
          <pc:sldMk cId="3353433274" sldId="271"/>
        </pc:sldMkLst>
        <pc:picChg chg="add del mod">
          <ac:chgData name="Mohamed Amine BENNOUNA" userId="S::mohamed_amine.bennouna@isen.yncrea.fr::815dd808-8949-4132-93a8-315ab8098ee9" providerId="AD" clId="Web-{88310556-4023-47FF-4DAE-7301FE9588AA}" dt="2021-06-27T22:08:42.210" v="25"/>
          <ac:picMkLst>
            <pc:docMk/>
            <pc:sldMk cId="3353433274" sldId="271"/>
            <ac:picMk id="3" creationId="{63D3CF96-C14B-4691-B237-60C3EBD5C47A}"/>
          </ac:picMkLst>
        </pc:picChg>
        <pc:picChg chg="add mod">
          <ac:chgData name="Mohamed Amine BENNOUNA" userId="S::mohamed_amine.bennouna@isen.yncrea.fr::815dd808-8949-4132-93a8-315ab8098ee9" providerId="AD" clId="Web-{88310556-4023-47FF-4DAE-7301FE9588AA}" dt="2021-06-27T22:09:07.272" v="28" actId="1076"/>
          <ac:picMkLst>
            <pc:docMk/>
            <pc:sldMk cId="3353433274" sldId="271"/>
            <ac:picMk id="19" creationId="{6E344A70-807D-45F2-BFAD-AC4666EDE3C9}"/>
          </ac:picMkLst>
        </pc:picChg>
      </pc:sldChg>
      <pc:sldChg chg="addSp modSp">
        <pc:chgData name="Mohamed Amine BENNOUNA" userId="S::mohamed_amine.bennouna@isen.yncrea.fr::815dd808-8949-4132-93a8-315ab8098ee9" providerId="AD" clId="Web-{88310556-4023-47FF-4DAE-7301FE9588AA}" dt="2021-06-27T22:20:56.079" v="70" actId="1076"/>
        <pc:sldMkLst>
          <pc:docMk/>
          <pc:sldMk cId="931534793" sldId="273"/>
        </pc:sldMkLst>
        <pc:picChg chg="add mod">
          <ac:chgData name="Mohamed Amine BENNOUNA" userId="S::mohamed_amine.bennouna@isen.yncrea.fr::815dd808-8949-4132-93a8-315ab8098ee9" providerId="AD" clId="Web-{88310556-4023-47FF-4DAE-7301FE9588AA}" dt="2021-06-27T22:09:58.617" v="31" actId="14100"/>
          <ac:picMkLst>
            <pc:docMk/>
            <pc:sldMk cId="931534793" sldId="273"/>
            <ac:picMk id="3" creationId="{5A362804-2D67-4EA5-812F-B6149B97AECD}"/>
          </ac:picMkLst>
        </pc:picChg>
        <pc:picChg chg="add mod">
          <ac:chgData name="Mohamed Amine BENNOUNA" userId="S::mohamed_amine.bennouna@isen.yncrea.fr::815dd808-8949-4132-93a8-315ab8098ee9" providerId="AD" clId="Web-{88310556-4023-47FF-4DAE-7301FE9588AA}" dt="2021-06-27T22:11:39.196" v="34" actId="14100"/>
          <ac:picMkLst>
            <pc:docMk/>
            <pc:sldMk cId="931534793" sldId="273"/>
            <ac:picMk id="19" creationId="{1C457EFA-0234-4F9F-BE13-45F58B4C157F}"/>
          </ac:picMkLst>
        </pc:picChg>
        <pc:picChg chg="add mod">
          <ac:chgData name="Mohamed Amine BENNOUNA" userId="S::mohamed_amine.bennouna@isen.yncrea.fr::815dd808-8949-4132-93a8-315ab8098ee9" providerId="AD" clId="Web-{88310556-4023-47FF-4DAE-7301FE9588AA}" dt="2021-06-27T22:20:56.079" v="70" actId="1076"/>
          <ac:picMkLst>
            <pc:docMk/>
            <pc:sldMk cId="931534793" sldId="273"/>
            <ac:picMk id="20" creationId="{AD78E80A-FFEB-49CD-8AFF-BCEC48AEFD60}"/>
          </ac:picMkLst>
        </pc:picChg>
      </pc:sldChg>
      <pc:sldChg chg="addSp modSp">
        <pc:chgData name="Mohamed Amine BENNOUNA" userId="S::mohamed_amine.bennouna@isen.yncrea.fr::815dd808-8949-4132-93a8-315ab8098ee9" providerId="AD" clId="Web-{88310556-4023-47FF-4DAE-7301FE9588AA}" dt="2021-06-27T22:19:56.610" v="66" actId="1076"/>
        <pc:sldMkLst>
          <pc:docMk/>
          <pc:sldMk cId="455089763" sldId="274"/>
        </pc:sldMkLst>
        <pc:picChg chg="add mod">
          <ac:chgData name="Mohamed Amine BENNOUNA" userId="S::mohamed_amine.bennouna@isen.yncrea.fr::815dd808-8949-4132-93a8-315ab8098ee9" providerId="AD" clId="Web-{88310556-4023-47FF-4DAE-7301FE9588AA}" dt="2021-06-27T22:19:56.610" v="66" actId="1076"/>
          <ac:picMkLst>
            <pc:docMk/>
            <pc:sldMk cId="455089763" sldId="274"/>
            <ac:picMk id="3" creationId="{3D6739EC-9C88-4C6E-BD14-48EC6C87C9C2}"/>
          </ac:picMkLst>
        </pc:picChg>
      </pc:sldChg>
      <pc:sldChg chg="addSp modSp">
        <pc:chgData name="Mohamed Amine BENNOUNA" userId="S::mohamed_amine.bennouna@isen.yncrea.fr::815dd808-8949-4132-93a8-315ab8098ee9" providerId="AD" clId="Web-{88310556-4023-47FF-4DAE-7301FE9588AA}" dt="2021-06-27T22:13:32.120" v="46" actId="1076"/>
        <pc:sldMkLst>
          <pc:docMk/>
          <pc:sldMk cId="791178793" sldId="275"/>
        </pc:sldMkLst>
        <pc:picChg chg="add mod">
          <ac:chgData name="Mohamed Amine BENNOUNA" userId="S::mohamed_amine.bennouna@isen.yncrea.fr::815dd808-8949-4132-93a8-315ab8098ee9" providerId="AD" clId="Web-{88310556-4023-47FF-4DAE-7301FE9588AA}" dt="2021-06-27T22:12:25.931" v="41" actId="14100"/>
          <ac:picMkLst>
            <pc:docMk/>
            <pc:sldMk cId="791178793" sldId="275"/>
            <ac:picMk id="3" creationId="{DBEE3FB8-2C57-453D-B73B-2175212DB905}"/>
          </ac:picMkLst>
        </pc:picChg>
        <pc:picChg chg="add mod">
          <ac:chgData name="Mohamed Amine BENNOUNA" userId="S::mohamed_amine.bennouna@isen.yncrea.fr::815dd808-8949-4132-93a8-315ab8098ee9" providerId="AD" clId="Web-{88310556-4023-47FF-4DAE-7301FE9588AA}" dt="2021-06-27T22:13:00.057" v="44" actId="1076"/>
          <ac:picMkLst>
            <pc:docMk/>
            <pc:sldMk cId="791178793" sldId="275"/>
            <ac:picMk id="19" creationId="{1F8601CB-BD51-4F7E-B030-73A3DA66C186}"/>
          </ac:picMkLst>
        </pc:picChg>
        <pc:picChg chg="add mod">
          <ac:chgData name="Mohamed Amine BENNOUNA" userId="S::mohamed_amine.bennouna@isen.yncrea.fr::815dd808-8949-4132-93a8-315ab8098ee9" providerId="AD" clId="Web-{88310556-4023-47FF-4DAE-7301FE9588AA}" dt="2021-06-27T22:13:32.120" v="46" actId="1076"/>
          <ac:picMkLst>
            <pc:docMk/>
            <pc:sldMk cId="791178793" sldId="275"/>
            <ac:picMk id="20" creationId="{41D12CFA-D6BE-48D0-A199-FE1CC14BF59E}"/>
          </ac:picMkLst>
        </pc:picChg>
      </pc:sldChg>
      <pc:sldChg chg="addSp delSp modSp">
        <pc:chgData name="Mohamed Amine BENNOUNA" userId="S::mohamed_amine.bennouna@isen.yncrea.fr::815dd808-8949-4132-93a8-315ab8098ee9" providerId="AD" clId="Web-{88310556-4023-47FF-4DAE-7301FE9588AA}" dt="2021-06-27T22:08:11.412" v="23" actId="14100"/>
        <pc:sldMkLst>
          <pc:docMk/>
          <pc:sldMk cId="969447812" sldId="276"/>
        </pc:sldMkLst>
        <pc:picChg chg="add del mod">
          <ac:chgData name="Mohamed Amine BENNOUNA" userId="S::mohamed_amine.bennouna@isen.yncrea.fr::815dd808-8949-4132-93a8-315ab8098ee9" providerId="AD" clId="Web-{88310556-4023-47FF-4DAE-7301FE9588AA}" dt="2021-06-27T22:05:55.692" v="13"/>
          <ac:picMkLst>
            <pc:docMk/>
            <pc:sldMk cId="969447812" sldId="276"/>
            <ac:picMk id="3" creationId="{BE715F4C-BF69-4E2D-AADC-F56877916C92}"/>
          </ac:picMkLst>
        </pc:picChg>
        <pc:picChg chg="add mod">
          <ac:chgData name="Mohamed Amine BENNOUNA" userId="S::mohamed_amine.bennouna@isen.yncrea.fr::815dd808-8949-4132-93a8-315ab8098ee9" providerId="AD" clId="Web-{88310556-4023-47FF-4DAE-7301FE9588AA}" dt="2021-06-27T22:07:42.724" v="17" actId="1076"/>
          <ac:picMkLst>
            <pc:docMk/>
            <pc:sldMk cId="969447812" sldId="276"/>
            <ac:picMk id="19" creationId="{61D03E05-B731-4990-876C-FA90CDFCD135}"/>
          </ac:picMkLst>
        </pc:picChg>
        <pc:picChg chg="add mod">
          <ac:chgData name="Mohamed Amine BENNOUNA" userId="S::mohamed_amine.bennouna@isen.yncrea.fr::815dd808-8949-4132-93a8-315ab8098ee9" providerId="AD" clId="Web-{88310556-4023-47FF-4DAE-7301FE9588AA}" dt="2021-06-27T22:08:11.412" v="23" actId="14100"/>
          <ac:picMkLst>
            <pc:docMk/>
            <pc:sldMk cId="969447812" sldId="276"/>
            <ac:picMk id="20" creationId="{B290BAF3-4E82-4DDB-9DCD-4551E8547708}"/>
          </ac:picMkLst>
        </pc:picChg>
      </pc:sldChg>
      <pc:sldChg chg="addSp modSp">
        <pc:chgData name="Mohamed Amine BENNOUNA" userId="S::mohamed_amine.bennouna@isen.yncrea.fr::815dd808-8949-4132-93a8-315ab8098ee9" providerId="AD" clId="Web-{88310556-4023-47FF-4DAE-7301FE9588AA}" dt="2021-06-27T22:15:32.903" v="55" actId="14100"/>
        <pc:sldMkLst>
          <pc:docMk/>
          <pc:sldMk cId="635547491" sldId="277"/>
        </pc:sldMkLst>
        <pc:picChg chg="add mod">
          <ac:chgData name="Mohamed Amine BENNOUNA" userId="S::mohamed_amine.bennouna@isen.yncrea.fr::815dd808-8949-4132-93a8-315ab8098ee9" providerId="AD" clId="Web-{88310556-4023-47FF-4DAE-7301FE9588AA}" dt="2021-06-27T22:14:14.667" v="48" actId="1076"/>
          <ac:picMkLst>
            <pc:docMk/>
            <pc:sldMk cId="635547491" sldId="277"/>
            <ac:picMk id="3" creationId="{BCCCDA7F-6FDB-4E5E-96B0-1769D5A97AD2}"/>
          </ac:picMkLst>
        </pc:picChg>
        <pc:picChg chg="add mod">
          <ac:chgData name="Mohamed Amine BENNOUNA" userId="S::mohamed_amine.bennouna@isen.yncrea.fr::815dd808-8949-4132-93a8-315ab8098ee9" providerId="AD" clId="Web-{88310556-4023-47FF-4DAE-7301FE9588AA}" dt="2021-06-27T22:14:54.715" v="52" actId="1076"/>
          <ac:picMkLst>
            <pc:docMk/>
            <pc:sldMk cId="635547491" sldId="277"/>
            <ac:picMk id="19" creationId="{AD6D50A8-7329-400A-8B23-541204262EF2}"/>
          </ac:picMkLst>
        </pc:picChg>
        <pc:picChg chg="add mod">
          <ac:chgData name="Mohamed Amine BENNOUNA" userId="S::mohamed_amine.bennouna@isen.yncrea.fr::815dd808-8949-4132-93a8-315ab8098ee9" providerId="AD" clId="Web-{88310556-4023-47FF-4DAE-7301FE9588AA}" dt="2021-06-27T22:15:32.903" v="55" actId="14100"/>
          <ac:picMkLst>
            <pc:docMk/>
            <pc:sldMk cId="635547491" sldId="277"/>
            <ac:picMk id="20" creationId="{1CEF06F7-18C0-4DB5-84C3-DE6B65DE5BED}"/>
          </ac:picMkLst>
        </pc:picChg>
      </pc:sldChg>
      <pc:sldChg chg="addSp modSp">
        <pc:chgData name="Mohamed Amine BENNOUNA" userId="S::mohamed_amine.bennouna@isen.yncrea.fr::815dd808-8949-4132-93a8-315ab8098ee9" providerId="AD" clId="Web-{88310556-4023-47FF-4DAE-7301FE9588AA}" dt="2021-06-27T22:17:56.374" v="64" actId="14100"/>
        <pc:sldMkLst>
          <pc:docMk/>
          <pc:sldMk cId="1747613740" sldId="278"/>
        </pc:sldMkLst>
        <pc:picChg chg="add mod">
          <ac:chgData name="Mohamed Amine BENNOUNA" userId="S::mohamed_amine.bennouna@isen.yncrea.fr::815dd808-8949-4132-93a8-315ab8098ee9" providerId="AD" clId="Web-{88310556-4023-47FF-4DAE-7301FE9588AA}" dt="2021-06-27T22:17:56.374" v="64" actId="14100"/>
          <ac:picMkLst>
            <pc:docMk/>
            <pc:sldMk cId="1747613740" sldId="278"/>
            <ac:picMk id="3" creationId="{BA24DA69-D086-4F34-B357-74F9D9DE17A2}"/>
          </ac:picMkLst>
        </pc:picChg>
      </pc:sldChg>
      <pc:sldChg chg="addSp modSp">
        <pc:chgData name="Mohamed Amine BENNOUNA" userId="S::mohamed_amine.bennouna@isen.yncrea.fr::815dd808-8949-4132-93a8-315ab8098ee9" providerId="AD" clId="Web-{88310556-4023-47FF-4DAE-7301FE9588AA}" dt="2021-06-27T22:16:57.701" v="61" actId="14100"/>
        <pc:sldMkLst>
          <pc:docMk/>
          <pc:sldMk cId="680907598" sldId="279"/>
        </pc:sldMkLst>
        <pc:picChg chg="add mod">
          <ac:chgData name="Mohamed Amine BENNOUNA" userId="S::mohamed_amine.bennouna@isen.yncrea.fr::815dd808-8949-4132-93a8-315ab8098ee9" providerId="AD" clId="Web-{88310556-4023-47FF-4DAE-7301FE9588AA}" dt="2021-06-27T22:16:57.701" v="61" actId="14100"/>
          <ac:picMkLst>
            <pc:docMk/>
            <pc:sldMk cId="680907598" sldId="279"/>
            <ac:picMk id="3" creationId="{8F6C5B30-AF94-4A0E-A2E3-0CD228DBD338}"/>
          </ac:picMkLst>
        </pc:picChg>
        <pc:picChg chg="add mod">
          <ac:chgData name="Mohamed Amine BENNOUNA" userId="S::mohamed_amine.bennouna@isen.yncrea.fr::815dd808-8949-4132-93a8-315ab8098ee9" providerId="AD" clId="Web-{88310556-4023-47FF-4DAE-7301FE9588AA}" dt="2021-06-27T22:16:51.263" v="60" actId="14100"/>
          <ac:picMkLst>
            <pc:docMk/>
            <pc:sldMk cId="680907598" sldId="279"/>
            <ac:picMk id="19" creationId="{EE94ECE6-DCD9-4FEA-BE12-A08F6DA62FA9}"/>
          </ac:picMkLst>
        </pc:picChg>
      </pc:sldChg>
      <pc:sldChg chg="add del replId">
        <pc:chgData name="Mohamed Amine BENNOUNA" userId="S::mohamed_amine.bennouna@isen.yncrea.fr::815dd808-8949-4132-93a8-315ab8098ee9" providerId="AD" clId="Web-{88310556-4023-47FF-4DAE-7301FE9588AA}" dt="2021-06-27T22:12:12.322" v="38"/>
        <pc:sldMkLst>
          <pc:docMk/>
          <pc:sldMk cId="2762834371" sldId="281"/>
        </pc:sldMkLst>
      </pc:sldChg>
      <pc:sldChg chg="add del replId">
        <pc:chgData name="Mohamed Amine BENNOUNA" userId="S::mohamed_amine.bennouna@isen.yncrea.fr::815dd808-8949-4132-93a8-315ab8098ee9" providerId="AD" clId="Web-{88310556-4023-47FF-4DAE-7301FE9588AA}" dt="2021-06-27T22:12:03.853" v="36"/>
        <pc:sldMkLst>
          <pc:docMk/>
          <pc:sldMk cId="3683981199" sldId="281"/>
        </pc:sldMkLst>
      </pc:sldChg>
    </pc:docChg>
  </pc:docChgLst>
  <pc:docChgLst>
    <pc:chgData name="Guillaume GULLI" userId="S::guillaume.gulli@isen.yncrea.fr::1981c500-0edc-45d4-907a-9f77f1a48351" providerId="AD" clId="Web-{DA476E38-DBAD-E21F-81D6-88AC9AAD1381}"/>
    <pc:docChg chg="modSld">
      <pc:chgData name="Guillaume GULLI" userId="S::guillaume.gulli@isen.yncrea.fr::1981c500-0edc-45d4-907a-9f77f1a48351" providerId="AD" clId="Web-{DA476E38-DBAD-E21F-81D6-88AC9AAD1381}" dt="2021-06-27T19:11:11.690" v="206"/>
      <pc:docMkLst>
        <pc:docMk/>
      </pc:docMkLst>
      <pc:sldChg chg="addSp delSp modSp">
        <pc:chgData name="Guillaume GULLI" userId="S::guillaume.gulli@isen.yncrea.fr::1981c500-0edc-45d4-907a-9f77f1a48351" providerId="AD" clId="Web-{DA476E38-DBAD-E21F-81D6-88AC9AAD1381}" dt="2021-06-27T18:46:41.796" v="71" actId="1076"/>
        <pc:sldMkLst>
          <pc:docMk/>
          <pc:sldMk cId="1601475365" sldId="269"/>
        </pc:sldMkLst>
        <pc:spChg chg="del mod">
          <ac:chgData name="Guillaume GULLI" userId="S::guillaume.gulli@isen.yncrea.fr::1981c500-0edc-45d4-907a-9f77f1a48351" providerId="AD" clId="Web-{DA476E38-DBAD-E21F-81D6-88AC9AAD1381}" dt="2021-06-27T18:32:36.972" v="4"/>
          <ac:spMkLst>
            <pc:docMk/>
            <pc:sldMk cId="1601475365" sldId="269"/>
            <ac:spMk id="7" creationId="{C1146890-8E66-47A6-8CED-3BA372404CC7}"/>
          </ac:spMkLst>
        </pc:spChg>
        <pc:spChg chg="add mod">
          <ac:chgData name="Guillaume GULLI" userId="S::guillaume.gulli@isen.yncrea.fr::1981c500-0edc-45d4-907a-9f77f1a48351" providerId="AD" clId="Web-{DA476E38-DBAD-E21F-81D6-88AC9AAD1381}" dt="2021-06-27T18:45:54.170" v="70" actId="1076"/>
          <ac:spMkLst>
            <pc:docMk/>
            <pc:sldMk cId="1601475365" sldId="269"/>
            <ac:spMk id="20" creationId="{B57FF533-163E-4824-A760-38DF10DC36FF}"/>
          </ac:spMkLst>
        </pc:spChg>
        <pc:spChg chg="add del mod">
          <ac:chgData name="Guillaume GULLI" userId="S::guillaume.gulli@isen.yncrea.fr::1981c500-0edc-45d4-907a-9f77f1a48351" providerId="AD" clId="Web-{DA476E38-DBAD-E21F-81D6-88AC9AAD1381}" dt="2021-06-27T18:43:37.887" v="58"/>
          <ac:spMkLst>
            <pc:docMk/>
            <pc:sldMk cId="1601475365" sldId="269"/>
            <ac:spMk id="23" creationId="{CAAD86F1-E563-4349-B3F6-1786AAEBEC62}"/>
          </ac:spMkLst>
        </pc:spChg>
        <pc:picChg chg="add del mod ord">
          <ac:chgData name="Guillaume GULLI" userId="S::guillaume.gulli@isen.yncrea.fr::1981c500-0edc-45d4-907a-9f77f1a48351" providerId="AD" clId="Web-{DA476E38-DBAD-E21F-81D6-88AC9AAD1381}" dt="2021-06-27T18:43:11.340" v="54"/>
          <ac:picMkLst>
            <pc:docMk/>
            <pc:sldMk cId="1601475365" sldId="269"/>
            <ac:picMk id="3" creationId="{402AEBD7-D133-4467-8E63-138AB8274AE3}"/>
          </ac:picMkLst>
        </pc:picChg>
        <pc:picChg chg="add mod">
          <ac:chgData name="Guillaume GULLI" userId="S::guillaume.gulli@isen.yncrea.fr::1981c500-0edc-45d4-907a-9f77f1a48351" providerId="AD" clId="Web-{DA476E38-DBAD-E21F-81D6-88AC9AAD1381}" dt="2021-06-27T18:46:41.796" v="71" actId="1076"/>
          <ac:picMkLst>
            <pc:docMk/>
            <pc:sldMk cId="1601475365" sldId="269"/>
            <ac:picMk id="19" creationId="{647A93B6-6546-4403-AC81-7ACE285108C1}"/>
          </ac:picMkLst>
        </pc:picChg>
        <pc:picChg chg="add mod">
          <ac:chgData name="Guillaume GULLI" userId="S::guillaume.gulli@isen.yncrea.fr::1981c500-0edc-45d4-907a-9f77f1a48351" providerId="AD" clId="Web-{DA476E38-DBAD-E21F-81D6-88AC9AAD1381}" dt="2021-06-27T18:45:50.217" v="69" actId="1076"/>
          <ac:picMkLst>
            <pc:docMk/>
            <pc:sldMk cId="1601475365" sldId="269"/>
            <ac:picMk id="21" creationId="{8D60266F-DFE6-4260-AF02-2A33D8B0440C}"/>
          </ac:picMkLst>
        </pc:picChg>
      </pc:sldChg>
      <pc:sldChg chg="addSp delSp modSp">
        <pc:chgData name="Guillaume GULLI" userId="S::guillaume.gulli@isen.yncrea.fr::1981c500-0edc-45d4-907a-9f77f1a48351" providerId="AD" clId="Web-{DA476E38-DBAD-E21F-81D6-88AC9AAD1381}" dt="2021-06-27T19:11:11.690" v="206"/>
        <pc:sldMkLst>
          <pc:docMk/>
          <pc:sldMk cId="1842548715" sldId="270"/>
        </pc:sldMkLst>
        <pc:spChg chg="mod">
          <ac:chgData name="Guillaume GULLI" userId="S::guillaume.gulli@isen.yncrea.fr::1981c500-0edc-45d4-907a-9f77f1a48351" providerId="AD" clId="Web-{DA476E38-DBAD-E21F-81D6-88AC9AAD1381}" dt="2021-06-27T19:04:04.528" v="149" actId="20577"/>
          <ac:spMkLst>
            <pc:docMk/>
            <pc:sldMk cId="1842548715" sldId="270"/>
            <ac:spMk id="7" creationId="{C1146890-8E66-47A6-8CED-3BA372404CC7}"/>
          </ac:spMkLst>
        </pc:spChg>
        <pc:picChg chg="add del mod">
          <ac:chgData name="Guillaume GULLI" userId="S::guillaume.gulli@isen.yncrea.fr::1981c500-0edc-45d4-907a-9f77f1a48351" providerId="AD" clId="Web-{DA476E38-DBAD-E21F-81D6-88AC9AAD1381}" dt="2021-06-27T18:55:17.271" v="105"/>
          <ac:picMkLst>
            <pc:docMk/>
            <pc:sldMk cId="1842548715" sldId="270"/>
            <ac:picMk id="3" creationId="{CF3E096C-D890-4EBC-8BCD-74949750C7F3}"/>
          </ac:picMkLst>
        </pc:picChg>
        <pc:picChg chg="add del mod">
          <ac:chgData name="Guillaume GULLI" userId="S::guillaume.gulli@isen.yncrea.fr::1981c500-0edc-45d4-907a-9f77f1a48351" providerId="AD" clId="Web-{DA476E38-DBAD-E21F-81D6-88AC9AAD1381}" dt="2021-06-27T18:55:16.521" v="104"/>
          <ac:picMkLst>
            <pc:docMk/>
            <pc:sldMk cId="1842548715" sldId="270"/>
            <ac:picMk id="19" creationId="{369075F5-BFF8-4BB3-A8E6-03DF016C4688}"/>
          </ac:picMkLst>
        </pc:picChg>
        <pc:picChg chg="add del mod">
          <ac:chgData name="Guillaume GULLI" userId="S::guillaume.gulli@isen.yncrea.fr::1981c500-0edc-45d4-907a-9f77f1a48351" providerId="AD" clId="Web-{DA476E38-DBAD-E21F-81D6-88AC9AAD1381}" dt="2021-06-27T18:55:17.850" v="106"/>
          <ac:picMkLst>
            <pc:docMk/>
            <pc:sldMk cId="1842548715" sldId="270"/>
            <ac:picMk id="20" creationId="{B4D1AC76-642E-4D6F-A6C0-5C5514280D54}"/>
          </ac:picMkLst>
        </pc:picChg>
        <pc:picChg chg="add del mod">
          <ac:chgData name="Guillaume GULLI" userId="S::guillaume.gulli@isen.yncrea.fr::1981c500-0edc-45d4-907a-9f77f1a48351" providerId="AD" clId="Web-{DA476E38-DBAD-E21F-81D6-88AC9AAD1381}" dt="2021-06-27T18:55:08.553" v="102"/>
          <ac:picMkLst>
            <pc:docMk/>
            <pc:sldMk cId="1842548715" sldId="270"/>
            <ac:picMk id="21" creationId="{F298DBD2-4640-42A4-8E36-2B74559281CF}"/>
          </ac:picMkLst>
        </pc:picChg>
        <pc:picChg chg="add del mod">
          <ac:chgData name="Guillaume GULLI" userId="S::guillaume.gulli@isen.yncrea.fr::1981c500-0edc-45d4-907a-9f77f1a48351" providerId="AD" clId="Web-{DA476E38-DBAD-E21F-81D6-88AC9AAD1381}" dt="2021-06-27T18:55:33.662" v="110"/>
          <ac:picMkLst>
            <pc:docMk/>
            <pc:sldMk cId="1842548715" sldId="270"/>
            <ac:picMk id="22" creationId="{297E1A92-A315-4529-893E-537C7F11937E}"/>
          </ac:picMkLst>
        </pc:picChg>
        <pc:picChg chg="add mod">
          <ac:chgData name="Guillaume GULLI" userId="S::guillaume.gulli@isen.yncrea.fr::1981c500-0edc-45d4-907a-9f77f1a48351" providerId="AD" clId="Web-{DA476E38-DBAD-E21F-81D6-88AC9AAD1381}" dt="2021-06-27T19:07:40.640" v="176" actId="1076"/>
          <ac:picMkLst>
            <pc:docMk/>
            <pc:sldMk cId="1842548715" sldId="270"/>
            <ac:picMk id="23" creationId="{EF2D661A-283C-4BC3-99D6-44250E7B7775}"/>
          </ac:picMkLst>
        </pc:picChg>
        <pc:picChg chg="add mod">
          <ac:chgData name="Guillaume GULLI" userId="S::guillaume.gulli@isen.yncrea.fr::1981c500-0edc-45d4-907a-9f77f1a48351" providerId="AD" clId="Web-{DA476E38-DBAD-E21F-81D6-88AC9AAD1381}" dt="2021-06-27T19:07:47.781" v="177" actId="1076"/>
          <ac:picMkLst>
            <pc:docMk/>
            <pc:sldMk cId="1842548715" sldId="270"/>
            <ac:picMk id="24" creationId="{FCC213B3-0691-4D30-8051-CCDFE89898C7}"/>
          </ac:picMkLst>
        </pc:picChg>
        <pc:picChg chg="add mod">
          <ac:chgData name="Guillaume GULLI" userId="S::guillaume.gulli@isen.yncrea.fr::1981c500-0edc-45d4-907a-9f77f1a48351" providerId="AD" clId="Web-{DA476E38-DBAD-E21F-81D6-88AC9AAD1381}" dt="2021-06-27T19:05:21.467" v="162" actId="1076"/>
          <ac:picMkLst>
            <pc:docMk/>
            <pc:sldMk cId="1842548715" sldId="270"/>
            <ac:picMk id="25" creationId="{81D59D70-F9A8-4A9C-BD4E-D7C1657C885C}"/>
          </ac:picMkLst>
        </pc:picChg>
        <pc:picChg chg="add mod">
          <ac:chgData name="Guillaume GULLI" userId="S::guillaume.gulli@isen.yncrea.fr::1981c500-0edc-45d4-907a-9f77f1a48351" providerId="AD" clId="Web-{DA476E38-DBAD-E21F-81D6-88AC9AAD1381}" dt="2021-06-27T19:05:34.514" v="165" actId="1076"/>
          <ac:picMkLst>
            <pc:docMk/>
            <pc:sldMk cId="1842548715" sldId="270"/>
            <ac:picMk id="26" creationId="{1FD63014-B725-4D8F-9CA9-B8C91A226B22}"/>
          </ac:picMkLst>
        </pc:picChg>
        <pc:picChg chg="add mod">
          <ac:chgData name="Guillaume GULLI" userId="S::guillaume.gulli@isen.yncrea.fr::1981c500-0edc-45d4-907a-9f77f1a48351" providerId="AD" clId="Web-{DA476E38-DBAD-E21F-81D6-88AC9AAD1381}" dt="2021-06-27T19:09:24.642" v="181" actId="1076"/>
          <ac:picMkLst>
            <pc:docMk/>
            <pc:sldMk cId="1842548715" sldId="270"/>
            <ac:picMk id="27" creationId="{72847DF2-F2C3-4216-9389-8EAA76BDE9CC}"/>
          </ac:picMkLst>
        </pc:picChg>
        <pc:picChg chg="add del mod">
          <ac:chgData name="Guillaume GULLI" userId="S::guillaume.gulli@isen.yncrea.fr::1981c500-0edc-45d4-907a-9f77f1a48351" providerId="AD" clId="Web-{DA476E38-DBAD-E21F-81D6-88AC9AAD1381}" dt="2021-06-27T19:09:55.142" v="189"/>
          <ac:picMkLst>
            <pc:docMk/>
            <pc:sldMk cId="1842548715" sldId="270"/>
            <ac:picMk id="29" creationId="{B96AB7B2-3F4F-46D2-B2F0-9A1DB2AC031F}"/>
          </ac:picMkLst>
        </pc:picChg>
        <pc:picChg chg="add del mod">
          <ac:chgData name="Guillaume GULLI" userId="S::guillaume.gulli@isen.yncrea.fr::1981c500-0edc-45d4-907a-9f77f1a48351" providerId="AD" clId="Web-{DA476E38-DBAD-E21F-81D6-88AC9AAD1381}" dt="2021-06-27T19:09:54.158" v="188"/>
          <ac:picMkLst>
            <pc:docMk/>
            <pc:sldMk cId="1842548715" sldId="270"/>
            <ac:picMk id="30" creationId="{7F8C7BA3-570B-4AC3-B077-24474A4E31E6}"/>
          </ac:picMkLst>
        </pc:picChg>
        <pc:cxnChg chg="add mod">
          <ac:chgData name="Guillaume GULLI" userId="S::guillaume.gulli@isen.yncrea.fr::1981c500-0edc-45d4-907a-9f77f1a48351" providerId="AD" clId="Web-{DA476E38-DBAD-E21F-81D6-88AC9AAD1381}" dt="2021-06-27T19:10:46.533" v="203" actId="1076"/>
          <ac:cxnSpMkLst>
            <pc:docMk/>
            <pc:sldMk cId="1842548715" sldId="270"/>
            <ac:cxnSpMk id="28" creationId="{0A223137-2A90-418F-82CA-48A3CED12439}"/>
          </ac:cxnSpMkLst>
        </pc:cxnChg>
        <pc:cxnChg chg="add del mod">
          <ac:chgData name="Guillaume GULLI" userId="S::guillaume.gulli@isen.yncrea.fr::1981c500-0edc-45d4-907a-9f77f1a48351" providerId="AD" clId="Web-{DA476E38-DBAD-E21F-81D6-88AC9AAD1381}" dt="2021-06-27T19:10:08.236" v="195"/>
          <ac:cxnSpMkLst>
            <pc:docMk/>
            <pc:sldMk cId="1842548715" sldId="270"/>
            <ac:cxnSpMk id="31" creationId="{A3FF76D7-3B19-4423-9009-FCA5AF1ABAF5}"/>
          </ac:cxnSpMkLst>
        </pc:cxnChg>
        <pc:cxnChg chg="add mod">
          <ac:chgData name="Guillaume GULLI" userId="S::guillaume.gulli@isen.yncrea.fr::1981c500-0edc-45d4-907a-9f77f1a48351" providerId="AD" clId="Web-{DA476E38-DBAD-E21F-81D6-88AC9AAD1381}" dt="2021-06-27T19:11:11.690" v="206"/>
          <ac:cxnSpMkLst>
            <pc:docMk/>
            <pc:sldMk cId="1842548715" sldId="270"/>
            <ac:cxnSpMk id="32" creationId="{3FE1C7F1-6004-48E2-B11E-95A4ADF97B8E}"/>
          </ac:cxnSpMkLst>
        </pc:cxnChg>
        <pc:cxnChg chg="add mod">
          <ac:chgData name="Guillaume GULLI" userId="S::guillaume.gulli@isen.yncrea.fr::1981c500-0edc-45d4-907a-9f77f1a48351" providerId="AD" clId="Web-{DA476E38-DBAD-E21F-81D6-88AC9AAD1381}" dt="2021-06-27T19:10:30.408" v="199"/>
          <ac:cxnSpMkLst>
            <pc:docMk/>
            <pc:sldMk cId="1842548715" sldId="270"/>
            <ac:cxnSpMk id="33" creationId="{0B282B73-38C3-497B-93E3-0C3946DD4991}"/>
          </ac:cxnSpMkLst>
        </pc:cxnChg>
      </pc:sldChg>
    </pc:docChg>
  </pc:docChgLst>
  <pc:docChgLst>
    <pc:chgData name="Hugo DEMENEZ" userId="167f3b24-aa49-4d1b-b001-4f9180dfa13d" providerId="ADAL" clId="{DB6A8ECF-B9FA-4FA8-839B-D9B55B3C70EB}"/>
    <pc:docChg chg="undo custSel addSld delSld modSld sldOrd modMainMaster addSection modSection">
      <pc:chgData name="Hugo DEMENEZ" userId="167f3b24-aa49-4d1b-b001-4f9180dfa13d" providerId="ADAL" clId="{DB6A8ECF-B9FA-4FA8-839B-D9B55B3C70EB}" dt="2021-06-28T08:41:04.685" v="3714" actId="20577"/>
      <pc:docMkLst>
        <pc:docMk/>
      </pc:docMkLst>
      <pc:sldChg chg="addSp delSp modSp del mod modClrScheme chgLayout">
        <pc:chgData name="Hugo DEMENEZ" userId="167f3b24-aa49-4d1b-b001-4f9180dfa13d" providerId="ADAL" clId="{DB6A8ECF-B9FA-4FA8-839B-D9B55B3C70EB}" dt="2021-06-23T11:34:28.350" v="56" actId="47"/>
        <pc:sldMkLst>
          <pc:docMk/>
          <pc:sldMk cId="3808120713" sldId="256"/>
        </pc:sldMkLst>
        <pc:spChg chg="del">
          <ac:chgData name="Hugo DEMENEZ" userId="167f3b24-aa49-4d1b-b001-4f9180dfa13d" providerId="ADAL" clId="{DB6A8ECF-B9FA-4FA8-839B-D9B55B3C70EB}" dt="2021-06-23T11:34:14.769" v="52" actId="700"/>
          <ac:spMkLst>
            <pc:docMk/>
            <pc:sldMk cId="3808120713" sldId="256"/>
            <ac:spMk id="2" creationId="{0AC49710-8884-4C2A-A993-79564E0B3434}"/>
          </ac:spMkLst>
        </pc:spChg>
        <pc:spChg chg="del">
          <ac:chgData name="Hugo DEMENEZ" userId="167f3b24-aa49-4d1b-b001-4f9180dfa13d" providerId="ADAL" clId="{DB6A8ECF-B9FA-4FA8-839B-D9B55B3C70EB}" dt="2021-06-23T11:34:14.769" v="52" actId="700"/>
          <ac:spMkLst>
            <pc:docMk/>
            <pc:sldMk cId="3808120713" sldId="256"/>
            <ac:spMk id="3" creationId="{0137D63B-8455-4521-B425-2C78231D83B3}"/>
          </ac:spMkLst>
        </pc:spChg>
        <pc:spChg chg="add del mod ord">
          <ac:chgData name="Hugo DEMENEZ" userId="167f3b24-aa49-4d1b-b001-4f9180dfa13d" providerId="ADAL" clId="{DB6A8ECF-B9FA-4FA8-839B-D9B55B3C70EB}" dt="2021-06-23T11:34:16.955" v="53" actId="700"/>
          <ac:spMkLst>
            <pc:docMk/>
            <pc:sldMk cId="3808120713" sldId="256"/>
            <ac:spMk id="4" creationId="{A127B87F-DD46-486F-AB8C-360D0C620584}"/>
          </ac:spMkLst>
        </pc:spChg>
        <pc:spChg chg="add del mod ord">
          <ac:chgData name="Hugo DEMENEZ" userId="167f3b24-aa49-4d1b-b001-4f9180dfa13d" providerId="ADAL" clId="{DB6A8ECF-B9FA-4FA8-839B-D9B55B3C70EB}" dt="2021-06-23T11:34:16.955" v="53" actId="700"/>
          <ac:spMkLst>
            <pc:docMk/>
            <pc:sldMk cId="3808120713" sldId="256"/>
            <ac:spMk id="5" creationId="{419A97D1-E5CD-4C1A-9521-D6E04F8EC825}"/>
          </ac:spMkLst>
        </pc:spChg>
        <pc:spChg chg="mod ord">
          <ac:chgData name="Hugo DEMENEZ" userId="167f3b24-aa49-4d1b-b001-4f9180dfa13d" providerId="ADAL" clId="{DB6A8ECF-B9FA-4FA8-839B-D9B55B3C70EB}" dt="2021-06-23T11:34:18.486" v="54" actId="700"/>
          <ac:spMkLst>
            <pc:docMk/>
            <pc:sldMk cId="3808120713" sldId="256"/>
            <ac:spMk id="6" creationId="{E7A0F088-494F-4099-9EBB-F480D6A43E26}"/>
          </ac:spMkLst>
        </pc:spChg>
        <pc:spChg chg="mod ord">
          <ac:chgData name="Hugo DEMENEZ" userId="167f3b24-aa49-4d1b-b001-4f9180dfa13d" providerId="ADAL" clId="{DB6A8ECF-B9FA-4FA8-839B-D9B55B3C70EB}" dt="2021-06-23T11:34:18.486" v="54" actId="700"/>
          <ac:spMkLst>
            <pc:docMk/>
            <pc:sldMk cId="3808120713" sldId="256"/>
            <ac:spMk id="7" creationId="{FD937429-E13C-45D8-898D-A726521CCC43}"/>
          </ac:spMkLst>
        </pc:spChg>
        <pc:spChg chg="add del mod ord">
          <ac:chgData name="Hugo DEMENEZ" userId="167f3b24-aa49-4d1b-b001-4f9180dfa13d" providerId="ADAL" clId="{DB6A8ECF-B9FA-4FA8-839B-D9B55B3C70EB}" dt="2021-06-23T11:34:18.486" v="54" actId="700"/>
          <ac:spMkLst>
            <pc:docMk/>
            <pc:sldMk cId="3808120713" sldId="256"/>
            <ac:spMk id="8" creationId="{300F3BE4-ABAA-4EE5-A1DF-A4D47509ADA4}"/>
          </ac:spMkLst>
        </pc:spChg>
        <pc:spChg chg="add del mod ord">
          <ac:chgData name="Hugo DEMENEZ" userId="167f3b24-aa49-4d1b-b001-4f9180dfa13d" providerId="ADAL" clId="{DB6A8ECF-B9FA-4FA8-839B-D9B55B3C70EB}" dt="2021-06-23T11:34:18.486" v="54" actId="700"/>
          <ac:spMkLst>
            <pc:docMk/>
            <pc:sldMk cId="3808120713" sldId="256"/>
            <ac:spMk id="9" creationId="{E28A7749-71EE-4A0F-93E3-355618F8781B}"/>
          </ac:spMkLst>
        </pc:spChg>
        <pc:spChg chg="add mod ord">
          <ac:chgData name="Hugo DEMENEZ" userId="167f3b24-aa49-4d1b-b001-4f9180dfa13d" providerId="ADAL" clId="{DB6A8ECF-B9FA-4FA8-839B-D9B55B3C70EB}" dt="2021-06-23T11:34:18.486" v="54" actId="700"/>
          <ac:spMkLst>
            <pc:docMk/>
            <pc:sldMk cId="3808120713" sldId="256"/>
            <ac:spMk id="10" creationId="{1E844D9D-97DD-4A6E-BD28-964201F0AF9E}"/>
          </ac:spMkLst>
        </pc:spChg>
        <pc:spChg chg="add mod ord">
          <ac:chgData name="Hugo DEMENEZ" userId="167f3b24-aa49-4d1b-b001-4f9180dfa13d" providerId="ADAL" clId="{DB6A8ECF-B9FA-4FA8-839B-D9B55B3C70EB}" dt="2021-06-23T11:34:18.486" v="54" actId="700"/>
          <ac:spMkLst>
            <pc:docMk/>
            <pc:sldMk cId="3808120713" sldId="256"/>
            <ac:spMk id="11" creationId="{18E86241-ADFD-41D4-8CB8-4BCD5214284F}"/>
          </ac:spMkLst>
        </pc:spChg>
      </pc:sldChg>
      <pc:sldChg chg="del">
        <pc:chgData name="Hugo DEMENEZ" userId="167f3b24-aa49-4d1b-b001-4f9180dfa13d" providerId="ADAL" clId="{DB6A8ECF-B9FA-4FA8-839B-D9B55B3C70EB}" dt="2021-06-23T11:34:29.143" v="58" actId="47"/>
        <pc:sldMkLst>
          <pc:docMk/>
          <pc:sldMk cId="3283699238" sldId="257"/>
        </pc:sldMkLst>
      </pc:sldChg>
      <pc:sldChg chg="addSp delSp new del">
        <pc:chgData name="Hugo DEMENEZ" userId="167f3b24-aa49-4d1b-b001-4f9180dfa13d" providerId="ADAL" clId="{DB6A8ECF-B9FA-4FA8-839B-D9B55B3C70EB}" dt="2021-06-23T11:34:28.624" v="57" actId="47"/>
        <pc:sldMkLst>
          <pc:docMk/>
          <pc:sldMk cId="2390795875" sldId="258"/>
        </pc:sldMkLst>
        <pc:picChg chg="add del">
          <ac:chgData name="Hugo DEMENEZ" userId="167f3b24-aa49-4d1b-b001-4f9180dfa13d" providerId="ADAL" clId="{DB6A8ECF-B9FA-4FA8-839B-D9B55B3C70EB}" dt="2021-06-23T11:30:10.293" v="2" actId="478"/>
          <ac:picMkLst>
            <pc:docMk/>
            <pc:sldMk cId="2390795875" sldId="258"/>
            <ac:picMk id="1026" creationId="{0785226C-0967-4739-9B5A-59779D904733}"/>
          </ac:picMkLst>
        </pc:picChg>
      </pc:sldChg>
      <pc:sldChg chg="addSp delSp modSp new mod modTransition">
        <pc:chgData name="Hugo DEMENEZ" userId="167f3b24-aa49-4d1b-b001-4f9180dfa13d" providerId="ADAL" clId="{DB6A8ECF-B9FA-4FA8-839B-D9B55B3C70EB}" dt="2021-06-25T14:15:48.505" v="1711"/>
        <pc:sldMkLst>
          <pc:docMk/>
          <pc:sldMk cId="1841864826" sldId="259"/>
        </pc:sldMkLst>
        <pc:spChg chg="mod">
          <ac:chgData name="Hugo DEMENEZ" userId="167f3b24-aa49-4d1b-b001-4f9180dfa13d" providerId="ADAL" clId="{DB6A8ECF-B9FA-4FA8-839B-D9B55B3C70EB}" dt="2021-06-25T13:56:29.160" v="1341" actId="113"/>
          <ac:spMkLst>
            <pc:docMk/>
            <pc:sldMk cId="1841864826" sldId="259"/>
            <ac:spMk id="2" creationId="{C57B7E1C-C3F5-4725-9F3E-E49C4C6A091D}"/>
          </ac:spMkLst>
        </pc:spChg>
        <pc:spChg chg="del">
          <ac:chgData name="Hugo DEMENEZ" userId="167f3b24-aa49-4d1b-b001-4f9180dfa13d" providerId="ADAL" clId="{DB6A8ECF-B9FA-4FA8-839B-D9B55B3C70EB}" dt="2021-06-25T12:35:27.117" v="520" actId="478"/>
          <ac:spMkLst>
            <pc:docMk/>
            <pc:sldMk cId="1841864826" sldId="259"/>
            <ac:spMk id="3" creationId="{2BEF494F-48EF-41E5-A109-85CCFCF06744}"/>
          </ac:spMkLst>
        </pc:spChg>
        <pc:spChg chg="mod">
          <ac:chgData name="Hugo DEMENEZ" userId="167f3b24-aa49-4d1b-b001-4f9180dfa13d" providerId="ADAL" clId="{DB6A8ECF-B9FA-4FA8-839B-D9B55B3C70EB}" dt="2021-06-25T13:56:40.266" v="1342" actId="1076"/>
          <ac:spMkLst>
            <pc:docMk/>
            <pc:sldMk cId="1841864826" sldId="259"/>
            <ac:spMk id="4" creationId="{641AC214-18DF-4624-8523-87245B9348E2}"/>
          </ac:spMkLst>
        </pc:spChg>
        <pc:spChg chg="add mod">
          <ac:chgData name="Hugo DEMENEZ" userId="167f3b24-aa49-4d1b-b001-4f9180dfa13d" providerId="ADAL" clId="{DB6A8ECF-B9FA-4FA8-839B-D9B55B3C70EB}" dt="2021-06-23T11:40:45.411" v="147" actId="164"/>
          <ac:spMkLst>
            <pc:docMk/>
            <pc:sldMk cId="1841864826" sldId="259"/>
            <ac:spMk id="6" creationId="{ECB9B133-C54F-4840-8BA1-1C3CA47722B6}"/>
          </ac:spMkLst>
        </pc:spChg>
        <pc:spChg chg="mod topLvl">
          <ac:chgData name="Hugo DEMENEZ" userId="167f3b24-aa49-4d1b-b001-4f9180dfa13d" providerId="ADAL" clId="{DB6A8ECF-B9FA-4FA8-839B-D9B55B3C70EB}" dt="2021-06-25T13:33:11.452" v="1250" actId="164"/>
          <ac:spMkLst>
            <pc:docMk/>
            <pc:sldMk cId="1841864826" sldId="259"/>
            <ac:spMk id="7" creationId="{31474F0A-D5C1-4449-909B-EF178AB14D89}"/>
          </ac:spMkLst>
        </pc:spChg>
        <pc:spChg chg="mod topLvl">
          <ac:chgData name="Hugo DEMENEZ" userId="167f3b24-aa49-4d1b-b001-4f9180dfa13d" providerId="ADAL" clId="{DB6A8ECF-B9FA-4FA8-839B-D9B55B3C70EB}" dt="2021-06-25T13:33:11.452" v="1250" actId="164"/>
          <ac:spMkLst>
            <pc:docMk/>
            <pc:sldMk cId="1841864826" sldId="259"/>
            <ac:spMk id="8" creationId="{8F9D2609-4F44-40CD-840E-AF7C7DE63365}"/>
          </ac:spMkLst>
        </pc:spChg>
        <pc:spChg chg="add mod">
          <ac:chgData name="Hugo DEMENEZ" userId="167f3b24-aa49-4d1b-b001-4f9180dfa13d" providerId="ADAL" clId="{DB6A8ECF-B9FA-4FA8-839B-D9B55B3C70EB}" dt="2021-06-23T11:40:45.411" v="147" actId="164"/>
          <ac:spMkLst>
            <pc:docMk/>
            <pc:sldMk cId="1841864826" sldId="259"/>
            <ac:spMk id="9" creationId="{AE54C766-320E-4906-980F-5E47E1F4BAF1}"/>
          </ac:spMkLst>
        </pc:spChg>
        <pc:spChg chg="mod topLvl">
          <ac:chgData name="Hugo DEMENEZ" userId="167f3b24-aa49-4d1b-b001-4f9180dfa13d" providerId="ADAL" clId="{DB6A8ECF-B9FA-4FA8-839B-D9B55B3C70EB}" dt="2021-06-25T13:33:11.452" v="1250" actId="164"/>
          <ac:spMkLst>
            <pc:docMk/>
            <pc:sldMk cId="1841864826" sldId="259"/>
            <ac:spMk id="10" creationId="{4B7B093F-A708-48CF-8F07-DCEBE618AEE9}"/>
          </ac:spMkLst>
        </pc:spChg>
        <pc:spChg chg="add mod">
          <ac:chgData name="Hugo DEMENEZ" userId="167f3b24-aa49-4d1b-b001-4f9180dfa13d" providerId="ADAL" clId="{DB6A8ECF-B9FA-4FA8-839B-D9B55B3C70EB}" dt="2021-06-23T11:40:45.411" v="147" actId="164"/>
          <ac:spMkLst>
            <pc:docMk/>
            <pc:sldMk cId="1841864826" sldId="259"/>
            <ac:spMk id="12" creationId="{0BC40EE1-AF69-48B6-A1CB-286814F37DDA}"/>
          </ac:spMkLst>
        </pc:spChg>
        <pc:spChg chg="mod topLvl">
          <ac:chgData name="Hugo DEMENEZ" userId="167f3b24-aa49-4d1b-b001-4f9180dfa13d" providerId="ADAL" clId="{DB6A8ECF-B9FA-4FA8-839B-D9B55B3C70EB}" dt="2021-06-25T13:33:11.452" v="1250" actId="164"/>
          <ac:spMkLst>
            <pc:docMk/>
            <pc:sldMk cId="1841864826" sldId="259"/>
            <ac:spMk id="12" creationId="{E4BB1FD7-D8F1-4ACA-B1F7-28A4318C4416}"/>
          </ac:spMkLst>
        </pc:spChg>
        <pc:spChg chg="add mod topLvl">
          <ac:chgData name="Hugo DEMENEZ" userId="167f3b24-aa49-4d1b-b001-4f9180dfa13d" providerId="ADAL" clId="{DB6A8ECF-B9FA-4FA8-839B-D9B55B3C70EB}" dt="2021-06-25T13:33:11.452" v="1250" actId="164"/>
          <ac:spMkLst>
            <pc:docMk/>
            <pc:sldMk cId="1841864826" sldId="259"/>
            <ac:spMk id="14" creationId="{557B6687-1FC5-4802-B1D6-3B08928350D7}"/>
          </ac:spMkLst>
        </pc:spChg>
        <pc:spChg chg="add mod">
          <ac:chgData name="Hugo DEMENEZ" userId="167f3b24-aa49-4d1b-b001-4f9180dfa13d" providerId="ADAL" clId="{DB6A8ECF-B9FA-4FA8-839B-D9B55B3C70EB}" dt="2021-06-25T13:33:11.452" v="1250" actId="164"/>
          <ac:spMkLst>
            <pc:docMk/>
            <pc:sldMk cId="1841864826" sldId="259"/>
            <ac:spMk id="16" creationId="{17284F2A-380B-47C5-8E35-43E16DBB1546}"/>
          </ac:spMkLst>
        </pc:spChg>
        <pc:spChg chg="add mod">
          <ac:chgData name="Hugo DEMENEZ" userId="167f3b24-aa49-4d1b-b001-4f9180dfa13d" providerId="ADAL" clId="{DB6A8ECF-B9FA-4FA8-839B-D9B55B3C70EB}" dt="2021-06-23T11:40:45.411" v="147" actId="164"/>
          <ac:spMkLst>
            <pc:docMk/>
            <pc:sldMk cId="1841864826" sldId="259"/>
            <ac:spMk id="19" creationId="{B6FAD356-836F-43F7-BD03-51DC87C2A94F}"/>
          </ac:spMkLst>
        </pc:spChg>
        <pc:grpChg chg="add mod">
          <ac:chgData name="Hugo DEMENEZ" userId="167f3b24-aa49-4d1b-b001-4f9180dfa13d" providerId="ADAL" clId="{DB6A8ECF-B9FA-4FA8-839B-D9B55B3C70EB}" dt="2021-06-25T13:33:11.452" v="1250" actId="164"/>
          <ac:grpSpMkLst>
            <pc:docMk/>
            <pc:sldMk cId="1841864826" sldId="259"/>
            <ac:grpSpMk id="3" creationId="{170C41DE-68B7-4710-AD6A-552E6D8A7DB5}"/>
          </ac:grpSpMkLst>
        </pc:grpChg>
        <pc:grpChg chg="add del mod">
          <ac:chgData name="Hugo DEMENEZ" userId="167f3b24-aa49-4d1b-b001-4f9180dfa13d" providerId="ADAL" clId="{DB6A8ECF-B9FA-4FA8-839B-D9B55B3C70EB}" dt="2021-06-25T12:44:36.551" v="674" actId="165"/>
          <ac:grpSpMkLst>
            <pc:docMk/>
            <pc:sldMk cId="1841864826" sldId="259"/>
            <ac:grpSpMk id="6" creationId="{36270D1D-5562-4827-9896-2C9FBBA054D7}"/>
          </ac:grpSpMkLst>
        </pc:grpChg>
        <pc:grpChg chg="add del mod">
          <ac:chgData name="Hugo DEMENEZ" userId="167f3b24-aa49-4d1b-b001-4f9180dfa13d" providerId="ADAL" clId="{DB6A8ECF-B9FA-4FA8-839B-D9B55B3C70EB}" dt="2021-06-24T11:50:30.427" v="466" actId="165"/>
          <ac:grpSpMkLst>
            <pc:docMk/>
            <pc:sldMk cId="1841864826" sldId="259"/>
            <ac:grpSpMk id="6" creationId="{39B78166-68B8-45D0-81B5-8CCE38D24DAC}"/>
          </ac:grpSpMkLst>
        </pc:grpChg>
        <pc:grpChg chg="add del mod">
          <ac:chgData name="Hugo DEMENEZ" userId="167f3b24-aa49-4d1b-b001-4f9180dfa13d" providerId="ADAL" clId="{DB6A8ECF-B9FA-4FA8-839B-D9B55B3C70EB}" dt="2021-06-23T11:40:55.741" v="149" actId="21"/>
          <ac:grpSpMkLst>
            <pc:docMk/>
            <pc:sldMk cId="1841864826" sldId="259"/>
            <ac:grpSpMk id="24" creationId="{058558A5-E4E4-4D28-90B7-53D3F89303A6}"/>
          </ac:grpSpMkLst>
        </pc:grpChg>
        <pc:graphicFrameChg chg="add del modGraphic">
          <ac:chgData name="Hugo DEMENEZ" userId="167f3b24-aa49-4d1b-b001-4f9180dfa13d" providerId="ADAL" clId="{DB6A8ECF-B9FA-4FA8-839B-D9B55B3C70EB}" dt="2021-06-23T13:23:23.704" v="353" actId="478"/>
          <ac:graphicFrameMkLst>
            <pc:docMk/>
            <pc:sldMk cId="1841864826" sldId="259"/>
            <ac:graphicFrameMk id="7" creationId="{B8E5B1B0-5AC9-4540-A3C5-357426A8DC82}"/>
          </ac:graphicFrameMkLst>
        </pc:graphicFrameChg>
        <pc:graphicFrameChg chg="add del modGraphic">
          <ac:chgData name="Hugo DEMENEZ" userId="167f3b24-aa49-4d1b-b001-4f9180dfa13d" providerId="ADAL" clId="{DB6A8ECF-B9FA-4FA8-839B-D9B55B3C70EB}" dt="2021-06-23T13:23:21.974" v="352" actId="478"/>
          <ac:graphicFrameMkLst>
            <pc:docMk/>
            <pc:sldMk cId="1841864826" sldId="259"/>
            <ac:graphicFrameMk id="9" creationId="{93F28242-C62B-4431-9E90-20B553372F00}"/>
          </ac:graphicFrameMkLst>
        </pc:graphicFrameChg>
        <pc:picChg chg="add del mod">
          <ac:chgData name="Hugo DEMENEZ" userId="167f3b24-aa49-4d1b-b001-4f9180dfa13d" providerId="ADAL" clId="{DB6A8ECF-B9FA-4FA8-839B-D9B55B3C70EB}" dt="2021-06-25T13:37:02.725" v="1276" actId="478"/>
          <ac:picMkLst>
            <pc:docMk/>
            <pc:sldMk cId="1841864826" sldId="259"/>
            <ac:picMk id="17" creationId="{46885D7A-D279-40A5-B940-27EC1F75EE52}"/>
          </ac:picMkLst>
        </pc:picChg>
        <pc:picChg chg="add del mod">
          <ac:chgData name="Hugo DEMENEZ" userId="167f3b24-aa49-4d1b-b001-4f9180dfa13d" providerId="ADAL" clId="{DB6A8ECF-B9FA-4FA8-839B-D9B55B3C70EB}" dt="2021-06-25T13:36:47.732" v="1273"/>
          <ac:picMkLst>
            <pc:docMk/>
            <pc:sldMk cId="1841864826" sldId="259"/>
            <ac:picMk id="19" creationId="{4283D4A5-5CAA-42D4-81ED-51440A7278D5}"/>
          </ac:picMkLst>
        </pc:picChg>
        <pc:picChg chg="add mod">
          <ac:chgData name="Hugo DEMENEZ" userId="167f3b24-aa49-4d1b-b001-4f9180dfa13d" providerId="ADAL" clId="{DB6A8ECF-B9FA-4FA8-839B-D9B55B3C70EB}" dt="2021-06-25T13:37:12.532" v="1280" actId="1076"/>
          <ac:picMkLst>
            <pc:docMk/>
            <pc:sldMk cId="1841864826" sldId="259"/>
            <ac:picMk id="21" creationId="{474A7A2D-1272-4A6B-8687-E8E8248507F6}"/>
          </ac:picMkLst>
        </pc:picChg>
        <pc:cxnChg chg="add del mod">
          <ac:chgData name="Hugo DEMENEZ" userId="167f3b24-aa49-4d1b-b001-4f9180dfa13d" providerId="ADAL" clId="{DB6A8ECF-B9FA-4FA8-839B-D9B55B3C70EB}" dt="2021-06-23T11:36:48.915" v="71" actId="11529"/>
          <ac:cxnSpMkLst>
            <pc:docMk/>
            <pc:sldMk cId="1841864826" sldId="259"/>
            <ac:cxnSpMk id="8" creationId="{3C5DE30F-5A46-4BD2-895B-50BCCD375B49}"/>
          </ac:cxnSpMkLst>
        </pc:cxnChg>
        <pc:cxnChg chg="mod topLvl">
          <ac:chgData name="Hugo DEMENEZ" userId="167f3b24-aa49-4d1b-b001-4f9180dfa13d" providerId="ADAL" clId="{DB6A8ECF-B9FA-4FA8-839B-D9B55B3C70EB}" dt="2021-06-25T13:33:11.452" v="1250" actId="164"/>
          <ac:cxnSpMkLst>
            <pc:docMk/>
            <pc:sldMk cId="1841864826" sldId="259"/>
            <ac:cxnSpMk id="9" creationId="{76A3BD9F-DD98-4A90-B522-3958FBC6815E}"/>
          </ac:cxnSpMkLst>
        </pc:cxnChg>
        <pc:cxnChg chg="add mod">
          <ac:chgData name="Hugo DEMENEZ" userId="167f3b24-aa49-4d1b-b001-4f9180dfa13d" providerId="ADAL" clId="{DB6A8ECF-B9FA-4FA8-839B-D9B55B3C70EB}" dt="2021-06-23T11:40:55.741" v="149" actId="21"/>
          <ac:cxnSpMkLst>
            <pc:docMk/>
            <pc:sldMk cId="1841864826" sldId="259"/>
            <ac:cxnSpMk id="11" creationId="{08A4DE18-1D65-4717-B581-18861337222E}"/>
          </ac:cxnSpMkLst>
        </pc:cxnChg>
        <pc:cxnChg chg="mod topLvl">
          <ac:chgData name="Hugo DEMENEZ" userId="167f3b24-aa49-4d1b-b001-4f9180dfa13d" providerId="ADAL" clId="{DB6A8ECF-B9FA-4FA8-839B-D9B55B3C70EB}" dt="2021-06-25T13:33:11.452" v="1250" actId="164"/>
          <ac:cxnSpMkLst>
            <pc:docMk/>
            <pc:sldMk cId="1841864826" sldId="259"/>
            <ac:cxnSpMk id="11" creationId="{D88F86FD-FE1A-4829-B341-607BA3E5ED5E}"/>
          </ac:cxnSpMkLst>
        </pc:cxnChg>
        <pc:cxnChg chg="add mod">
          <ac:chgData name="Hugo DEMENEZ" userId="167f3b24-aa49-4d1b-b001-4f9180dfa13d" providerId="ADAL" clId="{DB6A8ECF-B9FA-4FA8-839B-D9B55B3C70EB}" dt="2021-06-23T11:40:55.741" v="149" actId="21"/>
          <ac:cxnSpMkLst>
            <pc:docMk/>
            <pc:sldMk cId="1841864826" sldId="259"/>
            <ac:cxnSpMk id="13" creationId="{749C20C8-7777-4705-98EF-9B82D1D74892}"/>
          </ac:cxnSpMkLst>
        </pc:cxnChg>
        <pc:cxnChg chg="mod topLvl">
          <ac:chgData name="Hugo DEMENEZ" userId="167f3b24-aa49-4d1b-b001-4f9180dfa13d" providerId="ADAL" clId="{DB6A8ECF-B9FA-4FA8-839B-D9B55B3C70EB}" dt="2021-06-25T13:33:11.452" v="1250" actId="164"/>
          <ac:cxnSpMkLst>
            <pc:docMk/>
            <pc:sldMk cId="1841864826" sldId="259"/>
            <ac:cxnSpMk id="13" creationId="{8B23DE0E-CF67-46B8-984A-E21B1FFEC40A}"/>
          </ac:cxnSpMkLst>
        </pc:cxnChg>
        <pc:cxnChg chg="add mod topLvl">
          <ac:chgData name="Hugo DEMENEZ" userId="167f3b24-aa49-4d1b-b001-4f9180dfa13d" providerId="ADAL" clId="{DB6A8ECF-B9FA-4FA8-839B-D9B55B3C70EB}" dt="2021-06-25T13:33:11.452" v="1250" actId="164"/>
          <ac:cxnSpMkLst>
            <pc:docMk/>
            <pc:sldMk cId="1841864826" sldId="259"/>
            <ac:cxnSpMk id="15" creationId="{4D64F33D-263E-47ED-B233-C48F692B900B}"/>
          </ac:cxnSpMkLst>
        </pc:cxnChg>
        <pc:cxnChg chg="add mod">
          <ac:chgData name="Hugo DEMENEZ" userId="167f3b24-aa49-4d1b-b001-4f9180dfa13d" providerId="ADAL" clId="{DB6A8ECF-B9FA-4FA8-839B-D9B55B3C70EB}" dt="2021-06-23T11:40:55.741" v="149" actId="21"/>
          <ac:cxnSpMkLst>
            <pc:docMk/>
            <pc:sldMk cId="1841864826" sldId="259"/>
            <ac:cxnSpMk id="20" creationId="{D06F2670-D309-4CA6-9856-2EA3ADA7C1EE}"/>
          </ac:cxnSpMkLst>
        </pc:cxnChg>
        <pc:cxnChg chg="add mod">
          <ac:chgData name="Hugo DEMENEZ" userId="167f3b24-aa49-4d1b-b001-4f9180dfa13d" providerId="ADAL" clId="{DB6A8ECF-B9FA-4FA8-839B-D9B55B3C70EB}" dt="2021-06-25T13:34:57.706" v="1261" actId="692"/>
          <ac:cxnSpMkLst>
            <pc:docMk/>
            <pc:sldMk cId="1841864826" sldId="259"/>
            <ac:cxnSpMk id="30" creationId="{73EE2F3F-FF5E-4E0C-B59D-FF0F67A6AC02}"/>
          </ac:cxnSpMkLst>
        </pc:cxnChg>
      </pc:sldChg>
      <pc:sldChg chg="addSp delSp modSp new mod ord modTransition">
        <pc:chgData name="Hugo DEMENEZ" userId="167f3b24-aa49-4d1b-b001-4f9180dfa13d" providerId="ADAL" clId="{DB6A8ECF-B9FA-4FA8-839B-D9B55B3C70EB}" dt="2021-06-28T07:40:04.324" v="2476" actId="20577"/>
        <pc:sldMkLst>
          <pc:docMk/>
          <pc:sldMk cId="1379568114" sldId="260"/>
        </pc:sldMkLst>
        <pc:spChg chg="mod">
          <ac:chgData name="Hugo DEMENEZ" userId="167f3b24-aa49-4d1b-b001-4f9180dfa13d" providerId="ADAL" clId="{DB6A8ECF-B9FA-4FA8-839B-D9B55B3C70EB}" dt="2021-06-28T07:40:04.324" v="2476" actId="20577"/>
          <ac:spMkLst>
            <pc:docMk/>
            <pc:sldMk cId="1379568114" sldId="260"/>
            <ac:spMk id="3" creationId="{284F65AD-876C-4B39-A2AC-2474F5B68FBD}"/>
          </ac:spMkLst>
        </pc:spChg>
        <pc:spChg chg="mod">
          <ac:chgData name="Hugo DEMENEZ" userId="167f3b24-aa49-4d1b-b001-4f9180dfa13d" providerId="ADAL" clId="{DB6A8ECF-B9FA-4FA8-839B-D9B55B3C70EB}" dt="2021-06-25T12:57:58.994" v="763" actId="20577"/>
          <ac:spMkLst>
            <pc:docMk/>
            <pc:sldMk cId="1379568114" sldId="260"/>
            <ac:spMk id="4" creationId="{4CFCDA8B-54EE-4C55-80EF-0DA312F66AFD}"/>
          </ac:spMkLst>
        </pc:spChg>
        <pc:spChg chg="mod">
          <ac:chgData name="Hugo DEMENEZ" userId="167f3b24-aa49-4d1b-b001-4f9180dfa13d" providerId="ADAL" clId="{DB6A8ECF-B9FA-4FA8-839B-D9B55B3C70EB}" dt="2021-06-25T13:34:08.805" v="1256"/>
          <ac:spMkLst>
            <pc:docMk/>
            <pc:sldMk cId="1379568114" sldId="260"/>
            <ac:spMk id="7" creationId="{31487C3C-0FDF-47CD-A292-9CEB2789FE03}"/>
          </ac:spMkLst>
        </pc:spChg>
        <pc:spChg chg="add del">
          <ac:chgData name="Hugo DEMENEZ" userId="167f3b24-aa49-4d1b-b001-4f9180dfa13d" providerId="ADAL" clId="{DB6A8ECF-B9FA-4FA8-839B-D9B55B3C70EB}" dt="2021-06-25T12:40:19.522" v="576" actId="22"/>
          <ac:spMkLst>
            <pc:docMk/>
            <pc:sldMk cId="1379568114" sldId="260"/>
            <ac:spMk id="7" creationId="{A6DB26F9-98AB-4A22-A5D7-546088BBBA7B}"/>
          </ac:spMkLst>
        </pc:spChg>
        <pc:spChg chg="del mod topLvl">
          <ac:chgData name="Hugo DEMENEZ" userId="167f3b24-aa49-4d1b-b001-4f9180dfa13d" providerId="ADAL" clId="{DB6A8ECF-B9FA-4FA8-839B-D9B55B3C70EB}" dt="2021-06-24T11:52:54.632" v="495" actId="478"/>
          <ac:spMkLst>
            <pc:docMk/>
            <pc:sldMk cId="1379568114" sldId="260"/>
            <ac:spMk id="7" creationId="{DE6C3F61-BA04-45F6-9AAC-546C605E1A98}"/>
          </ac:spMkLst>
        </pc:spChg>
        <pc:spChg chg="mod">
          <ac:chgData name="Hugo DEMENEZ" userId="167f3b24-aa49-4d1b-b001-4f9180dfa13d" providerId="ADAL" clId="{DB6A8ECF-B9FA-4FA8-839B-D9B55B3C70EB}" dt="2021-06-25T13:34:08.805" v="1256"/>
          <ac:spMkLst>
            <pc:docMk/>
            <pc:sldMk cId="1379568114" sldId="260"/>
            <ac:spMk id="8" creationId="{366C6AED-7D21-497A-AB37-80F9A872D3CA}"/>
          </ac:spMkLst>
        </pc:spChg>
        <pc:spChg chg="del mod topLvl">
          <ac:chgData name="Hugo DEMENEZ" userId="167f3b24-aa49-4d1b-b001-4f9180dfa13d" providerId="ADAL" clId="{DB6A8ECF-B9FA-4FA8-839B-D9B55B3C70EB}" dt="2021-06-24T11:52:52.778" v="493" actId="478"/>
          <ac:spMkLst>
            <pc:docMk/>
            <pc:sldMk cId="1379568114" sldId="260"/>
            <ac:spMk id="8" creationId="{9DCDE70B-7E07-44CC-88A4-23C8E9D147D6}"/>
          </ac:spMkLst>
        </pc:spChg>
        <pc:spChg chg="mod">
          <ac:chgData name="Hugo DEMENEZ" userId="167f3b24-aa49-4d1b-b001-4f9180dfa13d" providerId="ADAL" clId="{DB6A8ECF-B9FA-4FA8-839B-D9B55B3C70EB}" dt="2021-06-25T12:40:24.312" v="577"/>
          <ac:spMkLst>
            <pc:docMk/>
            <pc:sldMk cId="1379568114" sldId="260"/>
            <ac:spMk id="9" creationId="{4259C38A-A147-4CAF-B5B6-0291607A656D}"/>
          </ac:spMkLst>
        </pc:spChg>
        <pc:spChg chg="mod">
          <ac:chgData name="Hugo DEMENEZ" userId="167f3b24-aa49-4d1b-b001-4f9180dfa13d" providerId="ADAL" clId="{DB6A8ECF-B9FA-4FA8-839B-D9B55B3C70EB}" dt="2021-06-25T13:34:08.805" v="1256"/>
          <ac:spMkLst>
            <pc:docMk/>
            <pc:sldMk cId="1379568114" sldId="260"/>
            <ac:spMk id="10" creationId="{13BF2DDA-F3EA-4A3B-869E-60D1FCE1B02E}"/>
          </ac:spMkLst>
        </pc:spChg>
        <pc:spChg chg="del mod topLvl">
          <ac:chgData name="Hugo DEMENEZ" userId="167f3b24-aa49-4d1b-b001-4f9180dfa13d" providerId="ADAL" clId="{DB6A8ECF-B9FA-4FA8-839B-D9B55B3C70EB}" dt="2021-06-24T11:52:50.665" v="490" actId="478"/>
          <ac:spMkLst>
            <pc:docMk/>
            <pc:sldMk cId="1379568114" sldId="260"/>
            <ac:spMk id="10" creationId="{72CF9B13-0F3E-46C5-9B07-623BC898481D}"/>
          </ac:spMkLst>
        </pc:spChg>
        <pc:spChg chg="mod">
          <ac:chgData name="Hugo DEMENEZ" userId="167f3b24-aa49-4d1b-b001-4f9180dfa13d" providerId="ADAL" clId="{DB6A8ECF-B9FA-4FA8-839B-D9B55B3C70EB}" dt="2021-06-25T12:40:24.312" v="577"/>
          <ac:spMkLst>
            <pc:docMk/>
            <pc:sldMk cId="1379568114" sldId="260"/>
            <ac:spMk id="10" creationId="{C67C33C3-25E6-4A80-A08E-C7E5F96ABD7B}"/>
          </ac:spMkLst>
        </pc:spChg>
        <pc:spChg chg="del mod topLvl">
          <ac:chgData name="Hugo DEMENEZ" userId="167f3b24-aa49-4d1b-b001-4f9180dfa13d" providerId="ADAL" clId="{DB6A8ECF-B9FA-4FA8-839B-D9B55B3C70EB}" dt="2021-06-24T11:52:55.922" v="497" actId="478"/>
          <ac:spMkLst>
            <pc:docMk/>
            <pc:sldMk cId="1379568114" sldId="260"/>
            <ac:spMk id="12" creationId="{15C911B3-72D0-4937-9145-387640E269B5}"/>
          </ac:spMkLst>
        </pc:spChg>
        <pc:spChg chg="mod">
          <ac:chgData name="Hugo DEMENEZ" userId="167f3b24-aa49-4d1b-b001-4f9180dfa13d" providerId="ADAL" clId="{DB6A8ECF-B9FA-4FA8-839B-D9B55B3C70EB}" dt="2021-06-25T12:40:24.312" v="577"/>
          <ac:spMkLst>
            <pc:docMk/>
            <pc:sldMk cId="1379568114" sldId="260"/>
            <ac:spMk id="12" creationId="{EEF85495-05FF-44D8-B9BE-3EF2870CF58D}"/>
          </ac:spMkLst>
        </pc:spChg>
        <pc:spChg chg="mod">
          <ac:chgData name="Hugo DEMENEZ" userId="167f3b24-aa49-4d1b-b001-4f9180dfa13d" providerId="ADAL" clId="{DB6A8ECF-B9FA-4FA8-839B-D9B55B3C70EB}" dt="2021-06-25T13:34:08.805" v="1256"/>
          <ac:spMkLst>
            <pc:docMk/>
            <pc:sldMk cId="1379568114" sldId="260"/>
            <ac:spMk id="12" creationId="{FFC260EF-82DF-4216-99FD-8B15CE7A2FDB}"/>
          </ac:spMkLst>
        </pc:spChg>
        <pc:spChg chg="mod">
          <ac:chgData name="Hugo DEMENEZ" userId="167f3b24-aa49-4d1b-b001-4f9180dfa13d" providerId="ADAL" clId="{DB6A8ECF-B9FA-4FA8-839B-D9B55B3C70EB}" dt="2021-06-25T13:34:08.805" v="1256"/>
          <ac:spMkLst>
            <pc:docMk/>
            <pc:sldMk cId="1379568114" sldId="260"/>
            <ac:spMk id="14" creationId="{737089EC-7998-4C48-8B98-25E5D2674BDC}"/>
          </ac:spMkLst>
        </pc:spChg>
        <pc:spChg chg="del mod">
          <ac:chgData name="Hugo DEMENEZ" userId="167f3b24-aa49-4d1b-b001-4f9180dfa13d" providerId="ADAL" clId="{DB6A8ECF-B9FA-4FA8-839B-D9B55B3C70EB}" dt="2021-06-25T12:47:41.726" v="697" actId="478"/>
          <ac:spMkLst>
            <pc:docMk/>
            <pc:sldMk cId="1379568114" sldId="260"/>
            <ac:spMk id="14" creationId="{76BED5C4-3EEE-4771-B71D-8EEFCF4A9CD7}"/>
          </ac:spMkLst>
        </pc:spChg>
        <pc:spChg chg="add del mod">
          <ac:chgData name="Hugo DEMENEZ" userId="167f3b24-aa49-4d1b-b001-4f9180dfa13d" providerId="ADAL" clId="{DB6A8ECF-B9FA-4FA8-839B-D9B55B3C70EB}" dt="2021-06-24T11:52:48.848" v="488" actId="478"/>
          <ac:spMkLst>
            <pc:docMk/>
            <pc:sldMk cId="1379568114" sldId="260"/>
            <ac:spMk id="14" creationId="{8790F392-9220-42FE-BB0C-581E9BE069FF}"/>
          </ac:spMkLst>
        </pc:spChg>
        <pc:spChg chg="mod">
          <ac:chgData name="Hugo DEMENEZ" userId="167f3b24-aa49-4d1b-b001-4f9180dfa13d" providerId="ADAL" clId="{DB6A8ECF-B9FA-4FA8-839B-D9B55B3C70EB}" dt="2021-06-25T13:34:08.805" v="1256"/>
          <ac:spMkLst>
            <pc:docMk/>
            <pc:sldMk cId="1379568114" sldId="260"/>
            <ac:spMk id="16" creationId="{15C46193-A6CF-4EA8-BE31-1C0EC0BBAAA5}"/>
          </ac:spMkLst>
        </pc:spChg>
        <pc:spChg chg="mod">
          <ac:chgData name="Hugo DEMENEZ" userId="167f3b24-aa49-4d1b-b001-4f9180dfa13d" providerId="ADAL" clId="{DB6A8ECF-B9FA-4FA8-839B-D9B55B3C70EB}" dt="2021-06-25T12:40:24.312" v="577"/>
          <ac:spMkLst>
            <pc:docMk/>
            <pc:sldMk cId="1379568114" sldId="260"/>
            <ac:spMk id="16" creationId="{433B56BB-E095-4B51-AC3C-AC5A1F181A10}"/>
          </ac:spMkLst>
        </pc:spChg>
        <pc:grpChg chg="add mod">
          <ac:chgData name="Hugo DEMENEZ" userId="167f3b24-aa49-4d1b-b001-4f9180dfa13d" providerId="ADAL" clId="{DB6A8ECF-B9FA-4FA8-839B-D9B55B3C70EB}" dt="2021-06-25T13:34:08.805" v="1256"/>
          <ac:grpSpMkLst>
            <pc:docMk/>
            <pc:sldMk cId="1379568114" sldId="260"/>
            <ac:grpSpMk id="6" creationId="{805BD0C6-09BE-47C2-8289-05F362AA1682}"/>
          </ac:grpSpMkLst>
        </pc:grpChg>
        <pc:grpChg chg="add del mod">
          <ac:chgData name="Hugo DEMENEZ" userId="167f3b24-aa49-4d1b-b001-4f9180dfa13d" providerId="ADAL" clId="{DB6A8ECF-B9FA-4FA8-839B-D9B55B3C70EB}" dt="2021-06-24T11:50:15.277" v="463" actId="165"/>
          <ac:grpSpMkLst>
            <pc:docMk/>
            <pc:sldMk cId="1379568114" sldId="260"/>
            <ac:grpSpMk id="6" creationId="{F61704F9-0030-4A5B-B478-82891ABADAED}"/>
          </ac:grpSpMkLst>
        </pc:grpChg>
        <pc:grpChg chg="add del mod">
          <ac:chgData name="Hugo DEMENEZ" userId="167f3b24-aa49-4d1b-b001-4f9180dfa13d" providerId="ADAL" clId="{DB6A8ECF-B9FA-4FA8-839B-D9B55B3C70EB}" dt="2021-06-25T12:47:42.488" v="698" actId="478"/>
          <ac:grpSpMkLst>
            <pc:docMk/>
            <pc:sldMk cId="1379568114" sldId="260"/>
            <ac:grpSpMk id="8" creationId="{F5DF44CF-37AB-4881-A2AD-4D1EFA3B5439}"/>
          </ac:grpSpMkLst>
        </pc:grpChg>
        <pc:cxnChg chg="mod">
          <ac:chgData name="Hugo DEMENEZ" userId="167f3b24-aa49-4d1b-b001-4f9180dfa13d" providerId="ADAL" clId="{DB6A8ECF-B9FA-4FA8-839B-D9B55B3C70EB}" dt="2021-06-25T13:34:08.805" v="1256"/>
          <ac:cxnSpMkLst>
            <pc:docMk/>
            <pc:sldMk cId="1379568114" sldId="260"/>
            <ac:cxnSpMk id="9" creationId="{22810D03-0695-475B-A6C4-E69D10A7C565}"/>
          </ac:cxnSpMkLst>
        </pc:cxnChg>
        <pc:cxnChg chg="del mod topLvl">
          <ac:chgData name="Hugo DEMENEZ" userId="167f3b24-aa49-4d1b-b001-4f9180dfa13d" providerId="ADAL" clId="{DB6A8ECF-B9FA-4FA8-839B-D9B55B3C70EB}" dt="2021-06-24T11:52:53.361" v="494" actId="478"/>
          <ac:cxnSpMkLst>
            <pc:docMk/>
            <pc:sldMk cId="1379568114" sldId="260"/>
            <ac:cxnSpMk id="9" creationId="{D6BCAB0A-3EAE-4607-9F60-D60E8BE67FAE}"/>
          </ac:cxnSpMkLst>
        </pc:cxnChg>
        <pc:cxnChg chg="mod">
          <ac:chgData name="Hugo DEMENEZ" userId="167f3b24-aa49-4d1b-b001-4f9180dfa13d" providerId="ADAL" clId="{DB6A8ECF-B9FA-4FA8-839B-D9B55B3C70EB}" dt="2021-06-25T12:47:42.488" v="698" actId="478"/>
          <ac:cxnSpMkLst>
            <pc:docMk/>
            <pc:sldMk cId="1379568114" sldId="260"/>
            <ac:cxnSpMk id="11" creationId="{BBE5DF25-AC10-4132-8888-E0E0160F4B4F}"/>
          </ac:cxnSpMkLst>
        </pc:cxnChg>
        <pc:cxnChg chg="del mod topLvl">
          <ac:chgData name="Hugo DEMENEZ" userId="167f3b24-aa49-4d1b-b001-4f9180dfa13d" providerId="ADAL" clId="{DB6A8ECF-B9FA-4FA8-839B-D9B55B3C70EB}" dt="2021-06-24T11:52:52.088" v="492" actId="478"/>
          <ac:cxnSpMkLst>
            <pc:docMk/>
            <pc:sldMk cId="1379568114" sldId="260"/>
            <ac:cxnSpMk id="11" creationId="{CF91AF7E-F9E6-4953-A799-A2FF7BBC05F2}"/>
          </ac:cxnSpMkLst>
        </pc:cxnChg>
        <pc:cxnChg chg="mod">
          <ac:chgData name="Hugo DEMENEZ" userId="167f3b24-aa49-4d1b-b001-4f9180dfa13d" providerId="ADAL" clId="{DB6A8ECF-B9FA-4FA8-839B-D9B55B3C70EB}" dt="2021-06-25T13:34:08.805" v="1256"/>
          <ac:cxnSpMkLst>
            <pc:docMk/>
            <pc:sldMk cId="1379568114" sldId="260"/>
            <ac:cxnSpMk id="11" creationId="{EC5410C8-E4A0-478F-8E52-83266E9BE54D}"/>
          </ac:cxnSpMkLst>
        </pc:cxnChg>
        <pc:cxnChg chg="mod">
          <ac:chgData name="Hugo DEMENEZ" userId="167f3b24-aa49-4d1b-b001-4f9180dfa13d" providerId="ADAL" clId="{DB6A8ECF-B9FA-4FA8-839B-D9B55B3C70EB}" dt="2021-06-25T12:47:42.488" v="698" actId="478"/>
          <ac:cxnSpMkLst>
            <pc:docMk/>
            <pc:sldMk cId="1379568114" sldId="260"/>
            <ac:cxnSpMk id="13" creationId="{0DAA1C2C-23FA-4609-9ED0-22264847AA67}"/>
          </ac:cxnSpMkLst>
        </pc:cxnChg>
        <pc:cxnChg chg="del mod topLvl">
          <ac:chgData name="Hugo DEMENEZ" userId="167f3b24-aa49-4d1b-b001-4f9180dfa13d" providerId="ADAL" clId="{DB6A8ECF-B9FA-4FA8-839B-D9B55B3C70EB}" dt="2021-06-24T11:52:55.433" v="496" actId="478"/>
          <ac:cxnSpMkLst>
            <pc:docMk/>
            <pc:sldMk cId="1379568114" sldId="260"/>
            <ac:cxnSpMk id="13" creationId="{180994A6-5187-485A-8C12-20ED3D8AC640}"/>
          </ac:cxnSpMkLst>
        </pc:cxnChg>
        <pc:cxnChg chg="mod">
          <ac:chgData name="Hugo DEMENEZ" userId="167f3b24-aa49-4d1b-b001-4f9180dfa13d" providerId="ADAL" clId="{DB6A8ECF-B9FA-4FA8-839B-D9B55B3C70EB}" dt="2021-06-25T13:35:06.747" v="1262" actId="692"/>
          <ac:cxnSpMkLst>
            <pc:docMk/>
            <pc:sldMk cId="1379568114" sldId="260"/>
            <ac:cxnSpMk id="13" creationId="{7239DA9D-BCEA-43A5-A2A6-AAEC7A6A18CB}"/>
          </ac:cxnSpMkLst>
        </pc:cxnChg>
        <pc:cxnChg chg="mod">
          <ac:chgData name="Hugo DEMENEZ" userId="167f3b24-aa49-4d1b-b001-4f9180dfa13d" providerId="ADAL" clId="{DB6A8ECF-B9FA-4FA8-839B-D9B55B3C70EB}" dt="2021-06-25T13:34:08.805" v="1256"/>
          <ac:cxnSpMkLst>
            <pc:docMk/>
            <pc:sldMk cId="1379568114" sldId="260"/>
            <ac:cxnSpMk id="15" creationId="{476D2768-863D-44CB-BC8F-FDDF99D0FBAE}"/>
          </ac:cxnSpMkLst>
        </pc:cxnChg>
        <pc:cxnChg chg="add del mod">
          <ac:chgData name="Hugo DEMENEZ" userId="167f3b24-aa49-4d1b-b001-4f9180dfa13d" providerId="ADAL" clId="{DB6A8ECF-B9FA-4FA8-839B-D9B55B3C70EB}" dt="2021-06-24T11:52:51.529" v="491" actId="478"/>
          <ac:cxnSpMkLst>
            <pc:docMk/>
            <pc:sldMk cId="1379568114" sldId="260"/>
            <ac:cxnSpMk id="15" creationId="{6890C32F-E06C-4F9F-A17A-45B3FEC3D03A}"/>
          </ac:cxnSpMkLst>
        </pc:cxnChg>
        <pc:cxnChg chg="mod">
          <ac:chgData name="Hugo DEMENEZ" userId="167f3b24-aa49-4d1b-b001-4f9180dfa13d" providerId="ADAL" clId="{DB6A8ECF-B9FA-4FA8-839B-D9B55B3C70EB}" dt="2021-06-25T12:47:42.488" v="698" actId="478"/>
          <ac:cxnSpMkLst>
            <pc:docMk/>
            <pc:sldMk cId="1379568114" sldId="260"/>
            <ac:cxnSpMk id="15" creationId="{80208922-7079-401F-BA8A-232A952DBC16}"/>
          </ac:cxnSpMkLst>
        </pc:cxnChg>
        <pc:cxnChg chg="mod">
          <ac:chgData name="Hugo DEMENEZ" userId="167f3b24-aa49-4d1b-b001-4f9180dfa13d" providerId="ADAL" clId="{DB6A8ECF-B9FA-4FA8-839B-D9B55B3C70EB}" dt="2021-06-25T13:34:08.805" v="1256"/>
          <ac:cxnSpMkLst>
            <pc:docMk/>
            <pc:sldMk cId="1379568114" sldId="260"/>
            <ac:cxnSpMk id="17" creationId="{2590C297-7E61-4420-86FE-A445F678D968}"/>
          </ac:cxnSpMkLst>
        </pc:cxnChg>
        <pc:cxnChg chg="mod">
          <ac:chgData name="Hugo DEMENEZ" userId="167f3b24-aa49-4d1b-b001-4f9180dfa13d" providerId="ADAL" clId="{DB6A8ECF-B9FA-4FA8-839B-D9B55B3C70EB}" dt="2021-06-25T12:47:42.488" v="698" actId="478"/>
          <ac:cxnSpMkLst>
            <pc:docMk/>
            <pc:sldMk cId="1379568114" sldId="260"/>
            <ac:cxnSpMk id="17" creationId="{A5A40DC8-3B3A-4AE8-B5BA-A53A37443E3C}"/>
          </ac:cxnSpMkLst>
        </pc:cxnChg>
      </pc:sldChg>
      <pc:sldChg chg="addSp delSp modSp new mod ord modTransition">
        <pc:chgData name="Hugo DEMENEZ" userId="167f3b24-aa49-4d1b-b001-4f9180dfa13d" providerId="ADAL" clId="{DB6A8ECF-B9FA-4FA8-839B-D9B55B3C70EB}" dt="2021-06-28T07:46:10.743" v="2542" actId="21"/>
        <pc:sldMkLst>
          <pc:docMk/>
          <pc:sldMk cId="3028807577" sldId="261"/>
        </pc:sldMkLst>
        <pc:spChg chg="del">
          <ac:chgData name="Hugo DEMENEZ" userId="167f3b24-aa49-4d1b-b001-4f9180dfa13d" providerId="ADAL" clId="{DB6A8ECF-B9FA-4FA8-839B-D9B55B3C70EB}" dt="2021-06-25T12:54:24.884" v="739"/>
          <ac:spMkLst>
            <pc:docMk/>
            <pc:sldMk cId="3028807577" sldId="261"/>
            <ac:spMk id="3" creationId="{1924C19D-2277-4EE6-BE20-FB4D88637296}"/>
          </ac:spMkLst>
        </pc:spChg>
        <pc:spChg chg="mod">
          <ac:chgData name="Hugo DEMENEZ" userId="167f3b24-aa49-4d1b-b001-4f9180dfa13d" providerId="ADAL" clId="{DB6A8ECF-B9FA-4FA8-839B-D9B55B3C70EB}" dt="2021-06-25T12:57:55.249" v="761" actId="20577"/>
          <ac:spMkLst>
            <pc:docMk/>
            <pc:sldMk cId="3028807577" sldId="261"/>
            <ac:spMk id="4" creationId="{CA539AFF-C216-4F49-AA33-93698282E4F9}"/>
          </ac:spMkLst>
        </pc:spChg>
        <pc:spChg chg="del mod topLvl">
          <ac:chgData name="Hugo DEMENEZ" userId="167f3b24-aa49-4d1b-b001-4f9180dfa13d" providerId="ADAL" clId="{DB6A8ECF-B9FA-4FA8-839B-D9B55B3C70EB}" dt="2021-06-24T11:53:30.629" v="505" actId="478"/>
          <ac:spMkLst>
            <pc:docMk/>
            <pc:sldMk cId="3028807577" sldId="261"/>
            <ac:spMk id="7" creationId="{A790CB1F-60B3-439E-A335-067BA90FBEA9}"/>
          </ac:spMkLst>
        </pc:spChg>
        <pc:spChg chg="del mod topLvl">
          <ac:chgData name="Hugo DEMENEZ" userId="167f3b24-aa49-4d1b-b001-4f9180dfa13d" providerId="ADAL" clId="{DB6A8ECF-B9FA-4FA8-839B-D9B55B3C70EB}" dt="2021-06-24T11:53:28.838" v="503" actId="478"/>
          <ac:spMkLst>
            <pc:docMk/>
            <pc:sldMk cId="3028807577" sldId="261"/>
            <ac:spMk id="8" creationId="{F55C4A51-7C99-4942-806A-B58EC468C40D}"/>
          </ac:spMkLst>
        </pc:spChg>
        <pc:spChg chg="mod">
          <ac:chgData name="Hugo DEMENEZ" userId="167f3b24-aa49-4d1b-b001-4f9180dfa13d" providerId="ADAL" clId="{DB6A8ECF-B9FA-4FA8-839B-D9B55B3C70EB}" dt="2021-06-25T13:33:14.007" v="1251"/>
          <ac:spMkLst>
            <pc:docMk/>
            <pc:sldMk cId="3028807577" sldId="261"/>
            <ac:spMk id="9" creationId="{BCD56CE1-6304-4B88-AE27-9CB45D186550}"/>
          </ac:spMkLst>
        </pc:spChg>
        <pc:spChg chg="del mod topLvl">
          <ac:chgData name="Hugo DEMENEZ" userId="167f3b24-aa49-4d1b-b001-4f9180dfa13d" providerId="ADAL" clId="{DB6A8ECF-B9FA-4FA8-839B-D9B55B3C70EB}" dt="2021-06-24T11:53:26.181" v="500" actId="478"/>
          <ac:spMkLst>
            <pc:docMk/>
            <pc:sldMk cId="3028807577" sldId="261"/>
            <ac:spMk id="10" creationId="{60E9FD1A-5754-4EB3-998D-0BBFA640E033}"/>
          </ac:spMkLst>
        </pc:spChg>
        <pc:spChg chg="mod">
          <ac:chgData name="Hugo DEMENEZ" userId="167f3b24-aa49-4d1b-b001-4f9180dfa13d" providerId="ADAL" clId="{DB6A8ECF-B9FA-4FA8-839B-D9B55B3C70EB}" dt="2021-06-25T13:33:14.007" v="1251"/>
          <ac:spMkLst>
            <pc:docMk/>
            <pc:sldMk cId="3028807577" sldId="261"/>
            <ac:spMk id="10" creationId="{7D1F2FCA-B7B3-469A-9960-36402AD32E15}"/>
          </ac:spMkLst>
        </pc:spChg>
        <pc:spChg chg="add del mod">
          <ac:chgData name="Hugo DEMENEZ" userId="167f3b24-aa49-4d1b-b001-4f9180dfa13d" providerId="ADAL" clId="{DB6A8ECF-B9FA-4FA8-839B-D9B55B3C70EB}" dt="2021-06-25T12:55:30.007" v="747" actId="478"/>
          <ac:spMkLst>
            <pc:docMk/>
            <pc:sldMk cId="3028807577" sldId="261"/>
            <ac:spMk id="11" creationId="{256A31CB-6C0A-47B9-AC20-E8AE0C7157A8}"/>
          </ac:spMkLst>
        </pc:spChg>
        <pc:spChg chg="mod">
          <ac:chgData name="Hugo DEMENEZ" userId="167f3b24-aa49-4d1b-b001-4f9180dfa13d" providerId="ADAL" clId="{DB6A8ECF-B9FA-4FA8-839B-D9B55B3C70EB}" dt="2021-06-25T13:33:14.007" v="1251"/>
          <ac:spMkLst>
            <pc:docMk/>
            <pc:sldMk cId="3028807577" sldId="261"/>
            <ac:spMk id="12" creationId="{0149EEAC-70B2-4001-8FEF-4571DDF2773F}"/>
          </ac:spMkLst>
        </pc:spChg>
        <pc:spChg chg="del mod topLvl">
          <ac:chgData name="Hugo DEMENEZ" userId="167f3b24-aa49-4d1b-b001-4f9180dfa13d" providerId="ADAL" clId="{DB6A8ECF-B9FA-4FA8-839B-D9B55B3C70EB}" dt="2021-06-24T11:53:32.669" v="508" actId="478"/>
          <ac:spMkLst>
            <pc:docMk/>
            <pc:sldMk cId="3028807577" sldId="261"/>
            <ac:spMk id="12" creationId="{64BDCED1-D961-4D64-B80D-A3BE7EC0A940}"/>
          </ac:spMkLst>
        </pc:spChg>
        <pc:spChg chg="add del mod">
          <ac:chgData name="Hugo DEMENEZ" userId="167f3b24-aa49-4d1b-b001-4f9180dfa13d" providerId="ADAL" clId="{DB6A8ECF-B9FA-4FA8-839B-D9B55B3C70EB}" dt="2021-06-24T11:53:24.989" v="498" actId="478"/>
          <ac:spMkLst>
            <pc:docMk/>
            <pc:sldMk cId="3028807577" sldId="261"/>
            <ac:spMk id="14" creationId="{0CB24658-3D00-4542-8777-F43C38C9BEF6}"/>
          </ac:spMkLst>
        </pc:spChg>
        <pc:spChg chg="mod">
          <ac:chgData name="Hugo DEMENEZ" userId="167f3b24-aa49-4d1b-b001-4f9180dfa13d" providerId="ADAL" clId="{DB6A8ECF-B9FA-4FA8-839B-D9B55B3C70EB}" dt="2021-06-25T13:33:31.258" v="1255" actId="207"/>
          <ac:spMkLst>
            <pc:docMk/>
            <pc:sldMk cId="3028807577" sldId="261"/>
            <ac:spMk id="14" creationId="{2EC69272-36AB-43F6-9D7F-12F0E4C06071}"/>
          </ac:spMkLst>
        </pc:spChg>
        <pc:spChg chg="mod">
          <ac:chgData name="Hugo DEMENEZ" userId="167f3b24-aa49-4d1b-b001-4f9180dfa13d" providerId="ADAL" clId="{DB6A8ECF-B9FA-4FA8-839B-D9B55B3C70EB}" dt="2021-06-25T13:33:14.007" v="1251"/>
          <ac:spMkLst>
            <pc:docMk/>
            <pc:sldMk cId="3028807577" sldId="261"/>
            <ac:spMk id="16" creationId="{62F99C8C-48DE-4208-A449-2C7FA26B9838}"/>
          </ac:spMkLst>
        </pc:spChg>
        <pc:spChg chg="mod">
          <ac:chgData name="Hugo DEMENEZ" userId="167f3b24-aa49-4d1b-b001-4f9180dfa13d" providerId="ADAL" clId="{DB6A8ECF-B9FA-4FA8-839B-D9B55B3C70EB}" dt="2021-06-25T13:33:24.587" v="1253" actId="207"/>
          <ac:spMkLst>
            <pc:docMk/>
            <pc:sldMk cId="3028807577" sldId="261"/>
            <ac:spMk id="18" creationId="{3524957E-127D-4C27-8810-6FF9AC9911DA}"/>
          </ac:spMkLst>
        </pc:spChg>
        <pc:grpChg chg="add del mod">
          <ac:chgData name="Hugo DEMENEZ" userId="167f3b24-aa49-4d1b-b001-4f9180dfa13d" providerId="ADAL" clId="{DB6A8ECF-B9FA-4FA8-839B-D9B55B3C70EB}" dt="2021-06-24T11:50:02.334" v="459" actId="165"/>
          <ac:grpSpMkLst>
            <pc:docMk/>
            <pc:sldMk cId="3028807577" sldId="261"/>
            <ac:grpSpMk id="6" creationId="{3EA7828C-BA3C-43D7-BFAC-E7DDC13FB366}"/>
          </ac:grpSpMkLst>
        </pc:grpChg>
        <pc:grpChg chg="add mod">
          <ac:chgData name="Hugo DEMENEZ" userId="167f3b24-aa49-4d1b-b001-4f9180dfa13d" providerId="ADAL" clId="{DB6A8ECF-B9FA-4FA8-839B-D9B55B3C70EB}" dt="2021-06-25T13:33:14.007" v="1251"/>
          <ac:grpSpMkLst>
            <pc:docMk/>
            <pc:sldMk cId="3028807577" sldId="261"/>
            <ac:grpSpMk id="8" creationId="{BB35FBCF-D7D0-4B1F-B64C-4FF8FA243FEB}"/>
          </ac:grpSpMkLst>
        </pc:grpChg>
        <pc:picChg chg="add mod">
          <ac:chgData name="Hugo DEMENEZ" userId="167f3b24-aa49-4d1b-b001-4f9180dfa13d" providerId="ADAL" clId="{DB6A8ECF-B9FA-4FA8-839B-D9B55B3C70EB}" dt="2021-06-25T14:08:48.096" v="1521" actId="1076"/>
          <ac:picMkLst>
            <pc:docMk/>
            <pc:sldMk cId="3028807577" sldId="261"/>
            <ac:picMk id="6" creationId="{6CFF8CC7-30FE-42FC-8E8A-872CD5327C92}"/>
          </ac:picMkLst>
        </pc:picChg>
        <pc:picChg chg="add del mod">
          <ac:chgData name="Hugo DEMENEZ" userId="167f3b24-aa49-4d1b-b001-4f9180dfa13d" providerId="ADAL" clId="{DB6A8ECF-B9FA-4FA8-839B-D9B55B3C70EB}" dt="2021-06-28T07:46:10.743" v="2542" actId="21"/>
          <ac:picMkLst>
            <pc:docMk/>
            <pc:sldMk cId="3028807577" sldId="261"/>
            <ac:picMk id="7" creationId="{141B632C-41EA-4C9D-8320-29A6805AE63B}"/>
          </ac:picMkLst>
        </pc:picChg>
        <pc:picChg chg="add del mod">
          <ac:chgData name="Hugo DEMENEZ" userId="167f3b24-aa49-4d1b-b001-4f9180dfa13d" providerId="ADAL" clId="{DB6A8ECF-B9FA-4FA8-839B-D9B55B3C70EB}" dt="2021-06-25T12:55:26.732" v="746" actId="478"/>
          <ac:picMkLst>
            <pc:docMk/>
            <pc:sldMk cId="3028807577" sldId="261"/>
            <ac:picMk id="7" creationId="{230E3855-3826-4DF0-83C0-6AE8116F4818}"/>
          </ac:picMkLst>
        </pc:picChg>
        <pc:picChg chg="add del mod">
          <ac:chgData name="Hugo DEMENEZ" userId="167f3b24-aa49-4d1b-b001-4f9180dfa13d" providerId="ADAL" clId="{DB6A8ECF-B9FA-4FA8-839B-D9B55B3C70EB}" dt="2021-06-25T13:00:36.451" v="774" actId="478"/>
          <ac:picMkLst>
            <pc:docMk/>
            <pc:sldMk cId="3028807577" sldId="261"/>
            <ac:picMk id="9" creationId="{963339B9-5ED6-444B-97B9-F4C3FE50ECEA}"/>
          </ac:picMkLst>
        </pc:picChg>
        <pc:picChg chg="add del mod">
          <ac:chgData name="Hugo DEMENEZ" userId="167f3b24-aa49-4d1b-b001-4f9180dfa13d" providerId="ADAL" clId="{DB6A8ECF-B9FA-4FA8-839B-D9B55B3C70EB}" dt="2021-06-25T13:00:08.583" v="771" actId="478"/>
          <ac:picMkLst>
            <pc:docMk/>
            <pc:sldMk cId="3028807577" sldId="261"/>
            <ac:picMk id="13" creationId="{72738060-C4BD-415D-BBA3-B40988DECA4B}"/>
          </ac:picMkLst>
        </pc:picChg>
        <pc:picChg chg="add del mod">
          <ac:chgData name="Hugo DEMENEZ" userId="167f3b24-aa49-4d1b-b001-4f9180dfa13d" providerId="ADAL" clId="{DB6A8ECF-B9FA-4FA8-839B-D9B55B3C70EB}" dt="2021-06-25T13:01:41.707" v="783" actId="478"/>
          <ac:picMkLst>
            <pc:docMk/>
            <pc:sldMk cId="3028807577" sldId="261"/>
            <ac:picMk id="15" creationId="{7C912BBF-A236-4BA7-AA53-DB19930B4F06}"/>
          </ac:picMkLst>
        </pc:picChg>
        <pc:picChg chg="add del mod">
          <ac:chgData name="Hugo DEMENEZ" userId="167f3b24-aa49-4d1b-b001-4f9180dfa13d" providerId="ADAL" clId="{DB6A8ECF-B9FA-4FA8-839B-D9B55B3C70EB}" dt="2021-06-25T13:01:39.890" v="782" actId="478"/>
          <ac:picMkLst>
            <pc:docMk/>
            <pc:sldMk cId="3028807577" sldId="261"/>
            <ac:picMk id="17" creationId="{F3539919-1224-455B-832E-31E5F5C65A9F}"/>
          </ac:picMkLst>
        </pc:picChg>
        <pc:picChg chg="add del mod">
          <ac:chgData name="Hugo DEMENEZ" userId="167f3b24-aa49-4d1b-b001-4f9180dfa13d" providerId="ADAL" clId="{DB6A8ECF-B9FA-4FA8-839B-D9B55B3C70EB}" dt="2021-06-25T13:21:13.990" v="817" actId="478"/>
          <ac:picMkLst>
            <pc:docMk/>
            <pc:sldMk cId="3028807577" sldId="261"/>
            <ac:picMk id="19" creationId="{DF7AE595-FC89-4DFA-9F92-DA40E1B5F31D}"/>
          </ac:picMkLst>
        </pc:picChg>
        <pc:cxnChg chg="del mod topLvl">
          <ac:chgData name="Hugo DEMENEZ" userId="167f3b24-aa49-4d1b-b001-4f9180dfa13d" providerId="ADAL" clId="{DB6A8ECF-B9FA-4FA8-839B-D9B55B3C70EB}" dt="2021-06-24T11:53:30.086" v="504" actId="478"/>
          <ac:cxnSpMkLst>
            <pc:docMk/>
            <pc:sldMk cId="3028807577" sldId="261"/>
            <ac:cxnSpMk id="9" creationId="{EDE8A7D0-5B0C-433A-9083-6BFF30C8F364}"/>
          </ac:cxnSpMkLst>
        </pc:cxnChg>
        <pc:cxnChg chg="mod">
          <ac:chgData name="Hugo DEMENEZ" userId="167f3b24-aa49-4d1b-b001-4f9180dfa13d" providerId="ADAL" clId="{DB6A8ECF-B9FA-4FA8-839B-D9B55B3C70EB}" dt="2021-06-25T13:33:14.007" v="1251"/>
          <ac:cxnSpMkLst>
            <pc:docMk/>
            <pc:sldMk cId="3028807577" sldId="261"/>
            <ac:cxnSpMk id="11" creationId="{1FE46A46-7692-44AA-83E9-3E1AFC19798C}"/>
          </ac:cxnSpMkLst>
        </pc:cxnChg>
        <pc:cxnChg chg="del mod topLvl">
          <ac:chgData name="Hugo DEMENEZ" userId="167f3b24-aa49-4d1b-b001-4f9180dfa13d" providerId="ADAL" clId="{DB6A8ECF-B9FA-4FA8-839B-D9B55B3C70EB}" dt="2021-06-24T11:53:27.029" v="501" actId="478"/>
          <ac:cxnSpMkLst>
            <pc:docMk/>
            <pc:sldMk cId="3028807577" sldId="261"/>
            <ac:cxnSpMk id="11" creationId="{4E328EA2-239B-4A5A-8C2A-B999EB42A116}"/>
          </ac:cxnSpMkLst>
        </pc:cxnChg>
        <pc:cxnChg chg="del mod topLvl">
          <ac:chgData name="Hugo DEMENEZ" userId="167f3b24-aa49-4d1b-b001-4f9180dfa13d" providerId="ADAL" clId="{DB6A8ECF-B9FA-4FA8-839B-D9B55B3C70EB}" dt="2021-06-24T11:53:31.333" v="506" actId="478"/>
          <ac:cxnSpMkLst>
            <pc:docMk/>
            <pc:sldMk cId="3028807577" sldId="261"/>
            <ac:cxnSpMk id="13" creationId="{B86386A3-CFA6-409D-9964-EFA226ABB990}"/>
          </ac:cxnSpMkLst>
        </pc:cxnChg>
        <pc:cxnChg chg="mod">
          <ac:chgData name="Hugo DEMENEZ" userId="167f3b24-aa49-4d1b-b001-4f9180dfa13d" providerId="ADAL" clId="{DB6A8ECF-B9FA-4FA8-839B-D9B55B3C70EB}" dt="2021-06-25T13:33:14.007" v="1251"/>
          <ac:cxnSpMkLst>
            <pc:docMk/>
            <pc:sldMk cId="3028807577" sldId="261"/>
            <ac:cxnSpMk id="13" creationId="{DE3C2A22-89BE-4602-A6E5-A26A8A69672B}"/>
          </ac:cxnSpMkLst>
        </pc:cxnChg>
        <pc:cxnChg chg="add del mod">
          <ac:chgData name="Hugo DEMENEZ" userId="167f3b24-aa49-4d1b-b001-4f9180dfa13d" providerId="ADAL" clId="{DB6A8ECF-B9FA-4FA8-839B-D9B55B3C70EB}" dt="2021-06-24T11:49:56.165" v="457" actId="478"/>
          <ac:cxnSpMkLst>
            <pc:docMk/>
            <pc:sldMk cId="3028807577" sldId="261"/>
            <ac:cxnSpMk id="15" creationId="{4ED3E7DA-80A0-4F5E-B96E-BD0C4FFEBA27}"/>
          </ac:cxnSpMkLst>
        </pc:cxnChg>
        <pc:cxnChg chg="mod">
          <ac:chgData name="Hugo DEMENEZ" userId="167f3b24-aa49-4d1b-b001-4f9180dfa13d" providerId="ADAL" clId="{DB6A8ECF-B9FA-4FA8-839B-D9B55B3C70EB}" dt="2021-06-25T13:33:14.007" v="1251"/>
          <ac:cxnSpMkLst>
            <pc:docMk/>
            <pc:sldMk cId="3028807577" sldId="261"/>
            <ac:cxnSpMk id="15" creationId="{B1E8D387-3819-4C6A-A7E3-4EB09B37F77D}"/>
          </ac:cxnSpMkLst>
        </pc:cxnChg>
        <pc:cxnChg chg="mod">
          <ac:chgData name="Hugo DEMENEZ" userId="167f3b24-aa49-4d1b-b001-4f9180dfa13d" providerId="ADAL" clId="{DB6A8ECF-B9FA-4FA8-839B-D9B55B3C70EB}" dt="2021-06-25T13:33:14.007" v="1251"/>
          <ac:cxnSpMkLst>
            <pc:docMk/>
            <pc:sldMk cId="3028807577" sldId="261"/>
            <ac:cxnSpMk id="17" creationId="{13C6F740-5F71-438A-B9ED-BF767E4B81C4}"/>
          </ac:cxnSpMkLst>
        </pc:cxnChg>
        <pc:cxnChg chg="add del mod">
          <ac:chgData name="Hugo DEMENEZ" userId="167f3b24-aa49-4d1b-b001-4f9180dfa13d" providerId="ADAL" clId="{DB6A8ECF-B9FA-4FA8-839B-D9B55B3C70EB}" dt="2021-06-24T11:53:25.636" v="499" actId="478"/>
          <ac:cxnSpMkLst>
            <pc:docMk/>
            <pc:sldMk cId="3028807577" sldId="261"/>
            <ac:cxnSpMk id="18" creationId="{C5F51573-6518-4C19-AB82-1A95E6C0A4A4}"/>
          </ac:cxnSpMkLst>
        </pc:cxnChg>
        <pc:cxnChg chg="mod">
          <ac:chgData name="Hugo DEMENEZ" userId="167f3b24-aa49-4d1b-b001-4f9180dfa13d" providerId="ADAL" clId="{DB6A8ECF-B9FA-4FA8-839B-D9B55B3C70EB}" dt="2021-06-25T13:33:14.007" v="1251"/>
          <ac:cxnSpMkLst>
            <pc:docMk/>
            <pc:sldMk cId="3028807577" sldId="261"/>
            <ac:cxnSpMk id="20" creationId="{F95FA982-BC02-43B9-8E26-824462895B11}"/>
          </ac:cxnSpMkLst>
        </pc:cxnChg>
      </pc:sldChg>
      <pc:sldChg chg="addSp delSp modSp new mod ord modTransition">
        <pc:chgData name="Hugo DEMENEZ" userId="167f3b24-aa49-4d1b-b001-4f9180dfa13d" providerId="ADAL" clId="{DB6A8ECF-B9FA-4FA8-839B-D9B55B3C70EB}" dt="2021-06-25T14:20:56.272" v="2154" actId="1076"/>
        <pc:sldMkLst>
          <pc:docMk/>
          <pc:sldMk cId="3726656491" sldId="262"/>
        </pc:sldMkLst>
        <pc:spChg chg="mod">
          <ac:chgData name="Hugo DEMENEZ" userId="167f3b24-aa49-4d1b-b001-4f9180dfa13d" providerId="ADAL" clId="{DB6A8ECF-B9FA-4FA8-839B-D9B55B3C70EB}" dt="2021-06-25T14:01:33.205" v="1358" actId="1076"/>
          <ac:spMkLst>
            <pc:docMk/>
            <pc:sldMk cId="3726656491" sldId="262"/>
            <ac:spMk id="2" creationId="{971A57CA-D00E-4510-B3FB-3649C5DEDBAA}"/>
          </ac:spMkLst>
        </pc:spChg>
        <pc:spChg chg="del mod">
          <ac:chgData name="Hugo DEMENEZ" userId="167f3b24-aa49-4d1b-b001-4f9180dfa13d" providerId="ADAL" clId="{DB6A8ECF-B9FA-4FA8-839B-D9B55B3C70EB}" dt="2021-06-25T13:59:17.588" v="1347" actId="478"/>
          <ac:spMkLst>
            <pc:docMk/>
            <pc:sldMk cId="3726656491" sldId="262"/>
            <ac:spMk id="3" creationId="{23660972-0F95-4D6E-AB4F-22BC004DEC03}"/>
          </ac:spMkLst>
        </pc:spChg>
        <pc:spChg chg="mod">
          <ac:chgData name="Hugo DEMENEZ" userId="167f3b24-aa49-4d1b-b001-4f9180dfa13d" providerId="ADAL" clId="{DB6A8ECF-B9FA-4FA8-839B-D9B55B3C70EB}" dt="2021-06-25T12:58:01.145" v="764" actId="20577"/>
          <ac:spMkLst>
            <pc:docMk/>
            <pc:sldMk cId="3726656491" sldId="262"/>
            <ac:spMk id="4" creationId="{F7546FD0-3463-42F1-B59A-856CB303514C}"/>
          </ac:spMkLst>
        </pc:spChg>
        <pc:spChg chg="del mod topLvl">
          <ac:chgData name="Hugo DEMENEZ" userId="167f3b24-aa49-4d1b-b001-4f9180dfa13d" providerId="ADAL" clId="{DB6A8ECF-B9FA-4FA8-839B-D9B55B3C70EB}" dt="2021-06-24T11:53:37.718" v="511" actId="478"/>
          <ac:spMkLst>
            <pc:docMk/>
            <pc:sldMk cId="3726656491" sldId="262"/>
            <ac:spMk id="7" creationId="{4A305D71-E5DE-4ABF-93C7-1AB55D98294D}"/>
          </ac:spMkLst>
        </pc:spChg>
        <pc:spChg chg="del mod topLvl">
          <ac:chgData name="Hugo DEMENEZ" userId="167f3b24-aa49-4d1b-b001-4f9180dfa13d" providerId="ADAL" clId="{DB6A8ECF-B9FA-4FA8-839B-D9B55B3C70EB}" dt="2021-06-24T11:53:39.678" v="514" actId="478"/>
          <ac:spMkLst>
            <pc:docMk/>
            <pc:sldMk cId="3726656491" sldId="262"/>
            <ac:spMk id="8" creationId="{E29FE63A-075A-4F0F-851D-FD209B3D96DF}"/>
          </ac:spMkLst>
        </pc:spChg>
        <pc:spChg chg="mod">
          <ac:chgData name="Hugo DEMENEZ" userId="167f3b24-aa49-4d1b-b001-4f9180dfa13d" providerId="ADAL" clId="{DB6A8ECF-B9FA-4FA8-839B-D9B55B3C70EB}" dt="2021-06-25T14:11:57.757" v="1665" actId="207"/>
          <ac:spMkLst>
            <pc:docMk/>
            <pc:sldMk cId="3726656491" sldId="262"/>
            <ac:spMk id="9" creationId="{7EE8BCBF-2F22-4297-ABE4-416BDF35649E}"/>
          </ac:spMkLst>
        </pc:spChg>
        <pc:spChg chg="mod">
          <ac:chgData name="Hugo DEMENEZ" userId="167f3b24-aa49-4d1b-b001-4f9180dfa13d" providerId="ADAL" clId="{DB6A8ECF-B9FA-4FA8-839B-D9B55B3C70EB}" dt="2021-06-25T14:11:40.102" v="1660"/>
          <ac:spMkLst>
            <pc:docMk/>
            <pc:sldMk cId="3726656491" sldId="262"/>
            <ac:spMk id="10" creationId="{649661A3-40E9-4019-A311-1787D2C95C76}"/>
          </ac:spMkLst>
        </pc:spChg>
        <pc:spChg chg="del mod topLvl">
          <ac:chgData name="Hugo DEMENEZ" userId="167f3b24-aa49-4d1b-b001-4f9180dfa13d" providerId="ADAL" clId="{DB6A8ECF-B9FA-4FA8-839B-D9B55B3C70EB}" dt="2021-06-24T11:53:40.342" v="515" actId="478"/>
          <ac:spMkLst>
            <pc:docMk/>
            <pc:sldMk cId="3726656491" sldId="262"/>
            <ac:spMk id="10" creationId="{9B9B12BF-8E68-4BE2-8B4E-99BD9BA707BA}"/>
          </ac:spMkLst>
        </pc:spChg>
        <pc:spChg chg="del mod topLvl">
          <ac:chgData name="Hugo DEMENEZ" userId="167f3b24-aa49-4d1b-b001-4f9180dfa13d" providerId="ADAL" clId="{DB6A8ECF-B9FA-4FA8-839B-D9B55B3C70EB}" dt="2021-06-24T11:53:37.038" v="510" actId="478"/>
          <ac:spMkLst>
            <pc:docMk/>
            <pc:sldMk cId="3726656491" sldId="262"/>
            <ac:spMk id="12" creationId="{3B1DAABD-A968-4CD2-837F-9F954BA6473C}"/>
          </ac:spMkLst>
        </pc:spChg>
        <pc:spChg chg="mod">
          <ac:chgData name="Hugo DEMENEZ" userId="167f3b24-aa49-4d1b-b001-4f9180dfa13d" providerId="ADAL" clId="{DB6A8ECF-B9FA-4FA8-839B-D9B55B3C70EB}" dt="2021-06-25T14:11:40.102" v="1660"/>
          <ac:spMkLst>
            <pc:docMk/>
            <pc:sldMk cId="3726656491" sldId="262"/>
            <ac:spMk id="12" creationId="{B6DDAABA-2A4A-4F66-BB80-51BEEB4265F4}"/>
          </ac:spMkLst>
        </pc:spChg>
        <pc:spChg chg="mod">
          <ac:chgData name="Hugo DEMENEZ" userId="167f3b24-aa49-4d1b-b001-4f9180dfa13d" providerId="ADAL" clId="{DB6A8ECF-B9FA-4FA8-839B-D9B55B3C70EB}" dt="2021-06-25T14:11:48.488" v="1662" actId="207"/>
          <ac:spMkLst>
            <pc:docMk/>
            <pc:sldMk cId="3726656491" sldId="262"/>
            <ac:spMk id="14" creationId="{07B6601D-083E-4749-8643-E885F2D04489}"/>
          </ac:spMkLst>
        </pc:spChg>
        <pc:spChg chg="add del mod">
          <ac:chgData name="Hugo DEMENEZ" userId="167f3b24-aa49-4d1b-b001-4f9180dfa13d" providerId="ADAL" clId="{DB6A8ECF-B9FA-4FA8-839B-D9B55B3C70EB}" dt="2021-06-24T11:48:31.410" v="433" actId="478"/>
          <ac:spMkLst>
            <pc:docMk/>
            <pc:sldMk cId="3726656491" sldId="262"/>
            <ac:spMk id="14" creationId="{F6A7A815-8BAD-477D-BA56-879740F11682}"/>
          </ac:spMkLst>
        </pc:spChg>
        <pc:spChg chg="mod">
          <ac:chgData name="Hugo DEMENEZ" userId="167f3b24-aa49-4d1b-b001-4f9180dfa13d" providerId="ADAL" clId="{DB6A8ECF-B9FA-4FA8-839B-D9B55B3C70EB}" dt="2021-06-25T14:11:40.102" v="1660"/>
          <ac:spMkLst>
            <pc:docMk/>
            <pc:sldMk cId="3726656491" sldId="262"/>
            <ac:spMk id="16" creationId="{DBAD17D3-ADD4-4020-951D-8FDF71DEE1AB}"/>
          </ac:spMkLst>
        </pc:spChg>
        <pc:spChg chg="mod">
          <ac:chgData name="Hugo DEMENEZ" userId="167f3b24-aa49-4d1b-b001-4f9180dfa13d" providerId="ADAL" clId="{DB6A8ECF-B9FA-4FA8-839B-D9B55B3C70EB}" dt="2021-06-25T14:11:40.102" v="1660"/>
          <ac:spMkLst>
            <pc:docMk/>
            <pc:sldMk cId="3726656491" sldId="262"/>
            <ac:spMk id="18" creationId="{5795817C-5109-47D7-93E4-10318ED7FF1A}"/>
          </ac:spMkLst>
        </pc:spChg>
        <pc:spChg chg="add del mod">
          <ac:chgData name="Hugo DEMENEZ" userId="167f3b24-aa49-4d1b-b001-4f9180dfa13d" providerId="ADAL" clId="{DB6A8ECF-B9FA-4FA8-839B-D9B55B3C70EB}" dt="2021-06-24T11:53:42.575" v="518" actId="478"/>
          <ac:spMkLst>
            <pc:docMk/>
            <pc:sldMk cId="3726656491" sldId="262"/>
            <ac:spMk id="21" creationId="{0ED6D1DB-91A8-4FD5-9443-67CDCB3D61A5}"/>
          </ac:spMkLst>
        </pc:spChg>
        <pc:grpChg chg="add del mod">
          <ac:chgData name="Hugo DEMENEZ" userId="167f3b24-aa49-4d1b-b001-4f9180dfa13d" providerId="ADAL" clId="{DB6A8ECF-B9FA-4FA8-839B-D9B55B3C70EB}" dt="2021-06-24T11:47:38.793" v="400" actId="165"/>
          <ac:grpSpMkLst>
            <pc:docMk/>
            <pc:sldMk cId="3726656491" sldId="262"/>
            <ac:grpSpMk id="6" creationId="{D9CD8EC1-9012-4272-A20D-340E2126EE3B}"/>
          </ac:grpSpMkLst>
        </pc:grpChg>
        <pc:grpChg chg="add mod">
          <ac:chgData name="Hugo DEMENEZ" userId="167f3b24-aa49-4d1b-b001-4f9180dfa13d" providerId="ADAL" clId="{DB6A8ECF-B9FA-4FA8-839B-D9B55B3C70EB}" dt="2021-06-25T14:11:40.102" v="1660"/>
          <ac:grpSpMkLst>
            <pc:docMk/>
            <pc:sldMk cId="3726656491" sldId="262"/>
            <ac:grpSpMk id="8" creationId="{56F532A7-7964-4081-9705-6155AE9CDAF1}"/>
          </ac:grpSpMkLst>
        </pc:grpChg>
        <pc:picChg chg="add mod">
          <ac:chgData name="Hugo DEMENEZ" userId="167f3b24-aa49-4d1b-b001-4f9180dfa13d" providerId="ADAL" clId="{DB6A8ECF-B9FA-4FA8-839B-D9B55B3C70EB}" dt="2021-06-25T14:20:56.272" v="2154" actId="1076"/>
          <ac:picMkLst>
            <pc:docMk/>
            <pc:sldMk cId="3726656491" sldId="262"/>
            <ac:picMk id="7" creationId="{70268B29-B236-4419-97C9-CBAAC094C910}"/>
          </ac:picMkLst>
        </pc:picChg>
        <pc:cxnChg chg="del mod topLvl">
          <ac:chgData name="Hugo DEMENEZ" userId="167f3b24-aa49-4d1b-b001-4f9180dfa13d" providerId="ADAL" clId="{DB6A8ECF-B9FA-4FA8-839B-D9B55B3C70EB}" dt="2021-06-24T11:53:39.030" v="513" actId="478"/>
          <ac:cxnSpMkLst>
            <pc:docMk/>
            <pc:sldMk cId="3726656491" sldId="262"/>
            <ac:cxnSpMk id="9" creationId="{C28EFE31-7E87-4137-8AF8-1E4506F68E38}"/>
          </ac:cxnSpMkLst>
        </pc:cxnChg>
        <pc:cxnChg chg="del mod topLvl">
          <ac:chgData name="Hugo DEMENEZ" userId="167f3b24-aa49-4d1b-b001-4f9180dfa13d" providerId="ADAL" clId="{DB6A8ECF-B9FA-4FA8-839B-D9B55B3C70EB}" dt="2021-06-24T11:53:40.926" v="516" actId="478"/>
          <ac:cxnSpMkLst>
            <pc:docMk/>
            <pc:sldMk cId="3726656491" sldId="262"/>
            <ac:cxnSpMk id="11" creationId="{30DCF787-8D5F-438B-ADCD-DC851A1ABF25}"/>
          </ac:cxnSpMkLst>
        </pc:cxnChg>
        <pc:cxnChg chg="mod">
          <ac:chgData name="Hugo DEMENEZ" userId="167f3b24-aa49-4d1b-b001-4f9180dfa13d" providerId="ADAL" clId="{DB6A8ECF-B9FA-4FA8-839B-D9B55B3C70EB}" dt="2021-06-25T14:11:40.102" v="1660"/>
          <ac:cxnSpMkLst>
            <pc:docMk/>
            <pc:sldMk cId="3726656491" sldId="262"/>
            <ac:cxnSpMk id="11" creationId="{663900CF-E475-4DA7-8E98-293EF55B92B2}"/>
          </ac:cxnSpMkLst>
        </pc:cxnChg>
        <pc:cxnChg chg="del mod topLvl">
          <ac:chgData name="Hugo DEMENEZ" userId="167f3b24-aa49-4d1b-b001-4f9180dfa13d" providerId="ADAL" clId="{DB6A8ECF-B9FA-4FA8-839B-D9B55B3C70EB}" dt="2021-06-24T11:53:38.486" v="512" actId="478"/>
          <ac:cxnSpMkLst>
            <pc:docMk/>
            <pc:sldMk cId="3726656491" sldId="262"/>
            <ac:cxnSpMk id="13" creationId="{190DE603-B639-4771-91B7-E9BF804CFA60}"/>
          </ac:cxnSpMkLst>
        </pc:cxnChg>
        <pc:cxnChg chg="mod">
          <ac:chgData name="Hugo DEMENEZ" userId="167f3b24-aa49-4d1b-b001-4f9180dfa13d" providerId="ADAL" clId="{DB6A8ECF-B9FA-4FA8-839B-D9B55B3C70EB}" dt="2021-06-25T14:11:40.102" v="1660"/>
          <ac:cxnSpMkLst>
            <pc:docMk/>
            <pc:sldMk cId="3726656491" sldId="262"/>
            <ac:cxnSpMk id="13" creationId="{34657362-474B-44DF-89C6-34C9432DD2F3}"/>
          </ac:cxnSpMkLst>
        </pc:cxnChg>
        <pc:cxnChg chg="mod">
          <ac:chgData name="Hugo DEMENEZ" userId="167f3b24-aa49-4d1b-b001-4f9180dfa13d" providerId="ADAL" clId="{DB6A8ECF-B9FA-4FA8-839B-D9B55B3C70EB}" dt="2021-06-25T14:11:51.847" v="1663" actId="208"/>
          <ac:cxnSpMkLst>
            <pc:docMk/>
            <pc:sldMk cId="3726656491" sldId="262"/>
            <ac:cxnSpMk id="15" creationId="{0021128A-B2A0-4C6B-B9D0-62D5C490F7A5}"/>
          </ac:cxnSpMkLst>
        </pc:cxnChg>
        <pc:cxnChg chg="add del mod">
          <ac:chgData name="Hugo DEMENEZ" userId="167f3b24-aa49-4d1b-b001-4f9180dfa13d" providerId="ADAL" clId="{DB6A8ECF-B9FA-4FA8-839B-D9B55B3C70EB}" dt="2021-06-24T11:48:37.715" v="434" actId="478"/>
          <ac:cxnSpMkLst>
            <pc:docMk/>
            <pc:sldMk cId="3726656491" sldId="262"/>
            <ac:cxnSpMk id="15" creationId="{10BD73DD-7D07-437C-99A2-3945A73B0A83}"/>
          </ac:cxnSpMkLst>
        </pc:cxnChg>
        <pc:cxnChg chg="mod">
          <ac:chgData name="Hugo DEMENEZ" userId="167f3b24-aa49-4d1b-b001-4f9180dfa13d" providerId="ADAL" clId="{DB6A8ECF-B9FA-4FA8-839B-D9B55B3C70EB}" dt="2021-06-25T14:11:40.102" v="1660"/>
          <ac:cxnSpMkLst>
            <pc:docMk/>
            <pc:sldMk cId="3726656491" sldId="262"/>
            <ac:cxnSpMk id="17" creationId="{24D0DF34-7EBB-4A9D-9B1B-37006E8E29C5}"/>
          </ac:cxnSpMkLst>
        </pc:cxnChg>
        <pc:cxnChg chg="mod">
          <ac:chgData name="Hugo DEMENEZ" userId="167f3b24-aa49-4d1b-b001-4f9180dfa13d" providerId="ADAL" clId="{DB6A8ECF-B9FA-4FA8-839B-D9B55B3C70EB}" dt="2021-06-25T14:11:40.102" v="1660"/>
          <ac:cxnSpMkLst>
            <pc:docMk/>
            <pc:sldMk cId="3726656491" sldId="262"/>
            <ac:cxnSpMk id="19" creationId="{56D14470-5199-4188-BA3B-BD8D9289C9A8}"/>
          </ac:cxnSpMkLst>
        </pc:cxnChg>
        <pc:cxnChg chg="add del mod">
          <ac:chgData name="Hugo DEMENEZ" userId="167f3b24-aa49-4d1b-b001-4f9180dfa13d" providerId="ADAL" clId="{DB6A8ECF-B9FA-4FA8-839B-D9B55B3C70EB}" dt="2021-06-24T11:49:09.638" v="445" actId="478"/>
          <ac:cxnSpMkLst>
            <pc:docMk/>
            <pc:sldMk cId="3726656491" sldId="262"/>
            <ac:cxnSpMk id="20" creationId="{DE6649DD-5D78-4F4C-95CF-B528B3A1AE70}"/>
          </ac:cxnSpMkLst>
        </pc:cxnChg>
        <pc:cxnChg chg="add del mod">
          <ac:chgData name="Hugo DEMENEZ" userId="167f3b24-aa49-4d1b-b001-4f9180dfa13d" providerId="ADAL" clId="{DB6A8ECF-B9FA-4FA8-839B-D9B55B3C70EB}" dt="2021-06-24T11:53:41.406" v="517" actId="478"/>
          <ac:cxnSpMkLst>
            <pc:docMk/>
            <pc:sldMk cId="3726656491" sldId="262"/>
            <ac:cxnSpMk id="26" creationId="{C872E765-C25A-43EA-941B-1FDE7372E98F}"/>
          </ac:cxnSpMkLst>
        </pc:cxnChg>
      </pc:sldChg>
      <pc:sldChg chg="addSp delSp modSp new mod ord modTransition">
        <pc:chgData name="Hugo DEMENEZ" userId="167f3b24-aa49-4d1b-b001-4f9180dfa13d" providerId="ADAL" clId="{DB6A8ECF-B9FA-4FA8-839B-D9B55B3C70EB}" dt="2021-06-28T08:37:12.732" v="3609" actId="1076"/>
        <pc:sldMkLst>
          <pc:docMk/>
          <pc:sldMk cId="2307786320" sldId="263"/>
        </pc:sldMkLst>
        <pc:spChg chg="mod">
          <ac:chgData name="Hugo DEMENEZ" userId="167f3b24-aa49-4d1b-b001-4f9180dfa13d" providerId="ADAL" clId="{DB6A8ECF-B9FA-4FA8-839B-D9B55B3C70EB}" dt="2021-06-25T14:11:25.706" v="1659" actId="255"/>
          <ac:spMkLst>
            <pc:docMk/>
            <pc:sldMk cId="2307786320" sldId="263"/>
            <ac:spMk id="2" creationId="{AD3B244E-5A97-4F94-9F40-8DF6174B9BAF}"/>
          </ac:spMkLst>
        </pc:spChg>
        <pc:spChg chg="del mod">
          <ac:chgData name="Hugo DEMENEZ" userId="167f3b24-aa49-4d1b-b001-4f9180dfa13d" providerId="ADAL" clId="{DB6A8ECF-B9FA-4FA8-839B-D9B55B3C70EB}" dt="2021-06-25T14:02:29.350" v="1415" actId="478"/>
          <ac:spMkLst>
            <pc:docMk/>
            <pc:sldMk cId="2307786320" sldId="263"/>
            <ac:spMk id="3" creationId="{8033DF95-F0CA-46D5-8B13-0D32246C4985}"/>
          </ac:spMkLst>
        </pc:spChg>
        <pc:spChg chg="mod">
          <ac:chgData name="Hugo DEMENEZ" userId="167f3b24-aa49-4d1b-b001-4f9180dfa13d" providerId="ADAL" clId="{DB6A8ECF-B9FA-4FA8-839B-D9B55B3C70EB}" dt="2021-06-25T12:58:02.961" v="765" actId="20577"/>
          <ac:spMkLst>
            <pc:docMk/>
            <pc:sldMk cId="2307786320" sldId="263"/>
            <ac:spMk id="4" creationId="{1181ECC1-3D68-4FAF-ACC0-932CA2D6FFCC}"/>
          </ac:spMkLst>
        </pc:spChg>
        <pc:spChg chg="mod topLvl">
          <ac:chgData name="Hugo DEMENEZ" userId="167f3b24-aa49-4d1b-b001-4f9180dfa13d" providerId="ADAL" clId="{DB6A8ECF-B9FA-4FA8-839B-D9B55B3C70EB}" dt="2021-06-24T11:46:44.626" v="396" actId="164"/>
          <ac:spMkLst>
            <pc:docMk/>
            <pc:sldMk cId="2307786320" sldId="263"/>
            <ac:spMk id="7" creationId="{1E497417-7527-4915-9ECE-52A8376165B4}"/>
          </ac:spMkLst>
        </pc:spChg>
        <pc:spChg chg="add mod">
          <ac:chgData name="Hugo DEMENEZ" userId="167f3b24-aa49-4d1b-b001-4f9180dfa13d" providerId="ADAL" clId="{DB6A8ECF-B9FA-4FA8-839B-D9B55B3C70EB}" dt="2021-06-25T14:03:01.807" v="1454" actId="20577"/>
          <ac:spMkLst>
            <pc:docMk/>
            <pc:sldMk cId="2307786320" sldId="263"/>
            <ac:spMk id="7" creationId="{C1146890-8E66-47A6-8CED-3BA372404CC7}"/>
          </ac:spMkLst>
        </pc:spChg>
        <pc:spChg chg="mod topLvl">
          <ac:chgData name="Hugo DEMENEZ" userId="167f3b24-aa49-4d1b-b001-4f9180dfa13d" providerId="ADAL" clId="{DB6A8ECF-B9FA-4FA8-839B-D9B55B3C70EB}" dt="2021-06-24T11:46:44.626" v="396" actId="164"/>
          <ac:spMkLst>
            <pc:docMk/>
            <pc:sldMk cId="2307786320" sldId="263"/>
            <ac:spMk id="8" creationId="{111E00ED-7FAD-4CD3-B323-BC6953974B62}"/>
          </ac:spMkLst>
        </pc:spChg>
        <pc:spChg chg="mod">
          <ac:chgData name="Hugo DEMENEZ" userId="167f3b24-aa49-4d1b-b001-4f9180dfa13d" providerId="ADAL" clId="{DB6A8ECF-B9FA-4FA8-839B-D9B55B3C70EB}" dt="2021-06-25T14:12:06.913" v="1666"/>
          <ac:spMkLst>
            <pc:docMk/>
            <pc:sldMk cId="2307786320" sldId="263"/>
            <ac:spMk id="9" creationId="{F2421D42-EF77-465B-8DD9-11ABD8A85CE7}"/>
          </ac:spMkLst>
        </pc:spChg>
        <pc:spChg chg="mod">
          <ac:chgData name="Hugo DEMENEZ" userId="167f3b24-aa49-4d1b-b001-4f9180dfa13d" providerId="ADAL" clId="{DB6A8ECF-B9FA-4FA8-839B-D9B55B3C70EB}" dt="2021-06-25T14:12:06.913" v="1666"/>
          <ac:spMkLst>
            <pc:docMk/>
            <pc:sldMk cId="2307786320" sldId="263"/>
            <ac:spMk id="10" creationId="{4DEB5F15-B5C8-464C-B6F8-40DCA66233FE}"/>
          </ac:spMkLst>
        </pc:spChg>
        <pc:spChg chg="mod topLvl">
          <ac:chgData name="Hugo DEMENEZ" userId="167f3b24-aa49-4d1b-b001-4f9180dfa13d" providerId="ADAL" clId="{DB6A8ECF-B9FA-4FA8-839B-D9B55B3C70EB}" dt="2021-06-24T11:46:44.626" v="396" actId="164"/>
          <ac:spMkLst>
            <pc:docMk/>
            <pc:sldMk cId="2307786320" sldId="263"/>
            <ac:spMk id="10" creationId="{DEC0A41D-0CC0-4322-BE84-9ABCE4B28EB6}"/>
          </ac:spMkLst>
        </pc:spChg>
        <pc:spChg chg="mod">
          <ac:chgData name="Hugo DEMENEZ" userId="167f3b24-aa49-4d1b-b001-4f9180dfa13d" providerId="ADAL" clId="{DB6A8ECF-B9FA-4FA8-839B-D9B55B3C70EB}" dt="2021-06-25T14:12:06.913" v="1666"/>
          <ac:spMkLst>
            <pc:docMk/>
            <pc:sldMk cId="2307786320" sldId="263"/>
            <ac:spMk id="12" creationId="{9F2C4161-E0BA-42BB-B89B-1AD3FDFF3E8E}"/>
          </ac:spMkLst>
        </pc:spChg>
        <pc:spChg chg="mod topLvl">
          <ac:chgData name="Hugo DEMENEZ" userId="167f3b24-aa49-4d1b-b001-4f9180dfa13d" providerId="ADAL" clId="{DB6A8ECF-B9FA-4FA8-839B-D9B55B3C70EB}" dt="2021-06-24T11:47:18.760" v="399" actId="207"/>
          <ac:spMkLst>
            <pc:docMk/>
            <pc:sldMk cId="2307786320" sldId="263"/>
            <ac:spMk id="12" creationId="{DDD231EC-802C-46B6-939D-E7AA98DFC042}"/>
          </ac:spMkLst>
        </pc:spChg>
        <pc:spChg chg="mod">
          <ac:chgData name="Hugo DEMENEZ" userId="167f3b24-aa49-4d1b-b001-4f9180dfa13d" providerId="ADAL" clId="{DB6A8ECF-B9FA-4FA8-839B-D9B55B3C70EB}" dt="2021-06-25T14:12:06.913" v="1666"/>
          <ac:spMkLst>
            <pc:docMk/>
            <pc:sldMk cId="2307786320" sldId="263"/>
            <ac:spMk id="14" creationId="{1ADB809E-D5A0-4857-97BD-2B9E5F27377B}"/>
          </ac:spMkLst>
        </pc:spChg>
        <pc:spChg chg="add mod">
          <ac:chgData name="Hugo DEMENEZ" userId="167f3b24-aa49-4d1b-b001-4f9180dfa13d" providerId="ADAL" clId="{DB6A8ECF-B9FA-4FA8-839B-D9B55B3C70EB}" dt="2021-06-24T11:46:44.626" v="396" actId="164"/>
          <ac:spMkLst>
            <pc:docMk/>
            <pc:sldMk cId="2307786320" sldId="263"/>
            <ac:spMk id="15" creationId="{3A5EBE20-20FC-498B-B33C-33B372E3D8A7}"/>
          </ac:spMkLst>
        </pc:spChg>
        <pc:spChg chg="mod">
          <ac:chgData name="Hugo DEMENEZ" userId="167f3b24-aa49-4d1b-b001-4f9180dfa13d" providerId="ADAL" clId="{DB6A8ECF-B9FA-4FA8-839B-D9B55B3C70EB}" dt="2021-06-25T14:12:06.913" v="1666"/>
          <ac:spMkLst>
            <pc:docMk/>
            <pc:sldMk cId="2307786320" sldId="263"/>
            <ac:spMk id="16" creationId="{1A543AA1-CBD0-465C-BA2C-D0D2A4BC5471}"/>
          </ac:spMkLst>
        </pc:spChg>
        <pc:spChg chg="mod">
          <ac:chgData name="Hugo DEMENEZ" userId="167f3b24-aa49-4d1b-b001-4f9180dfa13d" providerId="ADAL" clId="{DB6A8ECF-B9FA-4FA8-839B-D9B55B3C70EB}" dt="2021-06-25T14:12:06.913" v="1666"/>
          <ac:spMkLst>
            <pc:docMk/>
            <pc:sldMk cId="2307786320" sldId="263"/>
            <ac:spMk id="18" creationId="{10665E84-8FCD-4C0F-A0C9-A274891D8BB5}"/>
          </ac:spMkLst>
        </pc:spChg>
        <pc:spChg chg="add del mod">
          <ac:chgData name="Hugo DEMENEZ" userId="167f3b24-aa49-4d1b-b001-4f9180dfa13d" providerId="ADAL" clId="{DB6A8ECF-B9FA-4FA8-839B-D9B55B3C70EB}" dt="2021-06-28T07:24:54.926" v="2393"/>
          <ac:spMkLst>
            <pc:docMk/>
            <pc:sldMk cId="2307786320" sldId="263"/>
            <ac:spMk id="27" creationId="{8C4BFE04-A5F7-4DB1-A497-C23521EFEF21}"/>
          </ac:spMkLst>
        </pc:spChg>
        <pc:spChg chg="del mod">
          <ac:chgData name="Hugo DEMENEZ" userId="167f3b24-aa49-4d1b-b001-4f9180dfa13d" providerId="ADAL" clId="{DB6A8ECF-B9FA-4FA8-839B-D9B55B3C70EB}" dt="2021-06-28T07:24:54.926" v="2393"/>
          <ac:spMkLst>
            <pc:docMk/>
            <pc:sldMk cId="2307786320" sldId="263"/>
            <ac:spMk id="28" creationId="{B81258C6-58CF-4901-B434-82CFF24A1CEB}"/>
          </ac:spMkLst>
        </pc:spChg>
        <pc:spChg chg="mod">
          <ac:chgData name="Hugo DEMENEZ" userId="167f3b24-aa49-4d1b-b001-4f9180dfa13d" providerId="ADAL" clId="{DB6A8ECF-B9FA-4FA8-839B-D9B55B3C70EB}" dt="2021-06-28T07:52:04.604" v="2606" actId="207"/>
          <ac:spMkLst>
            <pc:docMk/>
            <pc:sldMk cId="2307786320" sldId="263"/>
            <ac:spMk id="29" creationId="{6DB267A3-8988-4E6B-A754-5EA396AD9D89}"/>
          </ac:spMkLst>
        </pc:spChg>
        <pc:spChg chg="add del mod">
          <ac:chgData name="Hugo DEMENEZ" userId="167f3b24-aa49-4d1b-b001-4f9180dfa13d" providerId="ADAL" clId="{DB6A8ECF-B9FA-4FA8-839B-D9B55B3C70EB}" dt="2021-06-28T07:26:16.559" v="2409"/>
          <ac:spMkLst>
            <pc:docMk/>
            <pc:sldMk cId="2307786320" sldId="263"/>
            <ac:spMk id="30" creationId="{0B446740-010E-4FD6-BA6C-40A1D23D19E6}"/>
          </ac:spMkLst>
        </pc:spChg>
        <pc:spChg chg="del mod">
          <ac:chgData name="Hugo DEMENEZ" userId="167f3b24-aa49-4d1b-b001-4f9180dfa13d" providerId="ADAL" clId="{DB6A8ECF-B9FA-4FA8-839B-D9B55B3C70EB}" dt="2021-06-28T07:26:16.559" v="2409"/>
          <ac:spMkLst>
            <pc:docMk/>
            <pc:sldMk cId="2307786320" sldId="263"/>
            <ac:spMk id="31" creationId="{108B7BE3-F19E-4755-B340-64FEBEB7D85B}"/>
          </ac:spMkLst>
        </pc:spChg>
        <pc:spChg chg="mod">
          <ac:chgData name="Hugo DEMENEZ" userId="167f3b24-aa49-4d1b-b001-4f9180dfa13d" providerId="ADAL" clId="{DB6A8ECF-B9FA-4FA8-839B-D9B55B3C70EB}" dt="2021-06-28T07:52:04.604" v="2606" actId="207"/>
          <ac:spMkLst>
            <pc:docMk/>
            <pc:sldMk cId="2307786320" sldId="263"/>
            <ac:spMk id="32" creationId="{9BD0028E-C24E-431F-B559-98498BBFE519}"/>
          </ac:spMkLst>
        </pc:spChg>
        <pc:grpChg chg="add del mod">
          <ac:chgData name="Hugo DEMENEZ" userId="167f3b24-aa49-4d1b-b001-4f9180dfa13d" providerId="ADAL" clId="{DB6A8ECF-B9FA-4FA8-839B-D9B55B3C70EB}" dt="2021-06-24T11:45:34.684" v="379" actId="165"/>
          <ac:grpSpMkLst>
            <pc:docMk/>
            <pc:sldMk cId="2307786320" sldId="263"/>
            <ac:grpSpMk id="6" creationId="{82E4ADEE-3ADA-4287-B105-131582DC7AE0}"/>
          </ac:grpSpMkLst>
        </pc:grpChg>
        <pc:grpChg chg="add mod">
          <ac:chgData name="Hugo DEMENEZ" userId="167f3b24-aa49-4d1b-b001-4f9180dfa13d" providerId="ADAL" clId="{DB6A8ECF-B9FA-4FA8-839B-D9B55B3C70EB}" dt="2021-06-25T14:12:06.913" v="1666"/>
          <ac:grpSpMkLst>
            <pc:docMk/>
            <pc:sldMk cId="2307786320" sldId="263"/>
            <ac:grpSpMk id="8" creationId="{2A0BABC1-078B-43DA-905C-4EAC6612C68E}"/>
          </ac:grpSpMkLst>
        </pc:grpChg>
        <pc:grpChg chg="add del mod">
          <ac:chgData name="Hugo DEMENEZ" userId="167f3b24-aa49-4d1b-b001-4f9180dfa13d" providerId="ADAL" clId="{DB6A8ECF-B9FA-4FA8-839B-D9B55B3C70EB}" dt="2021-06-24T11:53:44.856" v="519" actId="478"/>
          <ac:grpSpMkLst>
            <pc:docMk/>
            <pc:sldMk cId="2307786320" sldId="263"/>
            <ac:grpSpMk id="19" creationId="{31E92012-CACA-4843-92B4-F7123C0EBBBC}"/>
          </ac:grpSpMkLst>
        </pc:grpChg>
        <pc:picChg chg="del">
          <ac:chgData name="Hugo DEMENEZ" userId="167f3b24-aa49-4d1b-b001-4f9180dfa13d" providerId="ADAL" clId="{DB6A8ECF-B9FA-4FA8-839B-D9B55B3C70EB}" dt="2021-06-28T07:22:42.891" v="2373" actId="478"/>
          <ac:picMkLst>
            <pc:docMk/>
            <pc:sldMk cId="2307786320" sldId="263"/>
            <ac:picMk id="3" creationId="{23DDD696-7C75-410B-A21D-CEA44BEC9EE7}"/>
          </ac:picMkLst>
        </pc:picChg>
        <pc:picChg chg="mod">
          <ac:chgData name="Hugo DEMENEZ" userId="167f3b24-aa49-4d1b-b001-4f9180dfa13d" providerId="ADAL" clId="{DB6A8ECF-B9FA-4FA8-839B-D9B55B3C70EB}" dt="2021-06-28T08:37:04.704" v="3608" actId="1076"/>
          <ac:picMkLst>
            <pc:docMk/>
            <pc:sldMk cId="2307786320" sldId="263"/>
            <ac:picMk id="3" creationId="{38D244FD-638B-48E3-879E-DD4034BA42A8}"/>
          </ac:picMkLst>
        </pc:picChg>
        <pc:picChg chg="mod">
          <ac:chgData name="Hugo DEMENEZ" userId="167f3b24-aa49-4d1b-b001-4f9180dfa13d" providerId="ADAL" clId="{DB6A8ECF-B9FA-4FA8-839B-D9B55B3C70EB}" dt="2021-06-28T08:37:02.108" v="3607" actId="1076"/>
          <ac:picMkLst>
            <pc:docMk/>
            <pc:sldMk cId="2307786320" sldId="263"/>
            <ac:picMk id="6" creationId="{4845746F-62D2-4318-AD30-14BECB1EFF14}"/>
          </ac:picMkLst>
        </pc:picChg>
        <pc:picChg chg="del">
          <ac:chgData name="Hugo DEMENEZ" userId="167f3b24-aa49-4d1b-b001-4f9180dfa13d" providerId="ADAL" clId="{DB6A8ECF-B9FA-4FA8-839B-D9B55B3C70EB}" dt="2021-06-28T07:21:22.503" v="2363" actId="478"/>
          <ac:picMkLst>
            <pc:docMk/>
            <pc:sldMk cId="2307786320" sldId="263"/>
            <ac:picMk id="6" creationId="{E7A2F8C2-1C6C-4C4E-A85A-A5EBBD4CBA82}"/>
          </ac:picMkLst>
        </pc:picChg>
        <pc:picChg chg="del">
          <ac:chgData name="Hugo DEMENEZ" userId="167f3b24-aa49-4d1b-b001-4f9180dfa13d" providerId="ADAL" clId="{DB6A8ECF-B9FA-4FA8-839B-D9B55B3C70EB}" dt="2021-06-25T12:36:33.954" v="526" actId="478"/>
          <ac:picMkLst>
            <pc:docMk/>
            <pc:sldMk cId="2307786320" sldId="263"/>
            <ac:picMk id="6" creationId="{F4703B74-42FC-464C-B96B-DD21331747BD}"/>
          </ac:picMkLst>
        </pc:picChg>
        <pc:picChg chg="del">
          <ac:chgData name="Hugo DEMENEZ" userId="167f3b24-aa49-4d1b-b001-4f9180dfa13d" providerId="ADAL" clId="{DB6A8ECF-B9FA-4FA8-839B-D9B55B3C70EB}" dt="2021-06-28T07:21:38.662" v="2367" actId="478"/>
          <ac:picMkLst>
            <pc:docMk/>
            <pc:sldMk cId="2307786320" sldId="263"/>
            <ac:picMk id="20" creationId="{9DE9CBB0-588B-4D4D-B114-ABB0B61FE140}"/>
          </ac:picMkLst>
        </pc:picChg>
        <pc:picChg chg="mod">
          <ac:chgData name="Hugo DEMENEZ" userId="167f3b24-aa49-4d1b-b001-4f9180dfa13d" providerId="ADAL" clId="{DB6A8ECF-B9FA-4FA8-839B-D9B55B3C70EB}" dt="2021-06-28T08:37:12.732" v="3609" actId="1076"/>
          <ac:picMkLst>
            <pc:docMk/>
            <pc:sldMk cId="2307786320" sldId="263"/>
            <ac:picMk id="22" creationId="{4BC4820B-F235-451B-9F27-8D2CC59F699F}"/>
          </ac:picMkLst>
        </pc:picChg>
        <pc:picChg chg="add del mod ord">
          <ac:chgData name="Hugo DEMENEZ" userId="167f3b24-aa49-4d1b-b001-4f9180dfa13d" providerId="ADAL" clId="{DB6A8ECF-B9FA-4FA8-839B-D9B55B3C70EB}" dt="2021-06-28T07:24:41.865" v="2392" actId="27803"/>
          <ac:picMkLst>
            <pc:docMk/>
            <pc:sldMk cId="2307786320" sldId="263"/>
            <ac:picMk id="22" creationId="{B81258C6-58CF-4901-B434-82CFF24A1CEB}"/>
          </ac:picMkLst>
        </pc:picChg>
        <pc:picChg chg="add del mod ord">
          <ac:chgData name="Hugo DEMENEZ" userId="167f3b24-aa49-4d1b-b001-4f9180dfa13d" providerId="ADAL" clId="{DB6A8ECF-B9FA-4FA8-839B-D9B55B3C70EB}" dt="2021-06-28T07:25:58.572" v="2405" actId="27803"/>
          <ac:picMkLst>
            <pc:docMk/>
            <pc:sldMk cId="2307786320" sldId="263"/>
            <ac:picMk id="24" creationId="{108B7BE3-F19E-4755-B340-64FEBEB7D85B}"/>
          </ac:picMkLst>
        </pc:picChg>
        <pc:picChg chg="add mod">
          <ac:chgData name="Hugo DEMENEZ" userId="167f3b24-aa49-4d1b-b001-4f9180dfa13d" providerId="ADAL" clId="{DB6A8ECF-B9FA-4FA8-839B-D9B55B3C70EB}" dt="2021-06-28T07:52:04.604" v="2606" actId="207"/>
          <ac:picMkLst>
            <pc:docMk/>
            <pc:sldMk cId="2307786320" sldId="263"/>
            <ac:picMk id="26" creationId="{72FF3F1C-67CA-4817-8D21-CB9D322714D2}"/>
          </ac:picMkLst>
        </pc:picChg>
        <pc:cxnChg chg="mod topLvl">
          <ac:chgData name="Hugo DEMENEZ" userId="167f3b24-aa49-4d1b-b001-4f9180dfa13d" providerId="ADAL" clId="{DB6A8ECF-B9FA-4FA8-839B-D9B55B3C70EB}" dt="2021-06-24T11:53:44.856" v="519" actId="478"/>
          <ac:cxnSpMkLst>
            <pc:docMk/>
            <pc:sldMk cId="2307786320" sldId="263"/>
            <ac:cxnSpMk id="9" creationId="{36EDDFAA-1FA6-40E5-B58A-9009BCF9CDC4}"/>
          </ac:cxnSpMkLst>
        </pc:cxnChg>
        <pc:cxnChg chg="mod topLvl">
          <ac:chgData name="Hugo DEMENEZ" userId="167f3b24-aa49-4d1b-b001-4f9180dfa13d" providerId="ADAL" clId="{DB6A8ECF-B9FA-4FA8-839B-D9B55B3C70EB}" dt="2021-06-24T11:53:44.856" v="519" actId="478"/>
          <ac:cxnSpMkLst>
            <pc:docMk/>
            <pc:sldMk cId="2307786320" sldId="263"/>
            <ac:cxnSpMk id="11" creationId="{8B981B6A-1933-4C4B-AA31-D44AB029E4BA}"/>
          </ac:cxnSpMkLst>
        </pc:cxnChg>
        <pc:cxnChg chg="mod">
          <ac:chgData name="Hugo DEMENEZ" userId="167f3b24-aa49-4d1b-b001-4f9180dfa13d" providerId="ADAL" clId="{DB6A8ECF-B9FA-4FA8-839B-D9B55B3C70EB}" dt="2021-06-25T14:12:06.913" v="1666"/>
          <ac:cxnSpMkLst>
            <pc:docMk/>
            <pc:sldMk cId="2307786320" sldId="263"/>
            <ac:cxnSpMk id="11" creationId="{E14628BB-59B4-4419-926C-D5E36FB92197}"/>
          </ac:cxnSpMkLst>
        </pc:cxnChg>
        <pc:cxnChg chg="mod">
          <ac:chgData name="Hugo DEMENEZ" userId="167f3b24-aa49-4d1b-b001-4f9180dfa13d" providerId="ADAL" clId="{DB6A8ECF-B9FA-4FA8-839B-D9B55B3C70EB}" dt="2021-06-25T14:12:06.913" v="1666"/>
          <ac:cxnSpMkLst>
            <pc:docMk/>
            <pc:sldMk cId="2307786320" sldId="263"/>
            <ac:cxnSpMk id="13" creationId="{14CF8815-80D7-4DC5-A00D-8AE64AA7B9F4}"/>
          </ac:cxnSpMkLst>
        </pc:cxnChg>
        <pc:cxnChg chg="mod topLvl">
          <ac:chgData name="Hugo DEMENEZ" userId="167f3b24-aa49-4d1b-b001-4f9180dfa13d" providerId="ADAL" clId="{DB6A8ECF-B9FA-4FA8-839B-D9B55B3C70EB}" dt="2021-06-24T11:53:44.856" v="519" actId="478"/>
          <ac:cxnSpMkLst>
            <pc:docMk/>
            <pc:sldMk cId="2307786320" sldId="263"/>
            <ac:cxnSpMk id="13" creationId="{90CD5D9E-6D2E-4D55-AE3E-1A78CF71C314}"/>
          </ac:cxnSpMkLst>
        </pc:cxnChg>
        <pc:cxnChg chg="add mod">
          <ac:chgData name="Hugo DEMENEZ" userId="167f3b24-aa49-4d1b-b001-4f9180dfa13d" providerId="ADAL" clId="{DB6A8ECF-B9FA-4FA8-839B-D9B55B3C70EB}" dt="2021-06-24T11:53:44.856" v="519" actId="478"/>
          <ac:cxnSpMkLst>
            <pc:docMk/>
            <pc:sldMk cId="2307786320" sldId="263"/>
            <ac:cxnSpMk id="14" creationId="{42166E79-BC8C-4ADC-B4EE-D7BBBA23D1A7}"/>
          </ac:cxnSpMkLst>
        </pc:cxnChg>
        <pc:cxnChg chg="mod">
          <ac:chgData name="Hugo DEMENEZ" userId="167f3b24-aa49-4d1b-b001-4f9180dfa13d" providerId="ADAL" clId="{DB6A8ECF-B9FA-4FA8-839B-D9B55B3C70EB}" dt="2021-06-25T14:12:06.913" v="1666"/>
          <ac:cxnSpMkLst>
            <pc:docMk/>
            <pc:sldMk cId="2307786320" sldId="263"/>
            <ac:cxnSpMk id="15" creationId="{2B4F9DA3-D056-4713-8E23-9EB40545A298}"/>
          </ac:cxnSpMkLst>
        </pc:cxnChg>
        <pc:cxnChg chg="mod">
          <ac:chgData name="Hugo DEMENEZ" userId="167f3b24-aa49-4d1b-b001-4f9180dfa13d" providerId="ADAL" clId="{DB6A8ECF-B9FA-4FA8-839B-D9B55B3C70EB}" dt="2021-06-25T14:12:06.913" v="1666"/>
          <ac:cxnSpMkLst>
            <pc:docMk/>
            <pc:sldMk cId="2307786320" sldId="263"/>
            <ac:cxnSpMk id="17" creationId="{B2E5744B-7F60-4EAB-BEB9-666492C6BB5E}"/>
          </ac:cxnSpMkLst>
        </pc:cxnChg>
        <pc:cxnChg chg="mod">
          <ac:chgData name="Hugo DEMENEZ" userId="167f3b24-aa49-4d1b-b001-4f9180dfa13d" providerId="ADAL" clId="{DB6A8ECF-B9FA-4FA8-839B-D9B55B3C70EB}" dt="2021-06-25T14:12:06.913" v="1666"/>
          <ac:cxnSpMkLst>
            <pc:docMk/>
            <pc:sldMk cId="2307786320" sldId="263"/>
            <ac:cxnSpMk id="19" creationId="{CA73AE6A-8741-41A9-8138-65D00C490C4A}"/>
          </ac:cxnSpMkLst>
        </pc:cxnChg>
      </pc:sldChg>
      <pc:sldChg chg="delSp modSp del mod ord">
        <pc:chgData name="Hugo DEMENEZ" userId="167f3b24-aa49-4d1b-b001-4f9180dfa13d" providerId="ADAL" clId="{DB6A8ECF-B9FA-4FA8-839B-D9B55B3C70EB}" dt="2021-06-25T14:09:08.847" v="1526" actId="47"/>
        <pc:sldMkLst>
          <pc:docMk/>
          <pc:sldMk cId="2227175516" sldId="264"/>
        </pc:sldMkLst>
        <pc:spChg chg="mod">
          <ac:chgData name="Hugo DEMENEZ" userId="167f3b24-aa49-4d1b-b001-4f9180dfa13d" providerId="ADAL" clId="{DB6A8ECF-B9FA-4FA8-839B-D9B55B3C70EB}" dt="2021-06-25T12:58:05.354" v="766" actId="20577"/>
          <ac:spMkLst>
            <pc:docMk/>
            <pc:sldMk cId="2227175516" sldId="264"/>
            <ac:spMk id="4" creationId="{9CBE7194-977A-469D-8FDA-3AB63790A773}"/>
          </ac:spMkLst>
        </pc:spChg>
        <pc:picChg chg="del">
          <ac:chgData name="Hugo DEMENEZ" userId="167f3b24-aa49-4d1b-b001-4f9180dfa13d" providerId="ADAL" clId="{DB6A8ECF-B9FA-4FA8-839B-D9B55B3C70EB}" dt="2021-06-25T12:36:35.361" v="527" actId="478"/>
          <ac:picMkLst>
            <pc:docMk/>
            <pc:sldMk cId="2227175516" sldId="264"/>
            <ac:picMk id="6" creationId="{0AEC5E1A-B153-4DC8-AE5B-FBD82E24284B}"/>
          </ac:picMkLst>
        </pc:picChg>
        <pc:picChg chg="del">
          <ac:chgData name="Hugo DEMENEZ" userId="167f3b24-aa49-4d1b-b001-4f9180dfa13d" providerId="ADAL" clId="{DB6A8ECF-B9FA-4FA8-839B-D9B55B3C70EB}" dt="2021-06-25T12:36:35.760" v="528" actId="478"/>
          <ac:picMkLst>
            <pc:docMk/>
            <pc:sldMk cId="2227175516" sldId="264"/>
            <ac:picMk id="7" creationId="{5F90C6F4-9791-4EC2-A862-5FE64A92AA0C}"/>
          </ac:picMkLst>
        </pc:picChg>
        <pc:picChg chg="del">
          <ac:chgData name="Hugo DEMENEZ" userId="167f3b24-aa49-4d1b-b001-4f9180dfa13d" providerId="ADAL" clId="{DB6A8ECF-B9FA-4FA8-839B-D9B55B3C70EB}" dt="2021-06-25T12:36:36.128" v="529" actId="478"/>
          <ac:picMkLst>
            <pc:docMk/>
            <pc:sldMk cId="2227175516" sldId="264"/>
            <ac:picMk id="8" creationId="{2D6D4A3B-6F7B-442F-AD4C-4C877F45F73A}"/>
          </ac:picMkLst>
        </pc:picChg>
      </pc:sldChg>
      <pc:sldChg chg="delSp modSp del mod ord">
        <pc:chgData name="Hugo DEMENEZ" userId="167f3b24-aa49-4d1b-b001-4f9180dfa13d" providerId="ADAL" clId="{DB6A8ECF-B9FA-4FA8-839B-D9B55B3C70EB}" dt="2021-06-25T14:09:07.811" v="1525" actId="47"/>
        <pc:sldMkLst>
          <pc:docMk/>
          <pc:sldMk cId="3233985870" sldId="265"/>
        </pc:sldMkLst>
        <pc:spChg chg="mod">
          <ac:chgData name="Hugo DEMENEZ" userId="167f3b24-aa49-4d1b-b001-4f9180dfa13d" providerId="ADAL" clId="{DB6A8ECF-B9FA-4FA8-839B-D9B55B3C70EB}" dt="2021-06-25T12:37:16.841" v="543" actId="20577"/>
          <ac:spMkLst>
            <pc:docMk/>
            <pc:sldMk cId="3233985870" sldId="265"/>
            <ac:spMk id="2" creationId="{8009C223-5A89-4E69-A824-70A91BC4C1F3}"/>
          </ac:spMkLst>
        </pc:spChg>
        <pc:spChg chg="del mod">
          <ac:chgData name="Hugo DEMENEZ" userId="167f3b24-aa49-4d1b-b001-4f9180dfa13d" providerId="ADAL" clId="{DB6A8ECF-B9FA-4FA8-839B-D9B55B3C70EB}" dt="2021-06-25T12:36:48.171" v="541" actId="478"/>
          <ac:spMkLst>
            <pc:docMk/>
            <pc:sldMk cId="3233985870" sldId="265"/>
            <ac:spMk id="3" creationId="{3BDB33B8-2D07-475C-A011-28EC58641F77}"/>
          </ac:spMkLst>
        </pc:spChg>
        <pc:spChg chg="mod">
          <ac:chgData name="Hugo DEMENEZ" userId="167f3b24-aa49-4d1b-b001-4f9180dfa13d" providerId="ADAL" clId="{DB6A8ECF-B9FA-4FA8-839B-D9B55B3C70EB}" dt="2021-06-25T12:58:07.001" v="767" actId="20577"/>
          <ac:spMkLst>
            <pc:docMk/>
            <pc:sldMk cId="3233985870" sldId="265"/>
            <ac:spMk id="4" creationId="{5E1F077A-5777-47D3-A592-A33839B3B604}"/>
          </ac:spMkLst>
        </pc:spChg>
        <pc:picChg chg="del">
          <ac:chgData name="Hugo DEMENEZ" userId="167f3b24-aa49-4d1b-b001-4f9180dfa13d" providerId="ADAL" clId="{DB6A8ECF-B9FA-4FA8-839B-D9B55B3C70EB}" dt="2021-06-25T12:36:38.265" v="530" actId="478"/>
          <ac:picMkLst>
            <pc:docMk/>
            <pc:sldMk cId="3233985870" sldId="265"/>
            <ac:picMk id="6" creationId="{68A5440A-7450-4384-BA06-4A0DD7FB9564}"/>
          </ac:picMkLst>
        </pc:picChg>
        <pc:picChg chg="del">
          <ac:chgData name="Hugo DEMENEZ" userId="167f3b24-aa49-4d1b-b001-4f9180dfa13d" providerId="ADAL" clId="{DB6A8ECF-B9FA-4FA8-839B-D9B55B3C70EB}" dt="2021-06-25T12:36:38.625" v="532" actId="478"/>
          <ac:picMkLst>
            <pc:docMk/>
            <pc:sldMk cId="3233985870" sldId="265"/>
            <ac:picMk id="7" creationId="{079CB277-25C4-4B07-B0EC-B81EE757EBEB}"/>
          </ac:picMkLst>
        </pc:picChg>
        <pc:picChg chg="del">
          <ac:chgData name="Hugo DEMENEZ" userId="167f3b24-aa49-4d1b-b001-4f9180dfa13d" providerId="ADAL" clId="{DB6A8ECF-B9FA-4FA8-839B-D9B55B3C70EB}" dt="2021-06-25T12:36:39.010" v="533" actId="478"/>
          <ac:picMkLst>
            <pc:docMk/>
            <pc:sldMk cId="3233985870" sldId="265"/>
            <ac:picMk id="8" creationId="{CE09DEF6-E164-4C32-BC27-08575302601E}"/>
          </ac:picMkLst>
        </pc:picChg>
      </pc:sldChg>
      <pc:sldChg chg="new del modTransition">
        <pc:chgData name="Hugo DEMENEZ" userId="167f3b24-aa49-4d1b-b001-4f9180dfa13d" providerId="ADAL" clId="{DB6A8ECF-B9FA-4FA8-839B-D9B55B3C70EB}" dt="2021-06-25T14:20:32.505" v="2153" actId="47"/>
        <pc:sldMkLst>
          <pc:docMk/>
          <pc:sldMk cId="1987757250" sldId="266"/>
        </pc:sldMkLst>
      </pc:sldChg>
      <pc:sldChg chg="addSp delSp modSp add mod ord modTransition">
        <pc:chgData name="Hugo DEMENEZ" userId="167f3b24-aa49-4d1b-b001-4f9180dfa13d" providerId="ADAL" clId="{DB6A8ECF-B9FA-4FA8-839B-D9B55B3C70EB}" dt="2021-06-25T14:15:48.505" v="1711"/>
        <pc:sldMkLst>
          <pc:docMk/>
          <pc:sldMk cId="2991697191" sldId="267"/>
        </pc:sldMkLst>
        <pc:spChg chg="mod">
          <ac:chgData name="Hugo DEMENEZ" userId="167f3b24-aa49-4d1b-b001-4f9180dfa13d" providerId="ADAL" clId="{DB6A8ECF-B9FA-4FA8-839B-D9B55B3C70EB}" dt="2021-06-25T14:03:16.066" v="1473" actId="27636"/>
          <ac:spMkLst>
            <pc:docMk/>
            <pc:sldMk cId="2991697191" sldId="267"/>
            <ac:spMk id="2" creationId="{971A57CA-D00E-4510-B3FB-3649C5DEDBAA}"/>
          </ac:spMkLst>
        </pc:spChg>
        <pc:spChg chg="mod">
          <ac:chgData name="Hugo DEMENEZ" userId="167f3b24-aa49-4d1b-b001-4f9180dfa13d" providerId="ADAL" clId="{DB6A8ECF-B9FA-4FA8-839B-D9B55B3C70EB}" dt="2021-06-25T14:12:27.079" v="1673" actId="207"/>
          <ac:spMkLst>
            <pc:docMk/>
            <pc:sldMk cId="2991697191" sldId="267"/>
            <ac:spMk id="12" creationId="{799677DC-A089-4010-A020-EAFA941431CD}"/>
          </ac:spMkLst>
        </pc:spChg>
        <pc:spChg chg="mod">
          <ac:chgData name="Hugo DEMENEZ" userId="167f3b24-aa49-4d1b-b001-4f9180dfa13d" providerId="ADAL" clId="{DB6A8ECF-B9FA-4FA8-839B-D9B55B3C70EB}" dt="2021-06-25T14:12:22.299" v="1671" actId="207"/>
          <ac:spMkLst>
            <pc:docMk/>
            <pc:sldMk cId="2991697191" sldId="267"/>
            <ac:spMk id="13" creationId="{F4498F9E-A551-4CD8-A206-ED7E4F72B228}"/>
          </ac:spMkLst>
        </pc:spChg>
        <pc:spChg chg="mod">
          <ac:chgData name="Hugo DEMENEZ" userId="167f3b24-aa49-4d1b-b001-4f9180dfa13d" providerId="ADAL" clId="{DB6A8ECF-B9FA-4FA8-839B-D9B55B3C70EB}" dt="2021-06-25T14:12:13.579" v="1669"/>
          <ac:spMkLst>
            <pc:docMk/>
            <pc:sldMk cId="2991697191" sldId="267"/>
            <ac:spMk id="15" creationId="{D9CB9FDF-579B-4D73-AA68-0522CA0B7BCF}"/>
          </ac:spMkLst>
        </pc:spChg>
        <pc:spChg chg="mod">
          <ac:chgData name="Hugo DEMENEZ" userId="167f3b24-aa49-4d1b-b001-4f9180dfa13d" providerId="ADAL" clId="{DB6A8ECF-B9FA-4FA8-839B-D9B55B3C70EB}" dt="2021-06-25T14:12:13.579" v="1669"/>
          <ac:spMkLst>
            <pc:docMk/>
            <pc:sldMk cId="2991697191" sldId="267"/>
            <ac:spMk id="17" creationId="{8205B082-65BC-42BA-9F2E-AAEB9E4CFFFE}"/>
          </ac:spMkLst>
        </pc:spChg>
        <pc:spChg chg="mod">
          <ac:chgData name="Hugo DEMENEZ" userId="167f3b24-aa49-4d1b-b001-4f9180dfa13d" providerId="ADAL" clId="{DB6A8ECF-B9FA-4FA8-839B-D9B55B3C70EB}" dt="2021-06-25T14:12:13.579" v="1669"/>
          <ac:spMkLst>
            <pc:docMk/>
            <pc:sldMk cId="2991697191" sldId="267"/>
            <ac:spMk id="19" creationId="{1DDDA329-0702-4939-913D-9F8D50A62FBF}"/>
          </ac:spMkLst>
        </pc:spChg>
        <pc:spChg chg="mod">
          <ac:chgData name="Hugo DEMENEZ" userId="167f3b24-aa49-4d1b-b001-4f9180dfa13d" providerId="ADAL" clId="{DB6A8ECF-B9FA-4FA8-839B-D9B55B3C70EB}" dt="2021-06-25T14:12:13.579" v="1669"/>
          <ac:spMkLst>
            <pc:docMk/>
            <pc:sldMk cId="2991697191" sldId="267"/>
            <ac:spMk id="21" creationId="{D2553278-4489-42D7-8A9C-E42292680F1A}"/>
          </ac:spMkLst>
        </pc:spChg>
        <pc:grpChg chg="add mod">
          <ac:chgData name="Hugo DEMENEZ" userId="167f3b24-aa49-4d1b-b001-4f9180dfa13d" providerId="ADAL" clId="{DB6A8ECF-B9FA-4FA8-839B-D9B55B3C70EB}" dt="2021-06-25T14:12:13.579" v="1669"/>
          <ac:grpSpMkLst>
            <pc:docMk/>
            <pc:sldMk cId="2991697191" sldId="267"/>
            <ac:grpSpMk id="11" creationId="{292CB3CC-0E6A-4D5A-B2C8-E39D40C74BAC}"/>
          </ac:grpSpMkLst>
        </pc:grpChg>
        <pc:picChg chg="add mod">
          <ac:chgData name="Hugo DEMENEZ" userId="167f3b24-aa49-4d1b-b001-4f9180dfa13d" providerId="ADAL" clId="{DB6A8ECF-B9FA-4FA8-839B-D9B55B3C70EB}" dt="2021-06-25T14:08:57.542" v="1523" actId="1076"/>
          <ac:picMkLst>
            <pc:docMk/>
            <pc:sldMk cId="2991697191" sldId="267"/>
            <ac:picMk id="6" creationId="{1198C2C1-27B6-4552-836B-E6F0D1CB2536}"/>
          </ac:picMkLst>
        </pc:picChg>
        <pc:picChg chg="del">
          <ac:chgData name="Hugo DEMENEZ" userId="167f3b24-aa49-4d1b-b001-4f9180dfa13d" providerId="ADAL" clId="{DB6A8ECF-B9FA-4FA8-839B-D9B55B3C70EB}" dt="2021-06-25T14:03:18.224" v="1474" actId="478"/>
          <ac:picMkLst>
            <pc:docMk/>
            <pc:sldMk cId="2991697191" sldId="267"/>
            <ac:picMk id="7" creationId="{70268B29-B236-4419-97C9-CBAAC094C910}"/>
          </ac:picMkLst>
        </pc:picChg>
        <pc:picChg chg="add del mod">
          <ac:chgData name="Hugo DEMENEZ" userId="167f3b24-aa49-4d1b-b001-4f9180dfa13d" providerId="ADAL" clId="{DB6A8ECF-B9FA-4FA8-839B-D9B55B3C70EB}" dt="2021-06-25T14:07:48.304" v="1492" actId="478"/>
          <ac:picMkLst>
            <pc:docMk/>
            <pc:sldMk cId="2991697191" sldId="267"/>
            <ac:picMk id="9" creationId="{4A4A4908-6275-4182-95AB-413FFCAD6E4B}"/>
          </ac:picMkLst>
        </pc:picChg>
        <pc:picChg chg="add del mod">
          <ac:chgData name="Hugo DEMENEZ" userId="167f3b24-aa49-4d1b-b001-4f9180dfa13d" providerId="ADAL" clId="{DB6A8ECF-B9FA-4FA8-839B-D9B55B3C70EB}" dt="2021-06-25T14:07:36.426" v="1486"/>
          <ac:picMkLst>
            <pc:docMk/>
            <pc:sldMk cId="2991697191" sldId="267"/>
            <ac:picMk id="10" creationId="{DE2CBF29-0F1B-4209-91BE-58A7A99DA0F8}"/>
          </ac:picMkLst>
        </pc:picChg>
        <pc:cxnChg chg="mod">
          <ac:chgData name="Hugo DEMENEZ" userId="167f3b24-aa49-4d1b-b001-4f9180dfa13d" providerId="ADAL" clId="{DB6A8ECF-B9FA-4FA8-839B-D9B55B3C70EB}" dt="2021-06-25T14:12:13.579" v="1669"/>
          <ac:cxnSpMkLst>
            <pc:docMk/>
            <pc:sldMk cId="2991697191" sldId="267"/>
            <ac:cxnSpMk id="14" creationId="{73969AE2-F1BF-43B9-9ED5-57B23433869C}"/>
          </ac:cxnSpMkLst>
        </pc:cxnChg>
        <pc:cxnChg chg="mod">
          <ac:chgData name="Hugo DEMENEZ" userId="167f3b24-aa49-4d1b-b001-4f9180dfa13d" providerId="ADAL" clId="{DB6A8ECF-B9FA-4FA8-839B-D9B55B3C70EB}" dt="2021-06-25T14:12:13.579" v="1669"/>
          <ac:cxnSpMkLst>
            <pc:docMk/>
            <pc:sldMk cId="2991697191" sldId="267"/>
            <ac:cxnSpMk id="16" creationId="{1859A81E-5F7C-4B90-9AB9-6855567BF74E}"/>
          </ac:cxnSpMkLst>
        </pc:cxnChg>
        <pc:cxnChg chg="mod">
          <ac:chgData name="Hugo DEMENEZ" userId="167f3b24-aa49-4d1b-b001-4f9180dfa13d" providerId="ADAL" clId="{DB6A8ECF-B9FA-4FA8-839B-D9B55B3C70EB}" dt="2021-06-25T14:12:13.579" v="1669"/>
          <ac:cxnSpMkLst>
            <pc:docMk/>
            <pc:sldMk cId="2991697191" sldId="267"/>
            <ac:cxnSpMk id="18" creationId="{266B8F18-A9CF-4043-8227-816BD03EB6FC}"/>
          </ac:cxnSpMkLst>
        </pc:cxnChg>
        <pc:cxnChg chg="mod">
          <ac:chgData name="Hugo DEMENEZ" userId="167f3b24-aa49-4d1b-b001-4f9180dfa13d" providerId="ADAL" clId="{DB6A8ECF-B9FA-4FA8-839B-D9B55B3C70EB}" dt="2021-06-25T14:12:13.579" v="1669"/>
          <ac:cxnSpMkLst>
            <pc:docMk/>
            <pc:sldMk cId="2991697191" sldId="267"/>
            <ac:cxnSpMk id="20" creationId="{92EA7520-A6D6-43B3-B39E-F17BDA85C829}"/>
          </ac:cxnSpMkLst>
        </pc:cxnChg>
        <pc:cxnChg chg="mod">
          <ac:chgData name="Hugo DEMENEZ" userId="167f3b24-aa49-4d1b-b001-4f9180dfa13d" providerId="ADAL" clId="{DB6A8ECF-B9FA-4FA8-839B-D9B55B3C70EB}" dt="2021-06-25T14:12:13.579" v="1669"/>
          <ac:cxnSpMkLst>
            <pc:docMk/>
            <pc:sldMk cId="2991697191" sldId="267"/>
            <ac:cxnSpMk id="22" creationId="{A1AE2450-0770-4F37-AA9B-582F75A715DB}"/>
          </ac:cxnSpMkLst>
        </pc:cxnChg>
      </pc:sldChg>
      <pc:sldChg chg="addSp delSp modSp add mod ord modTransition">
        <pc:chgData name="Hugo DEMENEZ" userId="167f3b24-aa49-4d1b-b001-4f9180dfa13d" providerId="ADAL" clId="{DB6A8ECF-B9FA-4FA8-839B-D9B55B3C70EB}" dt="2021-06-25T14:15:48.505" v="1711"/>
        <pc:sldMkLst>
          <pc:docMk/>
          <pc:sldMk cId="1427110425" sldId="268"/>
        </pc:sldMkLst>
        <pc:spChg chg="mod">
          <ac:chgData name="Hugo DEMENEZ" userId="167f3b24-aa49-4d1b-b001-4f9180dfa13d" providerId="ADAL" clId="{DB6A8ECF-B9FA-4FA8-839B-D9B55B3C70EB}" dt="2021-06-25T14:08:09.296" v="1516" actId="20577"/>
          <ac:spMkLst>
            <pc:docMk/>
            <pc:sldMk cId="1427110425" sldId="268"/>
            <ac:spMk id="2" creationId="{971A57CA-D00E-4510-B3FB-3649C5DEDBAA}"/>
          </ac:spMkLst>
        </pc:spChg>
        <pc:spChg chg="mod">
          <ac:chgData name="Hugo DEMENEZ" userId="167f3b24-aa49-4d1b-b001-4f9180dfa13d" providerId="ADAL" clId="{DB6A8ECF-B9FA-4FA8-839B-D9B55B3C70EB}" dt="2021-06-25T14:12:36.734" v="1675"/>
          <ac:spMkLst>
            <pc:docMk/>
            <pc:sldMk cId="1427110425" sldId="268"/>
            <ac:spMk id="8" creationId="{92702E11-5FC2-4DE9-84FF-C9DAACB32AA8}"/>
          </ac:spMkLst>
        </pc:spChg>
        <pc:spChg chg="mod">
          <ac:chgData name="Hugo DEMENEZ" userId="167f3b24-aa49-4d1b-b001-4f9180dfa13d" providerId="ADAL" clId="{DB6A8ECF-B9FA-4FA8-839B-D9B55B3C70EB}" dt="2021-06-25T14:12:50.885" v="1679" actId="207"/>
          <ac:spMkLst>
            <pc:docMk/>
            <pc:sldMk cId="1427110425" sldId="268"/>
            <ac:spMk id="10" creationId="{2C46E36A-F587-4E44-845C-1D89475FEFEF}"/>
          </ac:spMkLst>
        </pc:spChg>
        <pc:spChg chg="mod">
          <ac:chgData name="Hugo DEMENEZ" userId="167f3b24-aa49-4d1b-b001-4f9180dfa13d" providerId="ADAL" clId="{DB6A8ECF-B9FA-4FA8-839B-D9B55B3C70EB}" dt="2021-06-25T14:13:01.544" v="1682" actId="207"/>
          <ac:spMkLst>
            <pc:docMk/>
            <pc:sldMk cId="1427110425" sldId="268"/>
            <ac:spMk id="12" creationId="{6EFA6DB1-7DE5-45AE-B583-F8ABB3EB5E6D}"/>
          </ac:spMkLst>
        </pc:spChg>
        <pc:spChg chg="mod">
          <ac:chgData name="Hugo DEMENEZ" userId="167f3b24-aa49-4d1b-b001-4f9180dfa13d" providerId="ADAL" clId="{DB6A8ECF-B9FA-4FA8-839B-D9B55B3C70EB}" dt="2021-06-25T14:12:36.734" v="1675"/>
          <ac:spMkLst>
            <pc:docMk/>
            <pc:sldMk cId="1427110425" sldId="268"/>
            <ac:spMk id="14" creationId="{3B205359-263E-4063-AE3A-F535AE148897}"/>
          </ac:spMkLst>
        </pc:spChg>
        <pc:spChg chg="mod">
          <ac:chgData name="Hugo DEMENEZ" userId="167f3b24-aa49-4d1b-b001-4f9180dfa13d" providerId="ADAL" clId="{DB6A8ECF-B9FA-4FA8-839B-D9B55B3C70EB}" dt="2021-06-25T14:12:36.734" v="1675"/>
          <ac:spMkLst>
            <pc:docMk/>
            <pc:sldMk cId="1427110425" sldId="268"/>
            <ac:spMk id="16" creationId="{A90936A3-F643-47CA-ADF7-463973DC710C}"/>
          </ac:spMkLst>
        </pc:spChg>
        <pc:spChg chg="mod">
          <ac:chgData name="Hugo DEMENEZ" userId="167f3b24-aa49-4d1b-b001-4f9180dfa13d" providerId="ADAL" clId="{DB6A8ECF-B9FA-4FA8-839B-D9B55B3C70EB}" dt="2021-06-25T14:12:36.734" v="1675"/>
          <ac:spMkLst>
            <pc:docMk/>
            <pc:sldMk cId="1427110425" sldId="268"/>
            <ac:spMk id="18" creationId="{E263C13B-D0AD-4AED-A498-0A17FF7633FD}"/>
          </ac:spMkLst>
        </pc:spChg>
        <pc:grpChg chg="add mod">
          <ac:chgData name="Hugo DEMENEZ" userId="167f3b24-aa49-4d1b-b001-4f9180dfa13d" providerId="ADAL" clId="{DB6A8ECF-B9FA-4FA8-839B-D9B55B3C70EB}" dt="2021-06-25T14:12:36.734" v="1675"/>
          <ac:grpSpMkLst>
            <pc:docMk/>
            <pc:sldMk cId="1427110425" sldId="268"/>
            <ac:grpSpMk id="7" creationId="{B324CA45-4D5D-44B0-90AE-9CA5DD5F1CA9}"/>
          </ac:grpSpMkLst>
        </pc:grpChg>
        <pc:picChg chg="del">
          <ac:chgData name="Hugo DEMENEZ" userId="167f3b24-aa49-4d1b-b001-4f9180dfa13d" providerId="ADAL" clId="{DB6A8ECF-B9FA-4FA8-839B-D9B55B3C70EB}" dt="2021-06-25T14:07:56.440" v="1495" actId="478"/>
          <ac:picMkLst>
            <pc:docMk/>
            <pc:sldMk cId="1427110425" sldId="268"/>
            <ac:picMk id="6" creationId="{1198C2C1-27B6-4552-836B-E6F0D1CB2536}"/>
          </ac:picMkLst>
        </pc:picChg>
        <pc:picChg chg="mod">
          <ac:chgData name="Hugo DEMENEZ" userId="167f3b24-aa49-4d1b-b001-4f9180dfa13d" providerId="ADAL" clId="{DB6A8ECF-B9FA-4FA8-839B-D9B55B3C70EB}" dt="2021-06-25T14:09:03.346" v="1524" actId="1076"/>
          <ac:picMkLst>
            <pc:docMk/>
            <pc:sldMk cId="1427110425" sldId="268"/>
            <ac:picMk id="9" creationId="{4A4A4908-6275-4182-95AB-413FFCAD6E4B}"/>
          </ac:picMkLst>
        </pc:picChg>
        <pc:cxnChg chg="mod">
          <ac:chgData name="Hugo DEMENEZ" userId="167f3b24-aa49-4d1b-b001-4f9180dfa13d" providerId="ADAL" clId="{DB6A8ECF-B9FA-4FA8-839B-D9B55B3C70EB}" dt="2021-06-25T14:12:36.734" v="1675"/>
          <ac:cxnSpMkLst>
            <pc:docMk/>
            <pc:sldMk cId="1427110425" sldId="268"/>
            <ac:cxnSpMk id="11" creationId="{7398276C-9588-485C-B848-EA8881281398}"/>
          </ac:cxnSpMkLst>
        </pc:cxnChg>
        <pc:cxnChg chg="mod">
          <ac:chgData name="Hugo DEMENEZ" userId="167f3b24-aa49-4d1b-b001-4f9180dfa13d" providerId="ADAL" clId="{DB6A8ECF-B9FA-4FA8-839B-D9B55B3C70EB}" dt="2021-06-25T14:12:36.734" v="1675"/>
          <ac:cxnSpMkLst>
            <pc:docMk/>
            <pc:sldMk cId="1427110425" sldId="268"/>
            <ac:cxnSpMk id="13" creationId="{AAAE199E-2A6C-4699-B6B8-5595A0C3AF61}"/>
          </ac:cxnSpMkLst>
        </pc:cxnChg>
        <pc:cxnChg chg="mod">
          <ac:chgData name="Hugo DEMENEZ" userId="167f3b24-aa49-4d1b-b001-4f9180dfa13d" providerId="ADAL" clId="{DB6A8ECF-B9FA-4FA8-839B-D9B55B3C70EB}" dt="2021-06-25T14:12:36.734" v="1675"/>
          <ac:cxnSpMkLst>
            <pc:docMk/>
            <pc:sldMk cId="1427110425" sldId="268"/>
            <ac:cxnSpMk id="15" creationId="{E98AB14B-A911-45AD-9DC4-2E9CD31A65A0}"/>
          </ac:cxnSpMkLst>
        </pc:cxnChg>
        <pc:cxnChg chg="mod">
          <ac:chgData name="Hugo DEMENEZ" userId="167f3b24-aa49-4d1b-b001-4f9180dfa13d" providerId="ADAL" clId="{DB6A8ECF-B9FA-4FA8-839B-D9B55B3C70EB}" dt="2021-06-25T14:12:36.734" v="1675"/>
          <ac:cxnSpMkLst>
            <pc:docMk/>
            <pc:sldMk cId="1427110425" sldId="268"/>
            <ac:cxnSpMk id="17" creationId="{D7368F9A-D779-488B-9F64-E68247AF981E}"/>
          </ac:cxnSpMkLst>
        </pc:cxnChg>
        <pc:cxnChg chg="mod">
          <ac:chgData name="Hugo DEMENEZ" userId="167f3b24-aa49-4d1b-b001-4f9180dfa13d" providerId="ADAL" clId="{DB6A8ECF-B9FA-4FA8-839B-D9B55B3C70EB}" dt="2021-06-25T14:12:36.734" v="1675"/>
          <ac:cxnSpMkLst>
            <pc:docMk/>
            <pc:sldMk cId="1427110425" sldId="268"/>
            <ac:cxnSpMk id="19" creationId="{C804C6A5-FB91-40A5-AE74-2F8317402B4D}"/>
          </ac:cxnSpMkLst>
        </pc:cxnChg>
      </pc:sldChg>
      <pc:sldChg chg="addSp delSp modSp add mod modTransition">
        <pc:chgData name="Hugo DEMENEZ" userId="167f3b24-aa49-4d1b-b001-4f9180dfa13d" providerId="ADAL" clId="{DB6A8ECF-B9FA-4FA8-839B-D9B55B3C70EB}" dt="2021-06-28T07:33:10.583" v="2464" actId="1076"/>
        <pc:sldMkLst>
          <pc:docMk/>
          <pc:sldMk cId="1601475365" sldId="269"/>
        </pc:sldMkLst>
        <pc:spChg chg="mod">
          <ac:chgData name="Hugo DEMENEZ" userId="167f3b24-aa49-4d1b-b001-4f9180dfa13d" providerId="ADAL" clId="{DB6A8ECF-B9FA-4FA8-839B-D9B55B3C70EB}" dt="2021-06-25T14:11:20.673" v="1658" actId="255"/>
          <ac:spMkLst>
            <pc:docMk/>
            <pc:sldMk cId="1601475365" sldId="269"/>
            <ac:spMk id="2" creationId="{AD3B244E-5A97-4F94-9F40-8DF6174B9BAF}"/>
          </ac:spMkLst>
        </pc:spChg>
        <pc:spChg chg="add mod ord">
          <ac:chgData name="Hugo DEMENEZ" userId="167f3b24-aa49-4d1b-b001-4f9180dfa13d" providerId="ADAL" clId="{DB6A8ECF-B9FA-4FA8-839B-D9B55B3C70EB}" dt="2021-06-28T07:28:26.644" v="2432" actId="164"/>
          <ac:spMkLst>
            <pc:docMk/>
            <pc:sldMk cId="1601475365" sldId="269"/>
            <ac:spMk id="3" creationId="{C053DDAC-5A30-446E-AB26-8429C50A58FF}"/>
          </ac:spMkLst>
        </pc:spChg>
        <pc:spChg chg="mod">
          <ac:chgData name="Hugo DEMENEZ" userId="167f3b24-aa49-4d1b-b001-4f9180dfa13d" providerId="ADAL" clId="{DB6A8ECF-B9FA-4FA8-839B-D9B55B3C70EB}" dt="2021-06-25T14:10:04.704" v="1603" actId="20577"/>
          <ac:spMkLst>
            <pc:docMk/>
            <pc:sldMk cId="1601475365" sldId="269"/>
            <ac:spMk id="7" creationId="{C1146890-8E66-47A6-8CED-3BA372404CC7}"/>
          </ac:spMkLst>
        </pc:spChg>
        <pc:spChg chg="mod">
          <ac:chgData name="Hugo DEMENEZ" userId="167f3b24-aa49-4d1b-b001-4f9180dfa13d" providerId="ADAL" clId="{DB6A8ECF-B9FA-4FA8-839B-D9B55B3C70EB}" dt="2021-06-25T14:12:08.969" v="1667"/>
          <ac:spMkLst>
            <pc:docMk/>
            <pc:sldMk cId="1601475365" sldId="269"/>
            <ac:spMk id="8" creationId="{9811796B-AF36-4F04-B7DF-2C3640AA05E1}"/>
          </ac:spMkLst>
        </pc:spChg>
        <pc:spChg chg="mod">
          <ac:chgData name="Hugo DEMENEZ" userId="167f3b24-aa49-4d1b-b001-4f9180dfa13d" providerId="ADAL" clId="{DB6A8ECF-B9FA-4FA8-839B-D9B55B3C70EB}" dt="2021-06-25T14:12:08.969" v="1667"/>
          <ac:spMkLst>
            <pc:docMk/>
            <pc:sldMk cId="1601475365" sldId="269"/>
            <ac:spMk id="9" creationId="{1AF3B7D0-3124-4E73-B51D-1745F0C07BAD}"/>
          </ac:spMkLst>
        </pc:spChg>
        <pc:spChg chg="mod">
          <ac:chgData name="Hugo DEMENEZ" userId="167f3b24-aa49-4d1b-b001-4f9180dfa13d" providerId="ADAL" clId="{DB6A8ECF-B9FA-4FA8-839B-D9B55B3C70EB}" dt="2021-06-25T14:12:08.969" v="1667"/>
          <ac:spMkLst>
            <pc:docMk/>
            <pc:sldMk cId="1601475365" sldId="269"/>
            <ac:spMk id="11" creationId="{2D7663D9-571C-4795-AA1A-C9FDF48E7B83}"/>
          </ac:spMkLst>
        </pc:spChg>
        <pc:spChg chg="mod">
          <ac:chgData name="Hugo DEMENEZ" userId="167f3b24-aa49-4d1b-b001-4f9180dfa13d" providerId="ADAL" clId="{DB6A8ECF-B9FA-4FA8-839B-D9B55B3C70EB}" dt="2021-06-25T14:12:08.969" v="1667"/>
          <ac:spMkLst>
            <pc:docMk/>
            <pc:sldMk cId="1601475365" sldId="269"/>
            <ac:spMk id="13" creationId="{014A81C8-653C-401A-8686-74DD3781CEC0}"/>
          </ac:spMkLst>
        </pc:spChg>
        <pc:spChg chg="mod">
          <ac:chgData name="Hugo DEMENEZ" userId="167f3b24-aa49-4d1b-b001-4f9180dfa13d" providerId="ADAL" clId="{DB6A8ECF-B9FA-4FA8-839B-D9B55B3C70EB}" dt="2021-06-25T14:12:08.969" v="1667"/>
          <ac:spMkLst>
            <pc:docMk/>
            <pc:sldMk cId="1601475365" sldId="269"/>
            <ac:spMk id="15" creationId="{6D24EF76-70F8-4EBA-8E02-D3BAB87300D9}"/>
          </ac:spMkLst>
        </pc:spChg>
        <pc:spChg chg="mod">
          <ac:chgData name="Hugo DEMENEZ" userId="167f3b24-aa49-4d1b-b001-4f9180dfa13d" providerId="ADAL" clId="{DB6A8ECF-B9FA-4FA8-839B-D9B55B3C70EB}" dt="2021-06-25T14:12:08.969" v="1667"/>
          <ac:spMkLst>
            <pc:docMk/>
            <pc:sldMk cId="1601475365" sldId="269"/>
            <ac:spMk id="17" creationId="{09EC7B7D-2AE4-4F83-8299-A18BC4888268}"/>
          </ac:spMkLst>
        </pc:spChg>
        <pc:spChg chg="del mod">
          <ac:chgData name="Hugo DEMENEZ" userId="167f3b24-aa49-4d1b-b001-4f9180dfa13d" providerId="ADAL" clId="{DB6A8ECF-B9FA-4FA8-839B-D9B55B3C70EB}" dt="2021-06-28T07:29:13.802" v="2439" actId="478"/>
          <ac:spMkLst>
            <pc:docMk/>
            <pc:sldMk cId="1601475365" sldId="269"/>
            <ac:spMk id="20" creationId="{B57FF533-163E-4824-A760-38DF10DC36FF}"/>
          </ac:spMkLst>
        </pc:spChg>
        <pc:spChg chg="mod">
          <ac:chgData name="Hugo DEMENEZ" userId="167f3b24-aa49-4d1b-b001-4f9180dfa13d" providerId="ADAL" clId="{DB6A8ECF-B9FA-4FA8-839B-D9B55B3C70EB}" dt="2021-06-28T07:27:33.199" v="2422" actId="404"/>
          <ac:spMkLst>
            <pc:docMk/>
            <pc:sldMk cId="1601475365" sldId="269"/>
            <ac:spMk id="28" creationId="{3F2DD258-3978-4A1E-B25F-915292FE2AB0}"/>
          </ac:spMkLst>
        </pc:spChg>
        <pc:spChg chg="mod">
          <ac:chgData name="Hugo DEMENEZ" userId="167f3b24-aa49-4d1b-b001-4f9180dfa13d" providerId="ADAL" clId="{DB6A8ECF-B9FA-4FA8-839B-D9B55B3C70EB}" dt="2021-06-28T07:27:33.199" v="2422" actId="404"/>
          <ac:spMkLst>
            <pc:docMk/>
            <pc:sldMk cId="1601475365" sldId="269"/>
            <ac:spMk id="29" creationId="{34BDD49E-586D-4907-8174-66E2EA9C6934}"/>
          </ac:spMkLst>
        </pc:spChg>
        <pc:spChg chg="mod">
          <ac:chgData name="Hugo DEMENEZ" userId="167f3b24-aa49-4d1b-b001-4f9180dfa13d" providerId="ADAL" clId="{DB6A8ECF-B9FA-4FA8-839B-D9B55B3C70EB}" dt="2021-06-28T07:27:33.199" v="2422" actId="404"/>
          <ac:spMkLst>
            <pc:docMk/>
            <pc:sldMk cId="1601475365" sldId="269"/>
            <ac:spMk id="31" creationId="{144CAEF0-9E0F-47CF-B5AB-1E9349EC4A60}"/>
          </ac:spMkLst>
        </pc:spChg>
        <pc:spChg chg="mod">
          <ac:chgData name="Hugo DEMENEZ" userId="167f3b24-aa49-4d1b-b001-4f9180dfa13d" providerId="ADAL" clId="{DB6A8ECF-B9FA-4FA8-839B-D9B55B3C70EB}" dt="2021-06-28T07:27:33.199" v="2422" actId="404"/>
          <ac:spMkLst>
            <pc:docMk/>
            <pc:sldMk cId="1601475365" sldId="269"/>
            <ac:spMk id="32" creationId="{A7FB2344-95E0-4BD4-AF96-718CF1A50CA8}"/>
          </ac:spMkLst>
        </pc:spChg>
        <pc:spChg chg="mod">
          <ac:chgData name="Hugo DEMENEZ" userId="167f3b24-aa49-4d1b-b001-4f9180dfa13d" providerId="ADAL" clId="{DB6A8ECF-B9FA-4FA8-839B-D9B55B3C70EB}" dt="2021-06-28T07:27:33.199" v="2422" actId="404"/>
          <ac:spMkLst>
            <pc:docMk/>
            <pc:sldMk cId="1601475365" sldId="269"/>
            <ac:spMk id="33" creationId="{91E8AEBE-93DA-4BA6-BB2B-868E9C8182B2}"/>
          </ac:spMkLst>
        </pc:spChg>
        <pc:spChg chg="mod">
          <ac:chgData name="Hugo DEMENEZ" userId="167f3b24-aa49-4d1b-b001-4f9180dfa13d" providerId="ADAL" clId="{DB6A8ECF-B9FA-4FA8-839B-D9B55B3C70EB}" dt="2021-06-28T07:27:33.199" v="2422" actId="404"/>
          <ac:spMkLst>
            <pc:docMk/>
            <pc:sldMk cId="1601475365" sldId="269"/>
            <ac:spMk id="34" creationId="{C4B2EE97-A730-4758-9645-D428F6DF09E4}"/>
          </ac:spMkLst>
        </pc:spChg>
        <pc:spChg chg="mod">
          <ac:chgData name="Hugo DEMENEZ" userId="167f3b24-aa49-4d1b-b001-4f9180dfa13d" providerId="ADAL" clId="{DB6A8ECF-B9FA-4FA8-839B-D9B55B3C70EB}" dt="2021-06-28T07:27:33.199" v="2422" actId="404"/>
          <ac:spMkLst>
            <pc:docMk/>
            <pc:sldMk cId="1601475365" sldId="269"/>
            <ac:spMk id="35" creationId="{2BD56F89-FCBF-425A-89B1-65149A1ADB8B}"/>
          </ac:spMkLst>
        </pc:spChg>
        <pc:spChg chg="mod">
          <ac:chgData name="Hugo DEMENEZ" userId="167f3b24-aa49-4d1b-b001-4f9180dfa13d" providerId="ADAL" clId="{DB6A8ECF-B9FA-4FA8-839B-D9B55B3C70EB}" dt="2021-06-28T07:27:33.199" v="2422" actId="404"/>
          <ac:spMkLst>
            <pc:docMk/>
            <pc:sldMk cId="1601475365" sldId="269"/>
            <ac:spMk id="37" creationId="{0B1A01E3-C376-4E7E-9A11-BAA6F8F610FF}"/>
          </ac:spMkLst>
        </pc:spChg>
        <pc:spChg chg="mod">
          <ac:chgData name="Hugo DEMENEZ" userId="167f3b24-aa49-4d1b-b001-4f9180dfa13d" providerId="ADAL" clId="{DB6A8ECF-B9FA-4FA8-839B-D9B55B3C70EB}" dt="2021-06-28T07:27:33.199" v="2422" actId="404"/>
          <ac:spMkLst>
            <pc:docMk/>
            <pc:sldMk cId="1601475365" sldId="269"/>
            <ac:spMk id="38" creationId="{27A43901-4949-46B4-B4FD-629CE4F514C3}"/>
          </ac:spMkLst>
        </pc:spChg>
        <pc:spChg chg="mod">
          <ac:chgData name="Hugo DEMENEZ" userId="167f3b24-aa49-4d1b-b001-4f9180dfa13d" providerId="ADAL" clId="{DB6A8ECF-B9FA-4FA8-839B-D9B55B3C70EB}" dt="2021-06-28T07:27:33.199" v="2422" actId="404"/>
          <ac:spMkLst>
            <pc:docMk/>
            <pc:sldMk cId="1601475365" sldId="269"/>
            <ac:spMk id="39" creationId="{12509BC7-29D7-4D29-A52D-A039F8AAFF2E}"/>
          </ac:spMkLst>
        </pc:spChg>
        <pc:spChg chg="add del mod">
          <ac:chgData name="Hugo DEMENEZ" userId="167f3b24-aa49-4d1b-b001-4f9180dfa13d" providerId="ADAL" clId="{DB6A8ECF-B9FA-4FA8-839B-D9B55B3C70EB}" dt="2021-06-28T07:30:34.108" v="2443" actId="478"/>
          <ac:spMkLst>
            <pc:docMk/>
            <pc:sldMk cId="1601475365" sldId="269"/>
            <ac:spMk id="41" creationId="{C6A538A7-1823-4FCD-9EF9-8C186D3BB8FD}"/>
          </ac:spMkLst>
        </pc:spChg>
        <pc:grpChg chg="add mod">
          <ac:chgData name="Hugo DEMENEZ" userId="167f3b24-aa49-4d1b-b001-4f9180dfa13d" providerId="ADAL" clId="{DB6A8ECF-B9FA-4FA8-839B-D9B55B3C70EB}" dt="2021-06-25T14:12:08.969" v="1667"/>
          <ac:grpSpMkLst>
            <pc:docMk/>
            <pc:sldMk cId="1601475365" sldId="269"/>
            <ac:grpSpMk id="6" creationId="{F48DBC65-AC87-4693-A887-8185A9ED2BCE}"/>
          </ac:grpSpMkLst>
        </pc:grpChg>
        <pc:grpChg chg="add mod">
          <ac:chgData name="Hugo DEMENEZ" userId="167f3b24-aa49-4d1b-b001-4f9180dfa13d" providerId="ADAL" clId="{DB6A8ECF-B9FA-4FA8-839B-D9B55B3C70EB}" dt="2021-06-28T07:28:26.644" v="2432" actId="164"/>
          <ac:grpSpMkLst>
            <pc:docMk/>
            <pc:sldMk cId="1601475365" sldId="269"/>
            <ac:grpSpMk id="22" creationId="{6BE2202A-8377-4863-938C-DFAEF3F7C814}"/>
          </ac:grpSpMkLst>
        </pc:grpChg>
        <pc:grpChg chg="add mod">
          <ac:chgData name="Hugo DEMENEZ" userId="167f3b24-aa49-4d1b-b001-4f9180dfa13d" providerId="ADAL" clId="{DB6A8ECF-B9FA-4FA8-839B-D9B55B3C70EB}" dt="2021-06-28T07:28:33.593" v="2433" actId="1076"/>
          <ac:grpSpMkLst>
            <pc:docMk/>
            <pc:sldMk cId="1601475365" sldId="269"/>
            <ac:grpSpMk id="40" creationId="{892966BC-4A51-4F88-B0BB-D691824C12B3}"/>
          </ac:grpSpMkLst>
        </pc:grpChg>
        <pc:graphicFrameChg chg="add del mod">
          <ac:chgData name="Hugo DEMENEZ" userId="167f3b24-aa49-4d1b-b001-4f9180dfa13d" providerId="ADAL" clId="{DB6A8ECF-B9FA-4FA8-839B-D9B55B3C70EB}" dt="2021-06-28T07:31:33.070" v="2447" actId="478"/>
          <ac:graphicFrameMkLst>
            <pc:docMk/>
            <pc:sldMk cId="1601475365" sldId="269"/>
            <ac:graphicFrameMk id="44" creationId="{F7533899-A057-47A3-9257-1638804E6C0E}"/>
          </ac:graphicFrameMkLst>
        </pc:graphicFrameChg>
        <pc:graphicFrameChg chg="add mod">
          <ac:chgData name="Hugo DEMENEZ" userId="167f3b24-aa49-4d1b-b001-4f9180dfa13d" providerId="ADAL" clId="{DB6A8ECF-B9FA-4FA8-839B-D9B55B3C70EB}" dt="2021-06-28T07:33:10.583" v="2464" actId="1076"/>
          <ac:graphicFrameMkLst>
            <pc:docMk/>
            <pc:sldMk cId="1601475365" sldId="269"/>
            <ac:graphicFrameMk id="47" creationId="{5C474DE6-84C4-434A-9135-DA40E8C27E8C}"/>
          </ac:graphicFrameMkLst>
        </pc:graphicFrameChg>
        <pc:picChg chg="del">
          <ac:chgData name="Hugo DEMENEZ" userId="167f3b24-aa49-4d1b-b001-4f9180dfa13d" providerId="ADAL" clId="{DB6A8ECF-B9FA-4FA8-839B-D9B55B3C70EB}" dt="2021-06-28T07:27:25.280" v="2414" actId="478"/>
          <ac:picMkLst>
            <pc:docMk/>
            <pc:sldMk cId="1601475365" sldId="269"/>
            <ac:picMk id="19" creationId="{647A93B6-6546-4403-AC81-7ACE285108C1}"/>
          </ac:picMkLst>
        </pc:picChg>
        <pc:picChg chg="del">
          <ac:chgData name="Hugo DEMENEZ" userId="167f3b24-aa49-4d1b-b001-4f9180dfa13d" providerId="ADAL" clId="{DB6A8ECF-B9FA-4FA8-839B-D9B55B3C70EB}" dt="2021-06-28T07:33:01.446" v="2462" actId="478"/>
          <ac:picMkLst>
            <pc:docMk/>
            <pc:sldMk cId="1601475365" sldId="269"/>
            <ac:picMk id="21" creationId="{8D60266F-DFE6-4260-AF02-2A33D8B0440C}"/>
          </ac:picMkLst>
        </pc:picChg>
        <pc:picChg chg="mod">
          <ac:chgData name="Hugo DEMENEZ" userId="167f3b24-aa49-4d1b-b001-4f9180dfa13d" providerId="ADAL" clId="{DB6A8ECF-B9FA-4FA8-839B-D9B55B3C70EB}" dt="2021-06-28T07:27:25.620" v="2415"/>
          <ac:picMkLst>
            <pc:docMk/>
            <pc:sldMk cId="1601475365" sldId="269"/>
            <ac:picMk id="23" creationId="{99540EBF-C101-44DE-A328-3493B153B02E}"/>
          </ac:picMkLst>
        </pc:picChg>
        <pc:picChg chg="mod">
          <ac:chgData name="Hugo DEMENEZ" userId="167f3b24-aa49-4d1b-b001-4f9180dfa13d" providerId="ADAL" clId="{DB6A8ECF-B9FA-4FA8-839B-D9B55B3C70EB}" dt="2021-06-28T07:27:25.620" v="2415"/>
          <ac:picMkLst>
            <pc:docMk/>
            <pc:sldMk cId="1601475365" sldId="269"/>
            <ac:picMk id="24" creationId="{CFD6BB8B-9BBE-414D-98D5-A9BE9F956FAD}"/>
          </ac:picMkLst>
        </pc:picChg>
        <pc:picChg chg="mod">
          <ac:chgData name="Hugo DEMENEZ" userId="167f3b24-aa49-4d1b-b001-4f9180dfa13d" providerId="ADAL" clId="{DB6A8ECF-B9FA-4FA8-839B-D9B55B3C70EB}" dt="2021-06-28T07:27:25.620" v="2415"/>
          <ac:picMkLst>
            <pc:docMk/>
            <pc:sldMk cId="1601475365" sldId="269"/>
            <ac:picMk id="25" creationId="{16765A67-6D72-41AC-8126-1F1B81933A13}"/>
          </ac:picMkLst>
        </pc:picChg>
        <pc:picChg chg="mod">
          <ac:chgData name="Hugo DEMENEZ" userId="167f3b24-aa49-4d1b-b001-4f9180dfa13d" providerId="ADAL" clId="{DB6A8ECF-B9FA-4FA8-839B-D9B55B3C70EB}" dt="2021-06-28T07:27:25.620" v="2415"/>
          <ac:picMkLst>
            <pc:docMk/>
            <pc:sldMk cId="1601475365" sldId="269"/>
            <ac:picMk id="26" creationId="{8FB04020-B7E2-490A-8D12-A20409D71DB3}"/>
          </ac:picMkLst>
        </pc:picChg>
        <pc:picChg chg="mod">
          <ac:chgData name="Hugo DEMENEZ" userId="167f3b24-aa49-4d1b-b001-4f9180dfa13d" providerId="ADAL" clId="{DB6A8ECF-B9FA-4FA8-839B-D9B55B3C70EB}" dt="2021-06-28T07:27:25.620" v="2415"/>
          <ac:picMkLst>
            <pc:docMk/>
            <pc:sldMk cId="1601475365" sldId="269"/>
            <ac:picMk id="27" creationId="{0A76C292-86DD-4BF6-97F1-7FB48D2EFB74}"/>
          </ac:picMkLst>
        </pc:picChg>
        <pc:picChg chg="mod">
          <ac:chgData name="Hugo DEMENEZ" userId="167f3b24-aa49-4d1b-b001-4f9180dfa13d" providerId="ADAL" clId="{DB6A8ECF-B9FA-4FA8-839B-D9B55B3C70EB}" dt="2021-06-28T07:27:25.620" v="2415"/>
          <ac:picMkLst>
            <pc:docMk/>
            <pc:sldMk cId="1601475365" sldId="269"/>
            <ac:picMk id="30" creationId="{57EAB226-E9D7-472F-BF5D-7FE3F3E8CCD8}"/>
          </ac:picMkLst>
        </pc:picChg>
        <pc:picChg chg="mod">
          <ac:chgData name="Hugo DEMENEZ" userId="167f3b24-aa49-4d1b-b001-4f9180dfa13d" providerId="ADAL" clId="{DB6A8ECF-B9FA-4FA8-839B-D9B55B3C70EB}" dt="2021-06-28T07:27:25.620" v="2415"/>
          <ac:picMkLst>
            <pc:docMk/>
            <pc:sldMk cId="1601475365" sldId="269"/>
            <ac:picMk id="36" creationId="{E8D825EB-75DE-4EB5-A12F-DE97DBD3F3DA}"/>
          </ac:picMkLst>
        </pc:picChg>
        <pc:cxnChg chg="mod">
          <ac:chgData name="Hugo DEMENEZ" userId="167f3b24-aa49-4d1b-b001-4f9180dfa13d" providerId="ADAL" clId="{DB6A8ECF-B9FA-4FA8-839B-D9B55B3C70EB}" dt="2021-06-25T14:12:08.969" v="1667"/>
          <ac:cxnSpMkLst>
            <pc:docMk/>
            <pc:sldMk cId="1601475365" sldId="269"/>
            <ac:cxnSpMk id="10" creationId="{7767AC0F-4913-4822-AC66-EF2C31EF5767}"/>
          </ac:cxnSpMkLst>
        </pc:cxnChg>
        <pc:cxnChg chg="mod">
          <ac:chgData name="Hugo DEMENEZ" userId="167f3b24-aa49-4d1b-b001-4f9180dfa13d" providerId="ADAL" clId="{DB6A8ECF-B9FA-4FA8-839B-D9B55B3C70EB}" dt="2021-06-25T14:12:08.969" v="1667"/>
          <ac:cxnSpMkLst>
            <pc:docMk/>
            <pc:sldMk cId="1601475365" sldId="269"/>
            <ac:cxnSpMk id="12" creationId="{E5EFE6BB-7BB9-44D9-A488-167589BEB252}"/>
          </ac:cxnSpMkLst>
        </pc:cxnChg>
        <pc:cxnChg chg="mod">
          <ac:chgData name="Hugo DEMENEZ" userId="167f3b24-aa49-4d1b-b001-4f9180dfa13d" providerId="ADAL" clId="{DB6A8ECF-B9FA-4FA8-839B-D9B55B3C70EB}" dt="2021-06-25T14:12:08.969" v="1667"/>
          <ac:cxnSpMkLst>
            <pc:docMk/>
            <pc:sldMk cId="1601475365" sldId="269"/>
            <ac:cxnSpMk id="14" creationId="{9A0446B4-5466-4566-98C9-D5FCC27642B2}"/>
          </ac:cxnSpMkLst>
        </pc:cxnChg>
        <pc:cxnChg chg="mod">
          <ac:chgData name="Hugo DEMENEZ" userId="167f3b24-aa49-4d1b-b001-4f9180dfa13d" providerId="ADAL" clId="{DB6A8ECF-B9FA-4FA8-839B-D9B55B3C70EB}" dt="2021-06-25T14:12:08.969" v="1667"/>
          <ac:cxnSpMkLst>
            <pc:docMk/>
            <pc:sldMk cId="1601475365" sldId="269"/>
            <ac:cxnSpMk id="16" creationId="{CAC69DF0-BF5E-4A9A-B3B7-747EC7FF9D3E}"/>
          </ac:cxnSpMkLst>
        </pc:cxnChg>
        <pc:cxnChg chg="mod">
          <ac:chgData name="Hugo DEMENEZ" userId="167f3b24-aa49-4d1b-b001-4f9180dfa13d" providerId="ADAL" clId="{DB6A8ECF-B9FA-4FA8-839B-D9B55B3C70EB}" dt="2021-06-25T14:12:08.969" v="1667"/>
          <ac:cxnSpMkLst>
            <pc:docMk/>
            <pc:sldMk cId="1601475365" sldId="269"/>
            <ac:cxnSpMk id="18" creationId="{5E2118AA-3D2B-4230-BB37-ABCFB458739A}"/>
          </ac:cxnSpMkLst>
        </pc:cxnChg>
      </pc:sldChg>
      <pc:sldChg chg="addSp delSp modSp add mod modTransition">
        <pc:chgData name="Hugo DEMENEZ" userId="167f3b24-aa49-4d1b-b001-4f9180dfa13d" providerId="ADAL" clId="{DB6A8ECF-B9FA-4FA8-839B-D9B55B3C70EB}" dt="2021-06-28T08:26:55.391" v="3495" actId="1076"/>
        <pc:sldMkLst>
          <pc:docMk/>
          <pc:sldMk cId="1842548715" sldId="270"/>
        </pc:sldMkLst>
        <pc:spChg chg="mod">
          <ac:chgData name="Hugo DEMENEZ" userId="167f3b24-aa49-4d1b-b001-4f9180dfa13d" providerId="ADAL" clId="{DB6A8ECF-B9FA-4FA8-839B-D9B55B3C70EB}" dt="2021-06-25T14:11:16.416" v="1657" actId="255"/>
          <ac:spMkLst>
            <pc:docMk/>
            <pc:sldMk cId="1842548715" sldId="270"/>
            <ac:spMk id="2" creationId="{AD3B244E-5A97-4F94-9F40-8DF6174B9BAF}"/>
          </ac:spMkLst>
        </pc:spChg>
        <pc:spChg chg="add del mod ord">
          <ac:chgData name="Hugo DEMENEZ" userId="167f3b24-aa49-4d1b-b001-4f9180dfa13d" providerId="ADAL" clId="{DB6A8ECF-B9FA-4FA8-839B-D9B55B3C70EB}" dt="2021-06-28T07:52:21.392" v="2607" actId="478"/>
          <ac:spMkLst>
            <pc:docMk/>
            <pc:sldMk cId="1842548715" sldId="270"/>
            <ac:spMk id="3" creationId="{780B0ED6-EADB-4814-8DBD-D5B421FB272A}"/>
          </ac:spMkLst>
        </pc:spChg>
        <pc:spChg chg="mod">
          <ac:chgData name="Hugo DEMENEZ" userId="167f3b24-aa49-4d1b-b001-4f9180dfa13d" providerId="ADAL" clId="{DB6A8ECF-B9FA-4FA8-839B-D9B55B3C70EB}" dt="2021-06-25T14:09:51.727" v="1590" actId="20577"/>
          <ac:spMkLst>
            <pc:docMk/>
            <pc:sldMk cId="1842548715" sldId="270"/>
            <ac:spMk id="7" creationId="{C1146890-8E66-47A6-8CED-3BA372404CC7}"/>
          </ac:spMkLst>
        </pc:spChg>
        <pc:spChg chg="mod">
          <ac:chgData name="Hugo DEMENEZ" userId="167f3b24-aa49-4d1b-b001-4f9180dfa13d" providerId="ADAL" clId="{DB6A8ECF-B9FA-4FA8-839B-D9B55B3C70EB}" dt="2021-06-25T14:12:11.690" v="1668"/>
          <ac:spMkLst>
            <pc:docMk/>
            <pc:sldMk cId="1842548715" sldId="270"/>
            <ac:spMk id="8" creationId="{C0C9D16A-0C97-4F42-BC9D-640DB4693B19}"/>
          </ac:spMkLst>
        </pc:spChg>
        <pc:spChg chg="mod">
          <ac:chgData name="Hugo DEMENEZ" userId="167f3b24-aa49-4d1b-b001-4f9180dfa13d" providerId="ADAL" clId="{DB6A8ECF-B9FA-4FA8-839B-D9B55B3C70EB}" dt="2021-06-25T14:12:11.690" v="1668"/>
          <ac:spMkLst>
            <pc:docMk/>
            <pc:sldMk cId="1842548715" sldId="270"/>
            <ac:spMk id="9" creationId="{54CDCD58-AEF2-4E8F-87F9-800B1B4F7D66}"/>
          </ac:spMkLst>
        </pc:spChg>
        <pc:spChg chg="mod">
          <ac:chgData name="Hugo DEMENEZ" userId="167f3b24-aa49-4d1b-b001-4f9180dfa13d" providerId="ADAL" clId="{DB6A8ECF-B9FA-4FA8-839B-D9B55B3C70EB}" dt="2021-06-25T14:12:11.690" v="1668"/>
          <ac:spMkLst>
            <pc:docMk/>
            <pc:sldMk cId="1842548715" sldId="270"/>
            <ac:spMk id="11" creationId="{98812B84-B9B9-4FFF-A067-EDD0354F24AE}"/>
          </ac:spMkLst>
        </pc:spChg>
        <pc:spChg chg="mod">
          <ac:chgData name="Hugo DEMENEZ" userId="167f3b24-aa49-4d1b-b001-4f9180dfa13d" providerId="ADAL" clId="{DB6A8ECF-B9FA-4FA8-839B-D9B55B3C70EB}" dt="2021-06-25T14:12:11.690" v="1668"/>
          <ac:spMkLst>
            <pc:docMk/>
            <pc:sldMk cId="1842548715" sldId="270"/>
            <ac:spMk id="13" creationId="{E5BF5B8E-7337-42A2-AD1B-30165EED9E6D}"/>
          </ac:spMkLst>
        </pc:spChg>
        <pc:spChg chg="mod">
          <ac:chgData name="Hugo DEMENEZ" userId="167f3b24-aa49-4d1b-b001-4f9180dfa13d" providerId="ADAL" clId="{DB6A8ECF-B9FA-4FA8-839B-D9B55B3C70EB}" dt="2021-06-25T14:12:11.690" v="1668"/>
          <ac:spMkLst>
            <pc:docMk/>
            <pc:sldMk cId="1842548715" sldId="270"/>
            <ac:spMk id="15" creationId="{B97AFFFD-CFF1-4B21-8DB3-8DEAB87C65E1}"/>
          </ac:spMkLst>
        </pc:spChg>
        <pc:spChg chg="mod">
          <ac:chgData name="Hugo DEMENEZ" userId="167f3b24-aa49-4d1b-b001-4f9180dfa13d" providerId="ADAL" clId="{DB6A8ECF-B9FA-4FA8-839B-D9B55B3C70EB}" dt="2021-06-25T14:12:11.690" v="1668"/>
          <ac:spMkLst>
            <pc:docMk/>
            <pc:sldMk cId="1842548715" sldId="270"/>
            <ac:spMk id="17" creationId="{5A0552F7-021D-4FC7-9DD6-F54BAFFF2744}"/>
          </ac:spMkLst>
        </pc:spChg>
        <pc:spChg chg="add mod">
          <ac:chgData name="Hugo DEMENEZ" userId="167f3b24-aa49-4d1b-b001-4f9180dfa13d" providerId="ADAL" clId="{DB6A8ECF-B9FA-4FA8-839B-D9B55B3C70EB}" dt="2021-06-28T08:21:22.762" v="3386" actId="164"/>
          <ac:spMkLst>
            <pc:docMk/>
            <pc:sldMk cId="1842548715" sldId="270"/>
            <ac:spMk id="40" creationId="{8BBE3C71-1594-443C-A2C2-E591760F3C0F}"/>
          </ac:spMkLst>
        </pc:spChg>
        <pc:spChg chg="add mod">
          <ac:chgData name="Hugo DEMENEZ" userId="167f3b24-aa49-4d1b-b001-4f9180dfa13d" providerId="ADAL" clId="{DB6A8ECF-B9FA-4FA8-839B-D9B55B3C70EB}" dt="2021-06-28T07:58:56.411" v="2736" actId="164"/>
          <ac:spMkLst>
            <pc:docMk/>
            <pc:sldMk cId="1842548715" sldId="270"/>
            <ac:spMk id="41" creationId="{18FB6F5A-7F3F-4379-8C2C-DC06D033477B}"/>
          </ac:spMkLst>
        </pc:spChg>
        <pc:spChg chg="add mod">
          <ac:chgData name="Hugo DEMENEZ" userId="167f3b24-aa49-4d1b-b001-4f9180dfa13d" providerId="ADAL" clId="{DB6A8ECF-B9FA-4FA8-839B-D9B55B3C70EB}" dt="2021-06-28T07:58:56.411" v="2736" actId="164"/>
          <ac:spMkLst>
            <pc:docMk/>
            <pc:sldMk cId="1842548715" sldId="270"/>
            <ac:spMk id="42" creationId="{32A505F9-F333-4A35-AFB3-FABEAC31824C}"/>
          </ac:spMkLst>
        </pc:spChg>
        <pc:spChg chg="add mod topLvl">
          <ac:chgData name="Hugo DEMENEZ" userId="167f3b24-aa49-4d1b-b001-4f9180dfa13d" providerId="ADAL" clId="{DB6A8ECF-B9FA-4FA8-839B-D9B55B3C70EB}" dt="2021-06-28T08:19:53.491" v="3352" actId="165"/>
          <ac:spMkLst>
            <pc:docMk/>
            <pc:sldMk cId="1842548715" sldId="270"/>
            <ac:spMk id="52" creationId="{3663B44F-901A-4675-90BE-E11486307948}"/>
          </ac:spMkLst>
        </pc:spChg>
        <pc:spChg chg="add del mod">
          <ac:chgData name="Hugo DEMENEZ" userId="167f3b24-aa49-4d1b-b001-4f9180dfa13d" providerId="ADAL" clId="{DB6A8ECF-B9FA-4FA8-839B-D9B55B3C70EB}" dt="2021-06-28T08:01:19.065" v="2756" actId="478"/>
          <ac:spMkLst>
            <pc:docMk/>
            <pc:sldMk cId="1842548715" sldId="270"/>
            <ac:spMk id="53" creationId="{5CBA6E68-6D85-4867-B097-53B99CE2FB2D}"/>
          </ac:spMkLst>
        </pc:spChg>
        <pc:spChg chg="add mod ord topLvl">
          <ac:chgData name="Hugo DEMENEZ" userId="167f3b24-aa49-4d1b-b001-4f9180dfa13d" providerId="ADAL" clId="{DB6A8ECF-B9FA-4FA8-839B-D9B55B3C70EB}" dt="2021-06-28T08:19:53.491" v="3352" actId="165"/>
          <ac:spMkLst>
            <pc:docMk/>
            <pc:sldMk cId="1842548715" sldId="270"/>
            <ac:spMk id="54" creationId="{9093E621-32AF-45F7-9D9C-495205B653EA}"/>
          </ac:spMkLst>
        </pc:spChg>
        <pc:spChg chg="add mod topLvl">
          <ac:chgData name="Hugo DEMENEZ" userId="167f3b24-aa49-4d1b-b001-4f9180dfa13d" providerId="ADAL" clId="{DB6A8ECF-B9FA-4FA8-839B-D9B55B3C70EB}" dt="2021-06-28T08:19:53.491" v="3352" actId="165"/>
          <ac:spMkLst>
            <pc:docMk/>
            <pc:sldMk cId="1842548715" sldId="270"/>
            <ac:spMk id="56" creationId="{5FA723B5-5150-488B-BEEC-13842D921545}"/>
          </ac:spMkLst>
        </pc:spChg>
        <pc:spChg chg="mod topLvl">
          <ac:chgData name="Hugo DEMENEZ" userId="167f3b24-aa49-4d1b-b001-4f9180dfa13d" providerId="ADAL" clId="{DB6A8ECF-B9FA-4FA8-839B-D9B55B3C70EB}" dt="2021-06-28T08:19:53.491" v="3352" actId="165"/>
          <ac:spMkLst>
            <pc:docMk/>
            <pc:sldMk cId="1842548715" sldId="270"/>
            <ac:spMk id="67" creationId="{C8CA5D95-494C-4A24-8A27-0C1C07D4C0CB}"/>
          </ac:spMkLst>
        </pc:spChg>
        <pc:spChg chg="del mod topLvl">
          <ac:chgData name="Hugo DEMENEZ" userId="167f3b24-aa49-4d1b-b001-4f9180dfa13d" providerId="ADAL" clId="{DB6A8ECF-B9FA-4FA8-839B-D9B55B3C70EB}" dt="2021-06-28T08:04:04.631" v="2814" actId="478"/>
          <ac:spMkLst>
            <pc:docMk/>
            <pc:sldMk cId="1842548715" sldId="270"/>
            <ac:spMk id="69" creationId="{0D24A2EE-F6CC-41B2-AFCE-6DFF753D1220}"/>
          </ac:spMkLst>
        </pc:spChg>
        <pc:spChg chg="add mod topLvl">
          <ac:chgData name="Hugo DEMENEZ" userId="167f3b24-aa49-4d1b-b001-4f9180dfa13d" providerId="ADAL" clId="{DB6A8ECF-B9FA-4FA8-839B-D9B55B3C70EB}" dt="2021-06-28T08:19:53.491" v="3352" actId="165"/>
          <ac:spMkLst>
            <pc:docMk/>
            <pc:sldMk cId="1842548715" sldId="270"/>
            <ac:spMk id="71" creationId="{79CBF873-8362-46AD-8291-2C8902B31615}"/>
          </ac:spMkLst>
        </pc:spChg>
        <pc:spChg chg="add mod">
          <ac:chgData name="Hugo DEMENEZ" userId="167f3b24-aa49-4d1b-b001-4f9180dfa13d" providerId="ADAL" clId="{DB6A8ECF-B9FA-4FA8-839B-D9B55B3C70EB}" dt="2021-06-28T08:19:53.491" v="3352" actId="165"/>
          <ac:spMkLst>
            <pc:docMk/>
            <pc:sldMk cId="1842548715" sldId="270"/>
            <ac:spMk id="84" creationId="{C7E231B7-A6FE-48CD-AA47-11C8F6680429}"/>
          </ac:spMkLst>
        </pc:spChg>
        <pc:spChg chg="add mod">
          <ac:chgData name="Hugo DEMENEZ" userId="167f3b24-aa49-4d1b-b001-4f9180dfa13d" providerId="ADAL" clId="{DB6A8ECF-B9FA-4FA8-839B-D9B55B3C70EB}" dt="2021-06-28T08:20:23.745" v="3357" actId="14100"/>
          <ac:spMkLst>
            <pc:docMk/>
            <pc:sldMk cId="1842548715" sldId="270"/>
            <ac:spMk id="85" creationId="{87FBCA08-EB4F-4825-BEA1-3F50A952635B}"/>
          </ac:spMkLst>
        </pc:spChg>
        <pc:spChg chg="add mod">
          <ac:chgData name="Hugo DEMENEZ" userId="167f3b24-aa49-4d1b-b001-4f9180dfa13d" providerId="ADAL" clId="{DB6A8ECF-B9FA-4FA8-839B-D9B55B3C70EB}" dt="2021-06-28T08:20:19.339" v="3355" actId="14100"/>
          <ac:spMkLst>
            <pc:docMk/>
            <pc:sldMk cId="1842548715" sldId="270"/>
            <ac:spMk id="86" creationId="{04939267-7BC6-407D-8D66-681C73EB8CAA}"/>
          </ac:spMkLst>
        </pc:spChg>
        <pc:spChg chg="add mod">
          <ac:chgData name="Hugo DEMENEZ" userId="167f3b24-aa49-4d1b-b001-4f9180dfa13d" providerId="ADAL" clId="{DB6A8ECF-B9FA-4FA8-839B-D9B55B3C70EB}" dt="2021-06-28T08:20:09.334" v="3354" actId="14100"/>
          <ac:spMkLst>
            <pc:docMk/>
            <pc:sldMk cId="1842548715" sldId="270"/>
            <ac:spMk id="87" creationId="{B308A942-F24A-4DF8-83D6-B819521403D3}"/>
          </ac:spMkLst>
        </pc:spChg>
        <pc:spChg chg="add mod">
          <ac:chgData name="Hugo DEMENEZ" userId="167f3b24-aa49-4d1b-b001-4f9180dfa13d" providerId="ADAL" clId="{DB6A8ECF-B9FA-4FA8-839B-D9B55B3C70EB}" dt="2021-06-28T08:21:22.762" v="3386" actId="164"/>
          <ac:spMkLst>
            <pc:docMk/>
            <pc:sldMk cId="1842548715" sldId="270"/>
            <ac:spMk id="95" creationId="{B6C4C23E-25B6-470F-8ECC-81CC34EF1875}"/>
          </ac:spMkLst>
        </pc:spChg>
        <pc:grpChg chg="add mod">
          <ac:chgData name="Hugo DEMENEZ" userId="167f3b24-aa49-4d1b-b001-4f9180dfa13d" providerId="ADAL" clId="{DB6A8ECF-B9FA-4FA8-839B-D9B55B3C70EB}" dt="2021-06-25T14:12:11.690" v="1668"/>
          <ac:grpSpMkLst>
            <pc:docMk/>
            <pc:sldMk cId="1842548715" sldId="270"/>
            <ac:grpSpMk id="6" creationId="{34F755C9-7689-4096-84A4-FA9B0669629D}"/>
          </ac:grpSpMkLst>
        </pc:grpChg>
        <pc:grpChg chg="add del mod topLvl">
          <ac:chgData name="Hugo DEMENEZ" userId="167f3b24-aa49-4d1b-b001-4f9180dfa13d" providerId="ADAL" clId="{DB6A8ECF-B9FA-4FA8-839B-D9B55B3C70EB}" dt="2021-06-28T08:23:41.489" v="3435" actId="165"/>
          <ac:grpSpMkLst>
            <pc:docMk/>
            <pc:sldMk cId="1842548715" sldId="270"/>
            <ac:grpSpMk id="39" creationId="{81EFBC42-60D4-430B-BD4E-45065ABA8260}"/>
          </ac:grpSpMkLst>
        </pc:grpChg>
        <pc:grpChg chg="add del mod">
          <ac:chgData name="Hugo DEMENEZ" userId="167f3b24-aa49-4d1b-b001-4f9180dfa13d" providerId="ADAL" clId="{DB6A8ECF-B9FA-4FA8-839B-D9B55B3C70EB}" dt="2021-06-28T08:17:24.716" v="3331" actId="478"/>
          <ac:grpSpMkLst>
            <pc:docMk/>
            <pc:sldMk cId="1842548715" sldId="270"/>
            <ac:grpSpMk id="43" creationId="{0005A134-5879-4171-AE77-ED8C229BDD6C}"/>
          </ac:grpSpMkLst>
        </pc:grpChg>
        <pc:grpChg chg="add del mod">
          <ac:chgData name="Hugo DEMENEZ" userId="167f3b24-aa49-4d1b-b001-4f9180dfa13d" providerId="ADAL" clId="{DB6A8ECF-B9FA-4FA8-839B-D9B55B3C70EB}" dt="2021-06-28T08:07:08.568" v="2874" actId="165"/>
          <ac:grpSpMkLst>
            <pc:docMk/>
            <pc:sldMk cId="1842548715" sldId="270"/>
            <ac:grpSpMk id="55" creationId="{7538E9B0-AED8-4FFB-9875-025A50E6BCE0}"/>
          </ac:grpSpMkLst>
        </pc:grpChg>
        <pc:grpChg chg="add del mod topLvl">
          <ac:chgData name="Hugo DEMENEZ" userId="167f3b24-aa49-4d1b-b001-4f9180dfa13d" providerId="ADAL" clId="{DB6A8ECF-B9FA-4FA8-839B-D9B55B3C70EB}" dt="2021-06-28T08:05:09.445" v="2840" actId="165"/>
          <ac:grpSpMkLst>
            <pc:docMk/>
            <pc:sldMk cId="1842548715" sldId="270"/>
            <ac:grpSpMk id="58" creationId="{069BE3B6-FDC4-4B57-8AA1-72368B39A3DE}"/>
          </ac:grpSpMkLst>
        </pc:grpChg>
        <pc:grpChg chg="add del mod topLvl">
          <ac:chgData name="Hugo DEMENEZ" userId="167f3b24-aa49-4d1b-b001-4f9180dfa13d" providerId="ADAL" clId="{DB6A8ECF-B9FA-4FA8-839B-D9B55B3C70EB}" dt="2021-06-28T08:05:09.445" v="2840" actId="165"/>
          <ac:grpSpMkLst>
            <pc:docMk/>
            <pc:sldMk cId="1842548715" sldId="270"/>
            <ac:grpSpMk id="64" creationId="{9325E833-CEF0-4B42-AFEC-B0D00F793215}"/>
          </ac:grpSpMkLst>
        </pc:grpChg>
        <pc:grpChg chg="add del mod">
          <ac:chgData name="Hugo DEMENEZ" userId="167f3b24-aa49-4d1b-b001-4f9180dfa13d" providerId="ADAL" clId="{DB6A8ECF-B9FA-4FA8-839B-D9B55B3C70EB}" dt="2021-06-28T08:05:06.027" v="2839" actId="165"/>
          <ac:grpSpMkLst>
            <pc:docMk/>
            <pc:sldMk cId="1842548715" sldId="270"/>
            <ac:grpSpMk id="65" creationId="{63932C53-D476-4E3A-A65E-24900AA5CD1B}"/>
          </ac:grpSpMkLst>
        </pc:grpChg>
        <pc:grpChg chg="add del mod">
          <ac:chgData name="Hugo DEMENEZ" userId="167f3b24-aa49-4d1b-b001-4f9180dfa13d" providerId="ADAL" clId="{DB6A8ECF-B9FA-4FA8-839B-D9B55B3C70EB}" dt="2021-06-28T08:04:04.631" v="2814" actId="478"/>
          <ac:grpSpMkLst>
            <pc:docMk/>
            <pc:sldMk cId="1842548715" sldId="270"/>
            <ac:grpSpMk id="66" creationId="{BF878880-9138-4E35-BE69-C1086BF11F7C}"/>
          </ac:grpSpMkLst>
        </pc:grpChg>
        <pc:grpChg chg="add del mod">
          <ac:chgData name="Hugo DEMENEZ" userId="167f3b24-aa49-4d1b-b001-4f9180dfa13d" providerId="ADAL" clId="{DB6A8ECF-B9FA-4FA8-839B-D9B55B3C70EB}" dt="2021-06-28T08:15:59.128" v="3318" actId="165"/>
          <ac:grpSpMkLst>
            <pc:docMk/>
            <pc:sldMk cId="1842548715" sldId="270"/>
            <ac:grpSpMk id="70" creationId="{5D763F6C-D5A8-4621-886E-0D6FF138706C}"/>
          </ac:grpSpMkLst>
        </pc:grpChg>
        <pc:grpChg chg="add del mod">
          <ac:chgData name="Hugo DEMENEZ" userId="167f3b24-aa49-4d1b-b001-4f9180dfa13d" providerId="ADAL" clId="{DB6A8ECF-B9FA-4FA8-839B-D9B55B3C70EB}" dt="2021-06-28T08:08:34.020" v="3101" actId="165"/>
          <ac:grpSpMkLst>
            <pc:docMk/>
            <pc:sldMk cId="1842548715" sldId="270"/>
            <ac:grpSpMk id="72" creationId="{CAF1520A-54A8-43DF-B63A-C0A4C21B76FD}"/>
          </ac:grpSpMkLst>
        </pc:grpChg>
        <pc:grpChg chg="add del mod">
          <ac:chgData name="Hugo DEMENEZ" userId="167f3b24-aa49-4d1b-b001-4f9180dfa13d" providerId="ADAL" clId="{DB6A8ECF-B9FA-4FA8-839B-D9B55B3C70EB}" dt="2021-06-28T08:05:41.390" v="2852" actId="165"/>
          <ac:grpSpMkLst>
            <pc:docMk/>
            <pc:sldMk cId="1842548715" sldId="270"/>
            <ac:grpSpMk id="73" creationId="{456A2846-77C2-43F9-8FEE-B26AC955F863}"/>
          </ac:grpSpMkLst>
        </pc:grpChg>
        <pc:grpChg chg="add mod topLvl">
          <ac:chgData name="Hugo DEMENEZ" userId="167f3b24-aa49-4d1b-b001-4f9180dfa13d" providerId="ADAL" clId="{DB6A8ECF-B9FA-4FA8-839B-D9B55B3C70EB}" dt="2021-06-28T08:19:53.491" v="3352" actId="165"/>
          <ac:grpSpMkLst>
            <pc:docMk/>
            <pc:sldMk cId="1842548715" sldId="270"/>
            <ac:grpSpMk id="74" creationId="{84B2D089-4F37-4452-B195-EF111827E190}"/>
          </ac:grpSpMkLst>
        </pc:grpChg>
        <pc:grpChg chg="add del mod topLvl">
          <ac:chgData name="Hugo DEMENEZ" userId="167f3b24-aa49-4d1b-b001-4f9180dfa13d" providerId="ADAL" clId="{DB6A8ECF-B9FA-4FA8-839B-D9B55B3C70EB}" dt="2021-06-28T08:15:36.232" v="3314" actId="165"/>
          <ac:grpSpMkLst>
            <pc:docMk/>
            <pc:sldMk cId="1842548715" sldId="270"/>
            <ac:grpSpMk id="75" creationId="{8FC4C018-0E1F-4347-A3F0-2B2178C12EC0}"/>
          </ac:grpSpMkLst>
        </pc:grpChg>
        <pc:grpChg chg="add del mod">
          <ac:chgData name="Hugo DEMENEZ" userId="167f3b24-aa49-4d1b-b001-4f9180dfa13d" providerId="ADAL" clId="{DB6A8ECF-B9FA-4FA8-839B-D9B55B3C70EB}" dt="2021-06-28T08:15:26.360" v="3311" actId="165"/>
          <ac:grpSpMkLst>
            <pc:docMk/>
            <pc:sldMk cId="1842548715" sldId="270"/>
            <ac:grpSpMk id="80" creationId="{7A5B203A-9293-452D-B793-4019E8CDC106}"/>
          </ac:grpSpMkLst>
        </pc:grpChg>
        <pc:grpChg chg="add mod ord topLvl">
          <ac:chgData name="Hugo DEMENEZ" userId="167f3b24-aa49-4d1b-b001-4f9180dfa13d" providerId="ADAL" clId="{DB6A8ECF-B9FA-4FA8-839B-D9B55B3C70EB}" dt="2021-06-28T08:19:53.491" v="3352" actId="165"/>
          <ac:grpSpMkLst>
            <pc:docMk/>
            <pc:sldMk cId="1842548715" sldId="270"/>
            <ac:grpSpMk id="81" creationId="{15B289EF-64E6-40A9-A9C2-93E4AF6B01CB}"/>
          </ac:grpSpMkLst>
        </pc:grpChg>
        <pc:grpChg chg="add del mod">
          <ac:chgData name="Hugo DEMENEZ" userId="167f3b24-aa49-4d1b-b001-4f9180dfa13d" providerId="ADAL" clId="{DB6A8ECF-B9FA-4FA8-839B-D9B55B3C70EB}" dt="2021-06-28T08:15:00.047" v="3308" actId="165"/>
          <ac:grpSpMkLst>
            <pc:docMk/>
            <pc:sldMk cId="1842548715" sldId="270"/>
            <ac:grpSpMk id="82" creationId="{094D3745-813D-46CC-8966-3CA671F6B0D4}"/>
          </ac:grpSpMkLst>
        </pc:grpChg>
        <pc:grpChg chg="add del mod">
          <ac:chgData name="Hugo DEMENEZ" userId="167f3b24-aa49-4d1b-b001-4f9180dfa13d" providerId="ADAL" clId="{DB6A8ECF-B9FA-4FA8-839B-D9B55B3C70EB}" dt="2021-06-28T08:16:09.390" v="3320" actId="165"/>
          <ac:grpSpMkLst>
            <pc:docMk/>
            <pc:sldMk cId="1842548715" sldId="270"/>
            <ac:grpSpMk id="83" creationId="{3FD4D8A6-3696-4E47-95D0-CADB93D41019}"/>
          </ac:grpSpMkLst>
        </pc:grpChg>
        <pc:grpChg chg="add mod topLvl">
          <ac:chgData name="Hugo DEMENEZ" userId="167f3b24-aa49-4d1b-b001-4f9180dfa13d" providerId="ADAL" clId="{DB6A8ECF-B9FA-4FA8-839B-D9B55B3C70EB}" dt="2021-06-28T08:20:39.509" v="3359" actId="164"/>
          <ac:grpSpMkLst>
            <pc:docMk/>
            <pc:sldMk cId="1842548715" sldId="270"/>
            <ac:grpSpMk id="88" creationId="{E0F04979-04D4-4FD6-855A-80F1B7E30EA5}"/>
          </ac:grpSpMkLst>
        </pc:grpChg>
        <pc:grpChg chg="add mod">
          <ac:chgData name="Hugo DEMENEZ" userId="167f3b24-aa49-4d1b-b001-4f9180dfa13d" providerId="ADAL" clId="{DB6A8ECF-B9FA-4FA8-839B-D9B55B3C70EB}" dt="2021-06-28T08:19:53.491" v="3352" actId="165"/>
          <ac:grpSpMkLst>
            <pc:docMk/>
            <pc:sldMk cId="1842548715" sldId="270"/>
            <ac:grpSpMk id="89" creationId="{20661B31-07F4-44D6-8EDA-3182E884CEBF}"/>
          </ac:grpSpMkLst>
        </pc:grpChg>
        <pc:grpChg chg="add mod topLvl">
          <ac:chgData name="Hugo DEMENEZ" userId="167f3b24-aa49-4d1b-b001-4f9180dfa13d" providerId="ADAL" clId="{DB6A8ECF-B9FA-4FA8-839B-D9B55B3C70EB}" dt="2021-06-28T08:20:39.509" v="3359" actId="164"/>
          <ac:grpSpMkLst>
            <pc:docMk/>
            <pc:sldMk cId="1842548715" sldId="270"/>
            <ac:grpSpMk id="90" creationId="{15F3E21E-FD7D-4AC5-8AB2-CD90C788015F}"/>
          </ac:grpSpMkLst>
        </pc:grpChg>
        <pc:grpChg chg="add mod topLvl">
          <ac:chgData name="Hugo DEMENEZ" userId="167f3b24-aa49-4d1b-b001-4f9180dfa13d" providerId="ADAL" clId="{DB6A8ECF-B9FA-4FA8-839B-D9B55B3C70EB}" dt="2021-06-28T08:20:39.509" v="3359" actId="164"/>
          <ac:grpSpMkLst>
            <pc:docMk/>
            <pc:sldMk cId="1842548715" sldId="270"/>
            <ac:grpSpMk id="91" creationId="{BD24A904-6487-4C8B-952B-A74F815A0197}"/>
          </ac:grpSpMkLst>
        </pc:grpChg>
        <pc:grpChg chg="add mod topLvl">
          <ac:chgData name="Hugo DEMENEZ" userId="167f3b24-aa49-4d1b-b001-4f9180dfa13d" providerId="ADAL" clId="{DB6A8ECF-B9FA-4FA8-839B-D9B55B3C70EB}" dt="2021-06-28T08:20:39.509" v="3359" actId="164"/>
          <ac:grpSpMkLst>
            <pc:docMk/>
            <pc:sldMk cId="1842548715" sldId="270"/>
            <ac:grpSpMk id="92" creationId="{55DEF633-E486-4FDF-B785-FE1B1C2B5402}"/>
          </ac:grpSpMkLst>
        </pc:grpChg>
        <pc:grpChg chg="add del mod">
          <ac:chgData name="Hugo DEMENEZ" userId="167f3b24-aa49-4d1b-b001-4f9180dfa13d" providerId="ADAL" clId="{DB6A8ECF-B9FA-4FA8-839B-D9B55B3C70EB}" dt="2021-06-28T08:19:53.491" v="3352" actId="165"/>
          <ac:grpSpMkLst>
            <pc:docMk/>
            <pc:sldMk cId="1842548715" sldId="270"/>
            <ac:grpSpMk id="93" creationId="{72C1EDCB-974D-430C-8452-01356AC107B3}"/>
          </ac:grpSpMkLst>
        </pc:grpChg>
        <pc:grpChg chg="add mod">
          <ac:chgData name="Hugo DEMENEZ" userId="167f3b24-aa49-4d1b-b001-4f9180dfa13d" providerId="ADAL" clId="{DB6A8ECF-B9FA-4FA8-839B-D9B55B3C70EB}" dt="2021-06-28T08:21:22.762" v="3386" actId="164"/>
          <ac:grpSpMkLst>
            <pc:docMk/>
            <pc:sldMk cId="1842548715" sldId="270"/>
            <ac:grpSpMk id="94" creationId="{7D44C112-EF4B-45BD-8A20-D61F3E3E53CB}"/>
          </ac:grpSpMkLst>
        </pc:grpChg>
        <pc:grpChg chg="add mod">
          <ac:chgData name="Hugo DEMENEZ" userId="167f3b24-aa49-4d1b-b001-4f9180dfa13d" providerId="ADAL" clId="{DB6A8ECF-B9FA-4FA8-839B-D9B55B3C70EB}" dt="2021-06-28T08:21:19.927" v="3385" actId="164"/>
          <ac:grpSpMkLst>
            <pc:docMk/>
            <pc:sldMk cId="1842548715" sldId="270"/>
            <ac:grpSpMk id="96" creationId="{EEF69645-9BCC-400C-B946-2A9B144EA63B}"/>
          </ac:grpSpMkLst>
        </pc:grpChg>
        <pc:grpChg chg="add mod">
          <ac:chgData name="Hugo DEMENEZ" userId="167f3b24-aa49-4d1b-b001-4f9180dfa13d" providerId="ADAL" clId="{DB6A8ECF-B9FA-4FA8-839B-D9B55B3C70EB}" dt="2021-06-28T08:26:55.391" v="3495" actId="1076"/>
          <ac:grpSpMkLst>
            <pc:docMk/>
            <pc:sldMk cId="1842548715" sldId="270"/>
            <ac:grpSpMk id="97" creationId="{7C238EA0-0C94-4D18-8286-491DC7EB0CAB}"/>
          </ac:grpSpMkLst>
        </pc:grpChg>
        <pc:grpChg chg="add del mod">
          <ac:chgData name="Hugo DEMENEZ" userId="167f3b24-aa49-4d1b-b001-4f9180dfa13d" providerId="ADAL" clId="{DB6A8ECF-B9FA-4FA8-839B-D9B55B3C70EB}" dt="2021-06-28T08:23:37.227" v="3433" actId="165"/>
          <ac:grpSpMkLst>
            <pc:docMk/>
            <pc:sldMk cId="1842548715" sldId="270"/>
            <ac:grpSpMk id="98" creationId="{E72CAC1A-3D0C-4503-8D24-567946AF5420}"/>
          </ac:grpSpMkLst>
        </pc:grpChg>
        <pc:grpChg chg="add mod">
          <ac:chgData name="Hugo DEMENEZ" userId="167f3b24-aa49-4d1b-b001-4f9180dfa13d" providerId="ADAL" clId="{DB6A8ECF-B9FA-4FA8-839B-D9B55B3C70EB}" dt="2021-06-28T08:26:53.381" v="3494" actId="1076"/>
          <ac:grpSpMkLst>
            <pc:docMk/>
            <pc:sldMk cId="1842548715" sldId="270"/>
            <ac:grpSpMk id="130" creationId="{5AE3380D-EDF9-4D82-97CD-9920C5A5BE79}"/>
          </ac:grpSpMkLst>
        </pc:grpChg>
        <pc:picChg chg="add mod topLvl">
          <ac:chgData name="Hugo DEMENEZ" userId="167f3b24-aa49-4d1b-b001-4f9180dfa13d" providerId="ADAL" clId="{DB6A8ECF-B9FA-4FA8-839B-D9B55B3C70EB}" dt="2021-06-28T08:26:51.028" v="3493" actId="164"/>
          <ac:picMkLst>
            <pc:docMk/>
            <pc:sldMk cId="1842548715" sldId="270"/>
            <ac:picMk id="20" creationId="{16800DD9-879B-4696-AB77-C861B6C9E744}"/>
          </ac:picMkLst>
        </pc:picChg>
        <pc:picChg chg="add mod topLvl">
          <ac:chgData name="Hugo DEMENEZ" userId="167f3b24-aa49-4d1b-b001-4f9180dfa13d" providerId="ADAL" clId="{DB6A8ECF-B9FA-4FA8-839B-D9B55B3C70EB}" dt="2021-06-28T08:26:51.028" v="3493" actId="164"/>
          <ac:picMkLst>
            <pc:docMk/>
            <pc:sldMk cId="1842548715" sldId="270"/>
            <ac:picMk id="22" creationId="{41456A8C-86AD-4EB0-B0C9-BBB9C084BA98}"/>
          </ac:picMkLst>
        </pc:picChg>
        <pc:picChg chg="del">
          <ac:chgData name="Hugo DEMENEZ" userId="167f3b24-aa49-4d1b-b001-4f9180dfa13d" providerId="ADAL" clId="{DB6A8ECF-B9FA-4FA8-839B-D9B55B3C70EB}" dt="2021-06-28T07:54:27.790" v="2624" actId="478"/>
          <ac:picMkLst>
            <pc:docMk/>
            <pc:sldMk cId="1842548715" sldId="270"/>
            <ac:picMk id="23" creationId="{EF2D661A-283C-4BC3-99D6-44250E7B7775}"/>
          </ac:picMkLst>
        </pc:picChg>
        <pc:picChg chg="del">
          <ac:chgData name="Hugo DEMENEZ" userId="167f3b24-aa49-4d1b-b001-4f9180dfa13d" providerId="ADAL" clId="{DB6A8ECF-B9FA-4FA8-839B-D9B55B3C70EB}" dt="2021-06-28T07:54:01.483" v="2620" actId="478"/>
          <ac:picMkLst>
            <pc:docMk/>
            <pc:sldMk cId="1842548715" sldId="270"/>
            <ac:picMk id="24" creationId="{FCC213B3-0691-4D30-8051-CCDFE89898C7}"/>
          </ac:picMkLst>
        </pc:picChg>
        <pc:picChg chg="del">
          <ac:chgData name="Hugo DEMENEZ" userId="167f3b24-aa49-4d1b-b001-4f9180dfa13d" providerId="ADAL" clId="{DB6A8ECF-B9FA-4FA8-839B-D9B55B3C70EB}" dt="2021-06-28T07:53:20.182" v="2615" actId="478"/>
          <ac:picMkLst>
            <pc:docMk/>
            <pc:sldMk cId="1842548715" sldId="270"/>
            <ac:picMk id="25" creationId="{81D59D70-F9A8-4A9C-BD4E-D7C1657C885C}"/>
          </ac:picMkLst>
        </pc:picChg>
        <pc:picChg chg="del">
          <ac:chgData name="Hugo DEMENEZ" userId="167f3b24-aa49-4d1b-b001-4f9180dfa13d" providerId="ADAL" clId="{DB6A8ECF-B9FA-4FA8-839B-D9B55B3C70EB}" dt="2021-06-28T07:52:50.772" v="2610" actId="478"/>
          <ac:picMkLst>
            <pc:docMk/>
            <pc:sldMk cId="1842548715" sldId="270"/>
            <ac:picMk id="26" creationId="{1FD63014-B725-4D8F-9CA9-B8C91A226B22}"/>
          </ac:picMkLst>
        </pc:picChg>
        <pc:picChg chg="del mod">
          <ac:chgData name="Hugo DEMENEZ" userId="167f3b24-aa49-4d1b-b001-4f9180dfa13d" providerId="ADAL" clId="{DB6A8ECF-B9FA-4FA8-839B-D9B55B3C70EB}" dt="2021-06-28T08:11:22.825" v="3287" actId="478"/>
          <ac:picMkLst>
            <pc:docMk/>
            <pc:sldMk cId="1842548715" sldId="270"/>
            <ac:picMk id="27" creationId="{72847DF2-F2C3-4216-9389-8EAA76BDE9CC}"/>
          </ac:picMkLst>
        </pc:picChg>
        <pc:picChg chg="add del mod">
          <ac:chgData name="Hugo DEMENEZ" userId="167f3b24-aa49-4d1b-b001-4f9180dfa13d" providerId="ADAL" clId="{DB6A8ECF-B9FA-4FA8-839B-D9B55B3C70EB}" dt="2021-06-28T07:53:50.059" v="2618" actId="478"/>
          <ac:picMkLst>
            <pc:docMk/>
            <pc:sldMk cId="1842548715" sldId="270"/>
            <ac:picMk id="30" creationId="{9E76FB5D-155F-43DF-AA0A-3A16CE98FBE3}"/>
          </ac:picMkLst>
        </pc:picChg>
        <pc:picChg chg="add mod topLvl">
          <ac:chgData name="Hugo DEMENEZ" userId="167f3b24-aa49-4d1b-b001-4f9180dfa13d" providerId="ADAL" clId="{DB6A8ECF-B9FA-4FA8-839B-D9B55B3C70EB}" dt="2021-06-28T08:26:51.028" v="3493" actId="164"/>
          <ac:picMkLst>
            <pc:docMk/>
            <pc:sldMk cId="1842548715" sldId="270"/>
            <ac:picMk id="34" creationId="{3665850E-0639-4984-B411-69BB09F79034}"/>
          </ac:picMkLst>
        </pc:picChg>
        <pc:picChg chg="add mod topLvl">
          <ac:chgData name="Hugo DEMENEZ" userId="167f3b24-aa49-4d1b-b001-4f9180dfa13d" providerId="ADAL" clId="{DB6A8ECF-B9FA-4FA8-839B-D9B55B3C70EB}" dt="2021-06-28T08:26:51.028" v="3493" actId="164"/>
          <ac:picMkLst>
            <pc:docMk/>
            <pc:sldMk cId="1842548715" sldId="270"/>
            <ac:picMk id="36" creationId="{D16FA18D-DF31-44AC-864D-B50545A4132B}"/>
          </ac:picMkLst>
        </pc:picChg>
        <pc:picChg chg="add mod ord topLvl">
          <ac:chgData name="Hugo DEMENEZ" userId="167f3b24-aa49-4d1b-b001-4f9180dfa13d" providerId="ADAL" clId="{DB6A8ECF-B9FA-4FA8-839B-D9B55B3C70EB}" dt="2021-06-28T08:19:53.491" v="3352" actId="165"/>
          <ac:picMkLst>
            <pc:docMk/>
            <pc:sldMk cId="1842548715" sldId="270"/>
            <ac:picMk id="45" creationId="{09ACA1E6-195C-4AA2-9398-8FCEB1B12182}"/>
          </ac:picMkLst>
        </pc:picChg>
        <pc:picChg chg="add mod ord topLvl">
          <ac:chgData name="Hugo DEMENEZ" userId="167f3b24-aa49-4d1b-b001-4f9180dfa13d" providerId="ADAL" clId="{DB6A8ECF-B9FA-4FA8-839B-D9B55B3C70EB}" dt="2021-06-28T08:19:53.491" v="3352" actId="165"/>
          <ac:picMkLst>
            <pc:docMk/>
            <pc:sldMk cId="1842548715" sldId="270"/>
            <ac:picMk id="47" creationId="{38005E55-D7B5-422F-B575-77EF0BF02256}"/>
          </ac:picMkLst>
        </pc:picChg>
        <pc:picChg chg="add del mod">
          <ac:chgData name="Hugo DEMENEZ" userId="167f3b24-aa49-4d1b-b001-4f9180dfa13d" providerId="ADAL" clId="{DB6A8ECF-B9FA-4FA8-839B-D9B55B3C70EB}" dt="2021-06-28T08:02:10.684" v="2776" actId="21"/>
          <ac:picMkLst>
            <pc:docMk/>
            <pc:sldMk cId="1842548715" sldId="270"/>
            <ac:picMk id="49" creationId="{BD0C63C3-7BBC-4D15-809D-158438B6DC94}"/>
          </ac:picMkLst>
        </pc:picChg>
        <pc:picChg chg="add mod topLvl">
          <ac:chgData name="Hugo DEMENEZ" userId="167f3b24-aa49-4d1b-b001-4f9180dfa13d" providerId="ADAL" clId="{DB6A8ECF-B9FA-4FA8-839B-D9B55B3C70EB}" dt="2021-06-28T08:19:53.491" v="3352" actId="165"/>
          <ac:picMkLst>
            <pc:docMk/>
            <pc:sldMk cId="1842548715" sldId="270"/>
            <ac:picMk id="51" creationId="{593FFE95-281C-488D-BFD1-2DC655C69AAE}"/>
          </ac:picMkLst>
        </pc:picChg>
        <pc:picChg chg="add mod topLvl">
          <ac:chgData name="Hugo DEMENEZ" userId="167f3b24-aa49-4d1b-b001-4f9180dfa13d" providerId="ADAL" clId="{DB6A8ECF-B9FA-4FA8-839B-D9B55B3C70EB}" dt="2021-06-28T08:19:53.491" v="3352" actId="165"/>
          <ac:picMkLst>
            <pc:docMk/>
            <pc:sldMk cId="1842548715" sldId="270"/>
            <ac:picMk id="57" creationId="{FA284B0F-1B84-461F-8EF7-AAA8E4D5F0CB}"/>
          </ac:picMkLst>
        </pc:picChg>
        <pc:picChg chg="del mod">
          <ac:chgData name="Hugo DEMENEZ" userId="167f3b24-aa49-4d1b-b001-4f9180dfa13d" providerId="ADAL" clId="{DB6A8ECF-B9FA-4FA8-839B-D9B55B3C70EB}" dt="2021-06-28T08:04:01.084" v="2811" actId="478"/>
          <ac:picMkLst>
            <pc:docMk/>
            <pc:sldMk cId="1842548715" sldId="270"/>
            <ac:picMk id="68" creationId="{5EB2BE3D-9CDD-4AC7-9751-1FD81D206CBB}"/>
          </ac:picMkLst>
        </pc:picChg>
        <pc:cxnChg chg="mod">
          <ac:chgData name="Hugo DEMENEZ" userId="167f3b24-aa49-4d1b-b001-4f9180dfa13d" providerId="ADAL" clId="{DB6A8ECF-B9FA-4FA8-839B-D9B55B3C70EB}" dt="2021-06-25T14:12:11.690" v="1668"/>
          <ac:cxnSpMkLst>
            <pc:docMk/>
            <pc:sldMk cId="1842548715" sldId="270"/>
            <ac:cxnSpMk id="10" creationId="{4FA4074B-7081-424B-A9AD-124D65810C86}"/>
          </ac:cxnSpMkLst>
        </pc:cxnChg>
        <pc:cxnChg chg="mod">
          <ac:chgData name="Hugo DEMENEZ" userId="167f3b24-aa49-4d1b-b001-4f9180dfa13d" providerId="ADAL" clId="{DB6A8ECF-B9FA-4FA8-839B-D9B55B3C70EB}" dt="2021-06-25T14:12:11.690" v="1668"/>
          <ac:cxnSpMkLst>
            <pc:docMk/>
            <pc:sldMk cId="1842548715" sldId="270"/>
            <ac:cxnSpMk id="12" creationId="{D873135C-D3BF-4220-A300-58789CB1F465}"/>
          </ac:cxnSpMkLst>
        </pc:cxnChg>
        <pc:cxnChg chg="mod">
          <ac:chgData name="Hugo DEMENEZ" userId="167f3b24-aa49-4d1b-b001-4f9180dfa13d" providerId="ADAL" clId="{DB6A8ECF-B9FA-4FA8-839B-D9B55B3C70EB}" dt="2021-06-25T14:12:11.690" v="1668"/>
          <ac:cxnSpMkLst>
            <pc:docMk/>
            <pc:sldMk cId="1842548715" sldId="270"/>
            <ac:cxnSpMk id="14" creationId="{8BDBD1CE-1FB8-41E5-82C7-5E9836050B41}"/>
          </ac:cxnSpMkLst>
        </pc:cxnChg>
        <pc:cxnChg chg="mod">
          <ac:chgData name="Hugo DEMENEZ" userId="167f3b24-aa49-4d1b-b001-4f9180dfa13d" providerId="ADAL" clId="{DB6A8ECF-B9FA-4FA8-839B-D9B55B3C70EB}" dt="2021-06-25T14:12:11.690" v="1668"/>
          <ac:cxnSpMkLst>
            <pc:docMk/>
            <pc:sldMk cId="1842548715" sldId="270"/>
            <ac:cxnSpMk id="16" creationId="{0512760E-563F-4277-9D45-C7E665CDB5B8}"/>
          </ac:cxnSpMkLst>
        </pc:cxnChg>
        <pc:cxnChg chg="mod">
          <ac:chgData name="Hugo DEMENEZ" userId="167f3b24-aa49-4d1b-b001-4f9180dfa13d" providerId="ADAL" clId="{DB6A8ECF-B9FA-4FA8-839B-D9B55B3C70EB}" dt="2021-06-25T14:12:11.690" v="1668"/>
          <ac:cxnSpMkLst>
            <pc:docMk/>
            <pc:sldMk cId="1842548715" sldId="270"/>
            <ac:cxnSpMk id="18" creationId="{5E0DE3FB-A02C-4C9F-9789-4A15E977BD94}"/>
          </ac:cxnSpMkLst>
        </pc:cxnChg>
        <pc:cxnChg chg="mod topLvl">
          <ac:chgData name="Hugo DEMENEZ" userId="167f3b24-aa49-4d1b-b001-4f9180dfa13d" providerId="ADAL" clId="{DB6A8ECF-B9FA-4FA8-839B-D9B55B3C70EB}" dt="2021-06-28T08:26:51.028" v="3493" actId="164"/>
          <ac:cxnSpMkLst>
            <pc:docMk/>
            <pc:sldMk cId="1842548715" sldId="270"/>
            <ac:cxnSpMk id="28" creationId="{0A223137-2A90-418F-82CA-48A3CED12439}"/>
          </ac:cxnSpMkLst>
        </pc:cxnChg>
        <pc:cxnChg chg="mod topLvl">
          <ac:chgData name="Hugo DEMENEZ" userId="167f3b24-aa49-4d1b-b001-4f9180dfa13d" providerId="ADAL" clId="{DB6A8ECF-B9FA-4FA8-839B-D9B55B3C70EB}" dt="2021-06-28T08:26:51.028" v="3493" actId="164"/>
          <ac:cxnSpMkLst>
            <pc:docMk/>
            <pc:sldMk cId="1842548715" sldId="270"/>
            <ac:cxnSpMk id="32" creationId="{3FE1C7F1-6004-48E2-B11E-95A4ADF97B8E}"/>
          </ac:cxnSpMkLst>
        </pc:cxnChg>
        <pc:cxnChg chg="mod topLvl">
          <ac:chgData name="Hugo DEMENEZ" userId="167f3b24-aa49-4d1b-b001-4f9180dfa13d" providerId="ADAL" clId="{DB6A8ECF-B9FA-4FA8-839B-D9B55B3C70EB}" dt="2021-06-28T08:26:51.028" v="3493" actId="164"/>
          <ac:cxnSpMkLst>
            <pc:docMk/>
            <pc:sldMk cId="1842548715" sldId="270"/>
            <ac:cxnSpMk id="33" creationId="{0B282B73-38C3-497B-93E3-0C3946DD4991}"/>
          </ac:cxnSpMkLst>
        </pc:cxnChg>
        <pc:cxnChg chg="add del mod">
          <ac:chgData name="Hugo DEMENEZ" userId="167f3b24-aa49-4d1b-b001-4f9180dfa13d" providerId="ADAL" clId="{DB6A8ECF-B9FA-4FA8-839B-D9B55B3C70EB}" dt="2021-06-28T07:55:32.479" v="2681" actId="478"/>
          <ac:cxnSpMkLst>
            <pc:docMk/>
            <pc:sldMk cId="1842548715" sldId="270"/>
            <ac:cxnSpMk id="38" creationId="{15C339ED-2088-4C8D-8731-C2E4FC24A976}"/>
          </ac:cxnSpMkLst>
        </pc:cxnChg>
        <pc:cxnChg chg="add mod topLvl">
          <ac:chgData name="Hugo DEMENEZ" userId="167f3b24-aa49-4d1b-b001-4f9180dfa13d" providerId="ADAL" clId="{DB6A8ECF-B9FA-4FA8-839B-D9B55B3C70EB}" dt="2021-06-28T08:19:53.491" v="3352" actId="165"/>
          <ac:cxnSpMkLst>
            <pc:docMk/>
            <pc:sldMk cId="1842548715" sldId="270"/>
            <ac:cxnSpMk id="60" creationId="{A72F1315-4D0F-4750-A032-D78C9337180F}"/>
          </ac:cxnSpMkLst>
        </pc:cxnChg>
        <pc:cxnChg chg="add del mod">
          <ac:chgData name="Hugo DEMENEZ" userId="167f3b24-aa49-4d1b-b001-4f9180dfa13d" providerId="ADAL" clId="{DB6A8ECF-B9FA-4FA8-839B-D9B55B3C70EB}" dt="2021-06-28T08:03:11.601" v="2793" actId="478"/>
          <ac:cxnSpMkLst>
            <pc:docMk/>
            <pc:sldMk cId="1842548715" sldId="270"/>
            <ac:cxnSpMk id="61" creationId="{B4603E21-9540-4132-94C5-56F7640BC722}"/>
          </ac:cxnSpMkLst>
        </pc:cxnChg>
        <pc:cxnChg chg="add mod topLvl">
          <ac:chgData name="Hugo DEMENEZ" userId="167f3b24-aa49-4d1b-b001-4f9180dfa13d" providerId="ADAL" clId="{DB6A8ECF-B9FA-4FA8-839B-D9B55B3C70EB}" dt="2021-06-28T08:19:53.491" v="3352" actId="165"/>
          <ac:cxnSpMkLst>
            <pc:docMk/>
            <pc:sldMk cId="1842548715" sldId="270"/>
            <ac:cxnSpMk id="63" creationId="{D300F7A4-8BA4-48BB-94A9-738B4EDAED03}"/>
          </ac:cxnSpMkLst>
        </pc:cxnChg>
        <pc:cxnChg chg="add mod topLvl">
          <ac:chgData name="Hugo DEMENEZ" userId="167f3b24-aa49-4d1b-b001-4f9180dfa13d" providerId="ADAL" clId="{DB6A8ECF-B9FA-4FA8-839B-D9B55B3C70EB}" dt="2021-06-28T08:19:53.491" v="3352" actId="165"/>
          <ac:cxnSpMkLst>
            <pc:docMk/>
            <pc:sldMk cId="1842548715" sldId="270"/>
            <ac:cxnSpMk id="76" creationId="{4B5A1DEA-9200-469B-81D0-2A26E8368E72}"/>
          </ac:cxnSpMkLst>
        </pc:cxnChg>
      </pc:sldChg>
      <pc:sldChg chg="addSp delSp modSp add mod ord modTransition">
        <pc:chgData name="Hugo DEMENEZ" userId="167f3b24-aa49-4d1b-b001-4f9180dfa13d" providerId="ADAL" clId="{DB6A8ECF-B9FA-4FA8-839B-D9B55B3C70EB}" dt="2021-06-28T07:08:46.621" v="2247" actId="1076"/>
        <pc:sldMkLst>
          <pc:docMk/>
          <pc:sldMk cId="3353433274" sldId="271"/>
        </pc:sldMkLst>
        <pc:spChg chg="mod">
          <ac:chgData name="Hugo DEMENEZ" userId="167f3b24-aa49-4d1b-b001-4f9180dfa13d" providerId="ADAL" clId="{DB6A8ECF-B9FA-4FA8-839B-D9B55B3C70EB}" dt="2021-06-25T14:11:09.816" v="1656" actId="255"/>
          <ac:spMkLst>
            <pc:docMk/>
            <pc:sldMk cId="3353433274" sldId="271"/>
            <ac:spMk id="2" creationId="{AD3B244E-5A97-4F94-9F40-8DF6174B9BAF}"/>
          </ac:spMkLst>
        </pc:spChg>
        <pc:spChg chg="mod">
          <ac:chgData name="Hugo DEMENEZ" userId="167f3b24-aa49-4d1b-b001-4f9180dfa13d" providerId="ADAL" clId="{DB6A8ECF-B9FA-4FA8-839B-D9B55B3C70EB}" dt="2021-06-25T14:16:38.879" v="1721" actId="20577"/>
          <ac:spMkLst>
            <pc:docMk/>
            <pc:sldMk cId="3353433274" sldId="271"/>
            <ac:spMk id="7" creationId="{C1146890-8E66-47A6-8CED-3BA372404CC7}"/>
          </ac:spMkLst>
        </pc:spChg>
        <pc:spChg chg="mod">
          <ac:chgData name="Hugo DEMENEZ" userId="167f3b24-aa49-4d1b-b001-4f9180dfa13d" providerId="ADAL" clId="{DB6A8ECF-B9FA-4FA8-839B-D9B55B3C70EB}" dt="2021-06-25T14:12:34.059" v="1674"/>
          <ac:spMkLst>
            <pc:docMk/>
            <pc:sldMk cId="3353433274" sldId="271"/>
            <ac:spMk id="8" creationId="{389101AF-8FC3-4CC2-90DF-DBD29D2CBD3D}"/>
          </ac:spMkLst>
        </pc:spChg>
        <pc:spChg chg="mod">
          <ac:chgData name="Hugo DEMENEZ" userId="167f3b24-aa49-4d1b-b001-4f9180dfa13d" providerId="ADAL" clId="{DB6A8ECF-B9FA-4FA8-839B-D9B55B3C70EB}" dt="2021-06-25T14:12:34.059" v="1674"/>
          <ac:spMkLst>
            <pc:docMk/>
            <pc:sldMk cId="3353433274" sldId="271"/>
            <ac:spMk id="9" creationId="{0CA19E17-7CAC-4F09-9C2E-64F36E3B031E}"/>
          </ac:spMkLst>
        </pc:spChg>
        <pc:spChg chg="mod">
          <ac:chgData name="Hugo DEMENEZ" userId="167f3b24-aa49-4d1b-b001-4f9180dfa13d" providerId="ADAL" clId="{DB6A8ECF-B9FA-4FA8-839B-D9B55B3C70EB}" dt="2021-06-25T14:12:34.059" v="1674"/>
          <ac:spMkLst>
            <pc:docMk/>
            <pc:sldMk cId="3353433274" sldId="271"/>
            <ac:spMk id="11" creationId="{D6AA030E-60F0-4F99-B97C-321E196F649C}"/>
          </ac:spMkLst>
        </pc:spChg>
        <pc:spChg chg="mod">
          <ac:chgData name="Hugo DEMENEZ" userId="167f3b24-aa49-4d1b-b001-4f9180dfa13d" providerId="ADAL" clId="{DB6A8ECF-B9FA-4FA8-839B-D9B55B3C70EB}" dt="2021-06-25T14:12:34.059" v="1674"/>
          <ac:spMkLst>
            <pc:docMk/>
            <pc:sldMk cId="3353433274" sldId="271"/>
            <ac:spMk id="13" creationId="{5DAEE203-272E-4C39-A6D4-3D7D636CAB06}"/>
          </ac:spMkLst>
        </pc:spChg>
        <pc:spChg chg="mod">
          <ac:chgData name="Hugo DEMENEZ" userId="167f3b24-aa49-4d1b-b001-4f9180dfa13d" providerId="ADAL" clId="{DB6A8ECF-B9FA-4FA8-839B-D9B55B3C70EB}" dt="2021-06-25T14:12:34.059" v="1674"/>
          <ac:spMkLst>
            <pc:docMk/>
            <pc:sldMk cId="3353433274" sldId="271"/>
            <ac:spMk id="15" creationId="{A0B63286-EC2B-4B8A-80DA-151DC1A09539}"/>
          </ac:spMkLst>
        </pc:spChg>
        <pc:spChg chg="mod">
          <ac:chgData name="Hugo DEMENEZ" userId="167f3b24-aa49-4d1b-b001-4f9180dfa13d" providerId="ADAL" clId="{DB6A8ECF-B9FA-4FA8-839B-D9B55B3C70EB}" dt="2021-06-25T14:12:34.059" v="1674"/>
          <ac:spMkLst>
            <pc:docMk/>
            <pc:sldMk cId="3353433274" sldId="271"/>
            <ac:spMk id="17" creationId="{EB8E6328-1FF1-4B16-8884-7279D576A28B}"/>
          </ac:spMkLst>
        </pc:spChg>
        <pc:spChg chg="mod">
          <ac:chgData name="Hugo DEMENEZ" userId="167f3b24-aa49-4d1b-b001-4f9180dfa13d" providerId="ADAL" clId="{DB6A8ECF-B9FA-4FA8-839B-D9B55B3C70EB}" dt="2021-06-28T07:08:35.659" v="2246" actId="404"/>
          <ac:spMkLst>
            <pc:docMk/>
            <pc:sldMk cId="3353433274" sldId="271"/>
            <ac:spMk id="23" creationId="{35961C24-0CA9-4C44-B95F-4994CA6C7DB9}"/>
          </ac:spMkLst>
        </pc:spChg>
        <pc:spChg chg="mod">
          <ac:chgData name="Hugo DEMENEZ" userId="167f3b24-aa49-4d1b-b001-4f9180dfa13d" providerId="ADAL" clId="{DB6A8ECF-B9FA-4FA8-839B-D9B55B3C70EB}" dt="2021-06-28T07:08:35.659" v="2246" actId="404"/>
          <ac:spMkLst>
            <pc:docMk/>
            <pc:sldMk cId="3353433274" sldId="271"/>
            <ac:spMk id="24" creationId="{BD20119E-42A0-49D3-B39A-8A7CFF667677}"/>
          </ac:spMkLst>
        </pc:spChg>
        <pc:spChg chg="mod">
          <ac:chgData name="Hugo DEMENEZ" userId="167f3b24-aa49-4d1b-b001-4f9180dfa13d" providerId="ADAL" clId="{DB6A8ECF-B9FA-4FA8-839B-D9B55B3C70EB}" dt="2021-06-28T07:08:35.659" v="2246" actId="404"/>
          <ac:spMkLst>
            <pc:docMk/>
            <pc:sldMk cId="3353433274" sldId="271"/>
            <ac:spMk id="27" creationId="{959060F4-B799-4E5C-9EB7-C751161C11CC}"/>
          </ac:spMkLst>
        </pc:spChg>
        <pc:spChg chg="mod">
          <ac:chgData name="Hugo DEMENEZ" userId="167f3b24-aa49-4d1b-b001-4f9180dfa13d" providerId="ADAL" clId="{DB6A8ECF-B9FA-4FA8-839B-D9B55B3C70EB}" dt="2021-06-28T07:08:35.659" v="2246" actId="404"/>
          <ac:spMkLst>
            <pc:docMk/>
            <pc:sldMk cId="3353433274" sldId="271"/>
            <ac:spMk id="28" creationId="{3C938014-EDE2-45B8-8074-80F11E49CB73}"/>
          </ac:spMkLst>
        </pc:spChg>
        <pc:spChg chg="mod">
          <ac:chgData name="Hugo DEMENEZ" userId="167f3b24-aa49-4d1b-b001-4f9180dfa13d" providerId="ADAL" clId="{DB6A8ECF-B9FA-4FA8-839B-D9B55B3C70EB}" dt="2021-06-28T07:08:35.659" v="2246" actId="404"/>
          <ac:spMkLst>
            <pc:docMk/>
            <pc:sldMk cId="3353433274" sldId="271"/>
            <ac:spMk id="29" creationId="{E9881DC8-4754-4074-80E2-92143321C408}"/>
          </ac:spMkLst>
        </pc:spChg>
        <pc:spChg chg="mod">
          <ac:chgData name="Hugo DEMENEZ" userId="167f3b24-aa49-4d1b-b001-4f9180dfa13d" providerId="ADAL" clId="{DB6A8ECF-B9FA-4FA8-839B-D9B55B3C70EB}" dt="2021-06-28T07:08:35.659" v="2246" actId="404"/>
          <ac:spMkLst>
            <pc:docMk/>
            <pc:sldMk cId="3353433274" sldId="271"/>
            <ac:spMk id="30" creationId="{43D02B48-50D7-4D6E-BF96-2E1BC7D3CA48}"/>
          </ac:spMkLst>
        </pc:spChg>
        <pc:spChg chg="mod">
          <ac:chgData name="Hugo DEMENEZ" userId="167f3b24-aa49-4d1b-b001-4f9180dfa13d" providerId="ADAL" clId="{DB6A8ECF-B9FA-4FA8-839B-D9B55B3C70EB}" dt="2021-06-28T07:08:35.659" v="2246" actId="404"/>
          <ac:spMkLst>
            <pc:docMk/>
            <pc:sldMk cId="3353433274" sldId="271"/>
            <ac:spMk id="33" creationId="{994E7BF9-3C54-4B9B-AD25-D893B8E871FB}"/>
          </ac:spMkLst>
        </pc:spChg>
        <pc:spChg chg="mod">
          <ac:chgData name="Hugo DEMENEZ" userId="167f3b24-aa49-4d1b-b001-4f9180dfa13d" providerId="ADAL" clId="{DB6A8ECF-B9FA-4FA8-839B-D9B55B3C70EB}" dt="2021-06-28T07:08:35.659" v="2246" actId="404"/>
          <ac:spMkLst>
            <pc:docMk/>
            <pc:sldMk cId="3353433274" sldId="271"/>
            <ac:spMk id="34" creationId="{6ECF6C74-27DD-40F0-A70C-7B96C4F02DE3}"/>
          </ac:spMkLst>
        </pc:spChg>
        <pc:spChg chg="mod">
          <ac:chgData name="Hugo DEMENEZ" userId="167f3b24-aa49-4d1b-b001-4f9180dfa13d" providerId="ADAL" clId="{DB6A8ECF-B9FA-4FA8-839B-D9B55B3C70EB}" dt="2021-06-28T07:08:35.659" v="2246" actId="404"/>
          <ac:spMkLst>
            <pc:docMk/>
            <pc:sldMk cId="3353433274" sldId="271"/>
            <ac:spMk id="37" creationId="{5C64BB84-4E35-439D-9694-9E3786EFAC53}"/>
          </ac:spMkLst>
        </pc:spChg>
        <pc:spChg chg="mod">
          <ac:chgData name="Hugo DEMENEZ" userId="167f3b24-aa49-4d1b-b001-4f9180dfa13d" providerId="ADAL" clId="{DB6A8ECF-B9FA-4FA8-839B-D9B55B3C70EB}" dt="2021-06-28T07:08:35.659" v="2246" actId="404"/>
          <ac:spMkLst>
            <pc:docMk/>
            <pc:sldMk cId="3353433274" sldId="271"/>
            <ac:spMk id="38" creationId="{7EFF6006-BF57-4BAF-B56D-DFBB131883B1}"/>
          </ac:spMkLst>
        </pc:spChg>
        <pc:spChg chg="mod">
          <ac:chgData name="Hugo DEMENEZ" userId="167f3b24-aa49-4d1b-b001-4f9180dfa13d" providerId="ADAL" clId="{DB6A8ECF-B9FA-4FA8-839B-D9B55B3C70EB}" dt="2021-06-28T07:08:35.659" v="2246" actId="404"/>
          <ac:spMkLst>
            <pc:docMk/>
            <pc:sldMk cId="3353433274" sldId="271"/>
            <ac:spMk id="39" creationId="{C20E8006-FBF1-48A1-BC7E-96B2BBD59EF9}"/>
          </ac:spMkLst>
        </pc:spChg>
        <pc:spChg chg="mod">
          <ac:chgData name="Hugo DEMENEZ" userId="167f3b24-aa49-4d1b-b001-4f9180dfa13d" providerId="ADAL" clId="{DB6A8ECF-B9FA-4FA8-839B-D9B55B3C70EB}" dt="2021-06-28T07:08:35.659" v="2246" actId="404"/>
          <ac:spMkLst>
            <pc:docMk/>
            <pc:sldMk cId="3353433274" sldId="271"/>
            <ac:spMk id="40" creationId="{AAF2D433-2175-4AA0-AFEF-8C07DD91A624}"/>
          </ac:spMkLst>
        </pc:spChg>
        <pc:grpChg chg="add mod">
          <ac:chgData name="Hugo DEMENEZ" userId="167f3b24-aa49-4d1b-b001-4f9180dfa13d" providerId="ADAL" clId="{DB6A8ECF-B9FA-4FA8-839B-D9B55B3C70EB}" dt="2021-06-25T14:12:34.059" v="1674"/>
          <ac:grpSpMkLst>
            <pc:docMk/>
            <pc:sldMk cId="3353433274" sldId="271"/>
            <ac:grpSpMk id="6" creationId="{0608C926-9298-41E3-A58D-AEF7D3A62CF6}"/>
          </ac:grpSpMkLst>
        </pc:grpChg>
        <pc:grpChg chg="add mod">
          <ac:chgData name="Hugo DEMENEZ" userId="167f3b24-aa49-4d1b-b001-4f9180dfa13d" providerId="ADAL" clId="{DB6A8ECF-B9FA-4FA8-839B-D9B55B3C70EB}" dt="2021-06-28T07:08:46.621" v="2247" actId="1076"/>
          <ac:grpSpMkLst>
            <pc:docMk/>
            <pc:sldMk cId="3353433274" sldId="271"/>
            <ac:grpSpMk id="21" creationId="{9393081E-D164-461C-94BE-338C6F7F159D}"/>
          </ac:grpSpMkLst>
        </pc:grpChg>
        <pc:grpChg chg="mod">
          <ac:chgData name="Hugo DEMENEZ" userId="167f3b24-aa49-4d1b-b001-4f9180dfa13d" providerId="ADAL" clId="{DB6A8ECF-B9FA-4FA8-839B-D9B55B3C70EB}" dt="2021-06-28T07:07:58.063" v="2225"/>
          <ac:grpSpMkLst>
            <pc:docMk/>
            <pc:sldMk cId="3353433274" sldId="271"/>
            <ac:grpSpMk id="31" creationId="{AA14A73E-E2D8-4C7B-9CB1-08BF931DC3BE}"/>
          </ac:grpSpMkLst>
        </pc:grpChg>
        <pc:grpChg chg="mod">
          <ac:chgData name="Hugo DEMENEZ" userId="167f3b24-aa49-4d1b-b001-4f9180dfa13d" providerId="ADAL" clId="{DB6A8ECF-B9FA-4FA8-839B-D9B55B3C70EB}" dt="2021-06-28T07:07:58.063" v="2225"/>
          <ac:grpSpMkLst>
            <pc:docMk/>
            <pc:sldMk cId="3353433274" sldId="271"/>
            <ac:grpSpMk id="32" creationId="{5747F7EC-8FF6-47C8-BCA7-2E95DEBC525E}"/>
          </ac:grpSpMkLst>
        </pc:grpChg>
        <pc:picChg chg="del">
          <ac:chgData name="Hugo DEMENEZ" userId="167f3b24-aa49-4d1b-b001-4f9180dfa13d" providerId="ADAL" clId="{DB6A8ECF-B9FA-4FA8-839B-D9B55B3C70EB}" dt="2021-06-28T07:06:19.175" v="2215" actId="478"/>
          <ac:picMkLst>
            <pc:docMk/>
            <pc:sldMk cId="3353433274" sldId="271"/>
            <ac:picMk id="19" creationId="{6E344A70-807D-45F2-BFAD-AC4666EDE3C9}"/>
          </ac:picMkLst>
        </pc:picChg>
        <pc:picChg chg="add del mod">
          <ac:chgData name="Hugo DEMENEZ" userId="167f3b24-aa49-4d1b-b001-4f9180dfa13d" providerId="ADAL" clId="{DB6A8ECF-B9FA-4FA8-839B-D9B55B3C70EB}" dt="2021-06-28T07:07:35.739" v="2224" actId="478"/>
          <ac:picMkLst>
            <pc:docMk/>
            <pc:sldMk cId="3353433274" sldId="271"/>
            <ac:picMk id="20" creationId="{29024063-2BF2-435B-BAA1-38A2757CA65E}"/>
          </ac:picMkLst>
        </pc:picChg>
        <pc:picChg chg="mod">
          <ac:chgData name="Hugo DEMENEZ" userId="167f3b24-aa49-4d1b-b001-4f9180dfa13d" providerId="ADAL" clId="{DB6A8ECF-B9FA-4FA8-839B-D9B55B3C70EB}" dt="2021-06-28T07:07:58.063" v="2225"/>
          <ac:picMkLst>
            <pc:docMk/>
            <pc:sldMk cId="3353433274" sldId="271"/>
            <ac:picMk id="22" creationId="{4522AFA1-0342-4D50-821F-8F63DB80CE00}"/>
          </ac:picMkLst>
        </pc:picChg>
        <pc:cxnChg chg="mod">
          <ac:chgData name="Hugo DEMENEZ" userId="167f3b24-aa49-4d1b-b001-4f9180dfa13d" providerId="ADAL" clId="{DB6A8ECF-B9FA-4FA8-839B-D9B55B3C70EB}" dt="2021-06-25T14:12:34.059" v="1674"/>
          <ac:cxnSpMkLst>
            <pc:docMk/>
            <pc:sldMk cId="3353433274" sldId="271"/>
            <ac:cxnSpMk id="10" creationId="{3D2E8BD6-AFC9-4387-9C2D-28F3E0E0A00C}"/>
          </ac:cxnSpMkLst>
        </pc:cxnChg>
        <pc:cxnChg chg="mod">
          <ac:chgData name="Hugo DEMENEZ" userId="167f3b24-aa49-4d1b-b001-4f9180dfa13d" providerId="ADAL" clId="{DB6A8ECF-B9FA-4FA8-839B-D9B55B3C70EB}" dt="2021-06-25T14:12:34.059" v="1674"/>
          <ac:cxnSpMkLst>
            <pc:docMk/>
            <pc:sldMk cId="3353433274" sldId="271"/>
            <ac:cxnSpMk id="12" creationId="{D023242C-98E1-473E-9042-EB22A5B611D0}"/>
          </ac:cxnSpMkLst>
        </pc:cxnChg>
        <pc:cxnChg chg="mod">
          <ac:chgData name="Hugo DEMENEZ" userId="167f3b24-aa49-4d1b-b001-4f9180dfa13d" providerId="ADAL" clId="{DB6A8ECF-B9FA-4FA8-839B-D9B55B3C70EB}" dt="2021-06-25T14:12:34.059" v="1674"/>
          <ac:cxnSpMkLst>
            <pc:docMk/>
            <pc:sldMk cId="3353433274" sldId="271"/>
            <ac:cxnSpMk id="14" creationId="{C228B1EC-0C23-4094-9271-960B0DC642CD}"/>
          </ac:cxnSpMkLst>
        </pc:cxnChg>
        <pc:cxnChg chg="mod">
          <ac:chgData name="Hugo DEMENEZ" userId="167f3b24-aa49-4d1b-b001-4f9180dfa13d" providerId="ADAL" clId="{DB6A8ECF-B9FA-4FA8-839B-D9B55B3C70EB}" dt="2021-06-25T14:12:34.059" v="1674"/>
          <ac:cxnSpMkLst>
            <pc:docMk/>
            <pc:sldMk cId="3353433274" sldId="271"/>
            <ac:cxnSpMk id="16" creationId="{FBFFF912-DE54-468A-A1A4-D274EC1637B2}"/>
          </ac:cxnSpMkLst>
        </pc:cxnChg>
        <pc:cxnChg chg="mod">
          <ac:chgData name="Hugo DEMENEZ" userId="167f3b24-aa49-4d1b-b001-4f9180dfa13d" providerId="ADAL" clId="{DB6A8ECF-B9FA-4FA8-839B-D9B55B3C70EB}" dt="2021-06-25T14:12:34.059" v="1674"/>
          <ac:cxnSpMkLst>
            <pc:docMk/>
            <pc:sldMk cId="3353433274" sldId="271"/>
            <ac:cxnSpMk id="18" creationId="{6D5905B5-F596-4BF0-9751-87D39E620519}"/>
          </ac:cxnSpMkLst>
        </pc:cxnChg>
        <pc:cxnChg chg="mod">
          <ac:chgData name="Hugo DEMENEZ" userId="167f3b24-aa49-4d1b-b001-4f9180dfa13d" providerId="ADAL" clId="{DB6A8ECF-B9FA-4FA8-839B-D9B55B3C70EB}" dt="2021-06-28T07:07:58.063" v="2225"/>
          <ac:cxnSpMkLst>
            <pc:docMk/>
            <pc:sldMk cId="3353433274" sldId="271"/>
            <ac:cxnSpMk id="25" creationId="{B351D8A3-5A9D-4FCE-B023-AC38669A6043}"/>
          </ac:cxnSpMkLst>
        </pc:cxnChg>
        <pc:cxnChg chg="mod">
          <ac:chgData name="Hugo DEMENEZ" userId="167f3b24-aa49-4d1b-b001-4f9180dfa13d" providerId="ADAL" clId="{DB6A8ECF-B9FA-4FA8-839B-D9B55B3C70EB}" dt="2021-06-28T07:07:58.063" v="2225"/>
          <ac:cxnSpMkLst>
            <pc:docMk/>
            <pc:sldMk cId="3353433274" sldId="271"/>
            <ac:cxnSpMk id="26" creationId="{9F535066-7FA7-4D60-9B15-9514D90A767D}"/>
          </ac:cxnSpMkLst>
        </pc:cxnChg>
        <pc:cxnChg chg="mod">
          <ac:chgData name="Hugo DEMENEZ" userId="167f3b24-aa49-4d1b-b001-4f9180dfa13d" providerId="ADAL" clId="{DB6A8ECF-B9FA-4FA8-839B-D9B55B3C70EB}" dt="2021-06-28T07:07:58.063" v="2225"/>
          <ac:cxnSpMkLst>
            <pc:docMk/>
            <pc:sldMk cId="3353433274" sldId="271"/>
            <ac:cxnSpMk id="35" creationId="{03F27B9D-7AF8-4F23-9972-CEC04A400A7D}"/>
          </ac:cxnSpMkLst>
        </pc:cxnChg>
        <pc:cxnChg chg="mod">
          <ac:chgData name="Hugo DEMENEZ" userId="167f3b24-aa49-4d1b-b001-4f9180dfa13d" providerId="ADAL" clId="{DB6A8ECF-B9FA-4FA8-839B-D9B55B3C70EB}" dt="2021-06-28T07:07:58.063" v="2225"/>
          <ac:cxnSpMkLst>
            <pc:docMk/>
            <pc:sldMk cId="3353433274" sldId="271"/>
            <ac:cxnSpMk id="36" creationId="{36149F02-71AC-4190-A977-E3567BA24EA5}"/>
          </ac:cxnSpMkLst>
        </pc:cxnChg>
      </pc:sldChg>
      <pc:sldChg chg="addSp delSp modSp add mod ord modTransition modNotesTx">
        <pc:chgData name="Hugo DEMENEZ" userId="167f3b24-aa49-4d1b-b001-4f9180dfa13d" providerId="ADAL" clId="{DB6A8ECF-B9FA-4FA8-839B-D9B55B3C70EB}" dt="2021-06-28T08:41:04.685" v="3714" actId="20577"/>
        <pc:sldMkLst>
          <pc:docMk/>
          <pc:sldMk cId="1366020437" sldId="272"/>
        </pc:sldMkLst>
        <pc:spChg chg="mod">
          <ac:chgData name="Hugo DEMENEZ" userId="167f3b24-aa49-4d1b-b001-4f9180dfa13d" providerId="ADAL" clId="{DB6A8ECF-B9FA-4FA8-839B-D9B55B3C70EB}" dt="2021-06-25T14:13:48.002" v="1705" actId="20577"/>
          <ac:spMkLst>
            <pc:docMk/>
            <pc:sldMk cId="1366020437" sldId="272"/>
            <ac:spMk id="2" creationId="{9CB1B839-D4B0-4C35-92A4-4F66790EFC94}"/>
          </ac:spMkLst>
        </pc:spChg>
        <pc:spChg chg="mod">
          <ac:chgData name="Hugo DEMENEZ" userId="167f3b24-aa49-4d1b-b001-4f9180dfa13d" providerId="ADAL" clId="{DB6A8ECF-B9FA-4FA8-839B-D9B55B3C70EB}" dt="2021-06-25T14:13:43.845" v="1704" actId="207"/>
          <ac:spMkLst>
            <pc:docMk/>
            <pc:sldMk cId="1366020437" sldId="272"/>
            <ac:spMk id="14" creationId="{2EC69272-36AB-43F6-9D7F-12F0E4C06071}"/>
          </ac:spMkLst>
        </pc:spChg>
        <pc:spChg chg="mod">
          <ac:chgData name="Hugo DEMENEZ" userId="167f3b24-aa49-4d1b-b001-4f9180dfa13d" providerId="ADAL" clId="{DB6A8ECF-B9FA-4FA8-839B-D9B55B3C70EB}" dt="2021-06-25T14:13:35.359" v="1702" actId="207"/>
          <ac:spMkLst>
            <pc:docMk/>
            <pc:sldMk cId="1366020437" sldId="272"/>
            <ac:spMk id="16" creationId="{62F99C8C-48DE-4208-A449-2C7FA26B9838}"/>
          </ac:spMkLst>
        </pc:spChg>
        <pc:picChg chg="del">
          <ac:chgData name="Hugo DEMENEZ" userId="167f3b24-aa49-4d1b-b001-4f9180dfa13d" providerId="ADAL" clId="{DB6A8ECF-B9FA-4FA8-839B-D9B55B3C70EB}" dt="2021-06-25T14:13:49.051" v="1706" actId="478"/>
          <ac:picMkLst>
            <pc:docMk/>
            <pc:sldMk cId="1366020437" sldId="272"/>
            <ac:picMk id="6" creationId="{6CFF8CC7-30FE-42FC-8E8A-872CD5327C92}"/>
          </ac:picMkLst>
        </pc:picChg>
        <pc:picChg chg="add mod">
          <ac:chgData name="Hugo DEMENEZ" userId="167f3b24-aa49-4d1b-b001-4f9180dfa13d" providerId="ADAL" clId="{DB6A8ECF-B9FA-4FA8-839B-D9B55B3C70EB}" dt="2021-06-25T14:15:05.684" v="1709" actId="1076"/>
          <ac:picMkLst>
            <pc:docMk/>
            <pc:sldMk cId="1366020437" sldId="272"/>
            <ac:picMk id="7" creationId="{B71C8E08-9F44-4046-9876-4E27DA643327}"/>
          </ac:picMkLst>
        </pc:picChg>
      </pc:sldChg>
      <pc:sldChg chg="addSp delSp modSp add mod">
        <pc:chgData name="Hugo DEMENEZ" userId="167f3b24-aa49-4d1b-b001-4f9180dfa13d" providerId="ADAL" clId="{DB6A8ECF-B9FA-4FA8-839B-D9B55B3C70EB}" dt="2021-06-28T07:16:25.847" v="2345" actId="1076"/>
        <pc:sldMkLst>
          <pc:docMk/>
          <pc:sldMk cId="931534793" sldId="273"/>
        </pc:sldMkLst>
        <pc:spChg chg="mod">
          <ac:chgData name="Hugo DEMENEZ" userId="167f3b24-aa49-4d1b-b001-4f9180dfa13d" providerId="ADAL" clId="{DB6A8ECF-B9FA-4FA8-839B-D9B55B3C70EB}" dt="2021-06-25T14:16:49.273" v="1745" actId="20577"/>
          <ac:spMkLst>
            <pc:docMk/>
            <pc:sldMk cId="931534793" sldId="273"/>
            <ac:spMk id="2" creationId="{AD3B244E-5A97-4F94-9F40-8DF6174B9BAF}"/>
          </ac:spMkLst>
        </pc:spChg>
        <pc:spChg chg="mod">
          <ac:chgData name="Hugo DEMENEZ" userId="167f3b24-aa49-4d1b-b001-4f9180dfa13d" providerId="ADAL" clId="{DB6A8ECF-B9FA-4FA8-839B-D9B55B3C70EB}" dt="2021-06-25T14:17:28.765" v="1784" actId="20577"/>
          <ac:spMkLst>
            <pc:docMk/>
            <pc:sldMk cId="931534793" sldId="273"/>
            <ac:spMk id="7" creationId="{C1146890-8E66-47A6-8CED-3BA372404CC7}"/>
          </ac:spMkLst>
        </pc:spChg>
        <pc:spChg chg="add del mod">
          <ac:chgData name="Hugo DEMENEZ" userId="167f3b24-aa49-4d1b-b001-4f9180dfa13d" providerId="ADAL" clId="{DB6A8ECF-B9FA-4FA8-839B-D9B55B3C70EB}" dt="2021-06-28T07:13:44.031" v="2268" actId="478"/>
          <ac:spMkLst>
            <pc:docMk/>
            <pc:sldMk cId="931534793" sldId="273"/>
            <ac:spMk id="25" creationId="{005D0989-E0EB-402C-9D65-2D5D8B7910A7}"/>
          </ac:spMkLst>
        </pc:spChg>
        <pc:spChg chg="add mod ord">
          <ac:chgData name="Hugo DEMENEZ" userId="167f3b24-aa49-4d1b-b001-4f9180dfa13d" providerId="ADAL" clId="{DB6A8ECF-B9FA-4FA8-839B-D9B55B3C70EB}" dt="2021-06-28T07:14:36.760" v="2285" actId="164"/>
          <ac:spMkLst>
            <pc:docMk/>
            <pc:sldMk cId="931534793" sldId="273"/>
            <ac:spMk id="28" creationId="{283655CE-4807-4386-81B7-176CD44E4A5D}"/>
          </ac:spMkLst>
        </pc:spChg>
        <pc:spChg chg="add mod ord">
          <ac:chgData name="Hugo DEMENEZ" userId="167f3b24-aa49-4d1b-b001-4f9180dfa13d" providerId="ADAL" clId="{DB6A8ECF-B9FA-4FA8-839B-D9B55B3C70EB}" dt="2021-06-28T07:16:12.665" v="2342" actId="164"/>
          <ac:spMkLst>
            <pc:docMk/>
            <pc:sldMk cId="931534793" sldId="273"/>
            <ac:spMk id="34" creationId="{1D12C48C-B3C7-4787-8F33-E3BCE018F48E}"/>
          </ac:spMkLst>
        </pc:spChg>
        <pc:grpChg chg="add mod">
          <ac:chgData name="Hugo DEMENEZ" userId="167f3b24-aa49-4d1b-b001-4f9180dfa13d" providerId="ADAL" clId="{DB6A8ECF-B9FA-4FA8-839B-D9B55B3C70EB}" dt="2021-06-28T07:14:39.479" v="2286" actId="1076"/>
          <ac:grpSpMkLst>
            <pc:docMk/>
            <pc:sldMk cId="931534793" sldId="273"/>
            <ac:grpSpMk id="29" creationId="{728FB533-6D0A-4027-B8AB-680406520EEC}"/>
          </ac:grpSpMkLst>
        </pc:grpChg>
        <pc:grpChg chg="add mod">
          <ac:chgData name="Hugo DEMENEZ" userId="167f3b24-aa49-4d1b-b001-4f9180dfa13d" providerId="ADAL" clId="{DB6A8ECF-B9FA-4FA8-839B-D9B55B3C70EB}" dt="2021-06-28T07:16:18.550" v="2343" actId="1076"/>
          <ac:grpSpMkLst>
            <pc:docMk/>
            <pc:sldMk cId="931534793" sldId="273"/>
            <ac:grpSpMk id="32" creationId="{33DF3A2F-600F-41ED-8E10-7EC9BF2D4E50}"/>
          </ac:grpSpMkLst>
        </pc:grpChg>
        <pc:picChg chg="del mod">
          <ac:chgData name="Hugo DEMENEZ" userId="167f3b24-aa49-4d1b-b001-4f9180dfa13d" providerId="ADAL" clId="{DB6A8ECF-B9FA-4FA8-839B-D9B55B3C70EB}" dt="2021-06-28T07:15:42.087" v="2332" actId="478"/>
          <ac:picMkLst>
            <pc:docMk/>
            <pc:sldMk cId="931534793" sldId="273"/>
            <ac:picMk id="3" creationId="{5A362804-2D67-4EA5-812F-B6149B97AECD}"/>
          </ac:picMkLst>
        </pc:picChg>
        <pc:picChg chg="mod">
          <ac:chgData name="Hugo DEMENEZ" userId="167f3b24-aa49-4d1b-b001-4f9180dfa13d" providerId="ADAL" clId="{DB6A8ECF-B9FA-4FA8-839B-D9B55B3C70EB}" dt="2021-06-28T07:16:25.847" v="2345" actId="1076"/>
          <ac:picMkLst>
            <pc:docMk/>
            <pc:sldMk cId="931534793" sldId="273"/>
            <ac:picMk id="19" creationId="{1C457EFA-0234-4F9F-BE13-45F58B4C157F}"/>
          </ac:picMkLst>
        </pc:picChg>
        <pc:picChg chg="del">
          <ac:chgData name="Hugo DEMENEZ" userId="167f3b24-aa49-4d1b-b001-4f9180dfa13d" providerId="ADAL" clId="{DB6A8ECF-B9FA-4FA8-839B-D9B55B3C70EB}" dt="2021-06-28T07:11:03.231" v="2248" actId="478"/>
          <ac:picMkLst>
            <pc:docMk/>
            <pc:sldMk cId="931534793" sldId="273"/>
            <ac:picMk id="20" creationId="{AD78E80A-FFEB-49CD-8AFF-BCEC48AEFD60}"/>
          </ac:picMkLst>
        </pc:picChg>
        <pc:picChg chg="add del mod">
          <ac:chgData name="Hugo DEMENEZ" userId="167f3b24-aa49-4d1b-b001-4f9180dfa13d" providerId="ADAL" clId="{DB6A8ECF-B9FA-4FA8-839B-D9B55B3C70EB}" dt="2021-06-28T07:11:36.773" v="2256" actId="478"/>
          <ac:picMkLst>
            <pc:docMk/>
            <pc:sldMk cId="931534793" sldId="273"/>
            <ac:picMk id="22" creationId="{D0EB9FAE-0665-4011-96C6-8B07A3CF5F1E}"/>
          </ac:picMkLst>
        </pc:picChg>
        <pc:picChg chg="add del mod">
          <ac:chgData name="Hugo DEMENEZ" userId="167f3b24-aa49-4d1b-b001-4f9180dfa13d" providerId="ADAL" clId="{DB6A8ECF-B9FA-4FA8-839B-D9B55B3C70EB}" dt="2021-06-28T07:12:27.359" v="2265" actId="478"/>
          <ac:picMkLst>
            <pc:docMk/>
            <pc:sldMk cId="931534793" sldId="273"/>
            <ac:picMk id="24" creationId="{5965CA94-257E-41B5-8856-127113B855EC}"/>
          </ac:picMkLst>
        </pc:picChg>
        <pc:picChg chg="add mod">
          <ac:chgData name="Hugo DEMENEZ" userId="167f3b24-aa49-4d1b-b001-4f9180dfa13d" providerId="ADAL" clId="{DB6A8ECF-B9FA-4FA8-839B-D9B55B3C70EB}" dt="2021-06-28T07:14:36.760" v="2285" actId="164"/>
          <ac:picMkLst>
            <pc:docMk/>
            <pc:sldMk cId="931534793" sldId="273"/>
            <ac:picMk id="27" creationId="{0C21459C-B665-48D7-BCA6-7C8A36FF323A}"/>
          </ac:picMkLst>
        </pc:picChg>
        <pc:picChg chg="add mod">
          <ac:chgData name="Hugo DEMENEZ" userId="167f3b24-aa49-4d1b-b001-4f9180dfa13d" providerId="ADAL" clId="{DB6A8ECF-B9FA-4FA8-839B-D9B55B3C70EB}" dt="2021-06-28T07:16:12.665" v="2342" actId="164"/>
          <ac:picMkLst>
            <pc:docMk/>
            <pc:sldMk cId="931534793" sldId="273"/>
            <ac:picMk id="31" creationId="{E27F67B0-6ED1-4E61-874D-C653D369161A}"/>
          </ac:picMkLst>
        </pc:picChg>
        <pc:picChg chg="add del">
          <ac:chgData name="Hugo DEMENEZ" userId="167f3b24-aa49-4d1b-b001-4f9180dfa13d" providerId="ADAL" clId="{DB6A8ECF-B9FA-4FA8-839B-D9B55B3C70EB}" dt="2021-06-28T07:11:05.331" v="2250" actId="478"/>
          <ac:picMkLst>
            <pc:docMk/>
            <pc:sldMk cId="931534793" sldId="273"/>
            <ac:picMk id="1026" creationId="{216A9C5B-6274-458A-A33C-60B1275FE7F3}"/>
          </ac:picMkLst>
        </pc:picChg>
        <pc:picChg chg="add del">
          <ac:chgData name="Hugo DEMENEZ" userId="167f3b24-aa49-4d1b-b001-4f9180dfa13d" providerId="ADAL" clId="{DB6A8ECF-B9FA-4FA8-839B-D9B55B3C70EB}" dt="2021-06-28T07:11:14.885" v="2252" actId="478"/>
          <ac:picMkLst>
            <pc:docMk/>
            <pc:sldMk cId="931534793" sldId="273"/>
            <ac:picMk id="1028" creationId="{ABC578A7-5F25-4BC9-B88B-15B85E0C1F73}"/>
          </ac:picMkLst>
        </pc:picChg>
      </pc:sldChg>
      <pc:sldChg chg="addSp delSp modSp add mod">
        <pc:chgData name="Hugo DEMENEZ" userId="167f3b24-aa49-4d1b-b001-4f9180dfa13d" providerId="ADAL" clId="{DB6A8ECF-B9FA-4FA8-839B-D9B55B3C70EB}" dt="2021-06-28T07:49:21.558" v="2574" actId="14100"/>
        <pc:sldMkLst>
          <pc:docMk/>
          <pc:sldMk cId="455089763" sldId="274"/>
        </pc:sldMkLst>
        <pc:spChg chg="mod">
          <ac:chgData name="Hugo DEMENEZ" userId="167f3b24-aa49-4d1b-b001-4f9180dfa13d" providerId="ADAL" clId="{DB6A8ECF-B9FA-4FA8-839B-D9B55B3C70EB}" dt="2021-06-25T14:17:55.167" v="1826" actId="20577"/>
          <ac:spMkLst>
            <pc:docMk/>
            <pc:sldMk cId="455089763" sldId="274"/>
            <ac:spMk id="2" creationId="{AD3B244E-5A97-4F94-9F40-8DF6174B9BAF}"/>
          </ac:spMkLst>
        </pc:spChg>
        <pc:spChg chg="mod">
          <ac:chgData name="Hugo DEMENEZ" userId="167f3b24-aa49-4d1b-b001-4f9180dfa13d" providerId="ADAL" clId="{DB6A8ECF-B9FA-4FA8-839B-D9B55B3C70EB}" dt="2021-06-28T07:48:01.803" v="2566" actId="20577"/>
          <ac:spMkLst>
            <pc:docMk/>
            <pc:sldMk cId="455089763" sldId="274"/>
            <ac:spMk id="7" creationId="{C1146890-8E66-47A6-8CED-3BA372404CC7}"/>
          </ac:spMkLst>
        </pc:spChg>
        <pc:picChg chg="del">
          <ac:chgData name="Hugo DEMENEZ" userId="167f3b24-aa49-4d1b-b001-4f9180dfa13d" providerId="ADAL" clId="{DB6A8ECF-B9FA-4FA8-839B-D9B55B3C70EB}" dt="2021-06-28T07:47:49.407" v="2551" actId="478"/>
          <ac:picMkLst>
            <pc:docMk/>
            <pc:sldMk cId="455089763" sldId="274"/>
            <ac:picMk id="3" creationId="{3D6739EC-9C88-4C6E-BD14-48EC6C87C9C2}"/>
          </ac:picMkLst>
        </pc:picChg>
        <pc:picChg chg="add mod">
          <ac:chgData name="Hugo DEMENEZ" userId="167f3b24-aa49-4d1b-b001-4f9180dfa13d" providerId="ADAL" clId="{DB6A8ECF-B9FA-4FA8-839B-D9B55B3C70EB}" dt="2021-06-28T07:49:21.558" v="2574" actId="14100"/>
          <ac:picMkLst>
            <pc:docMk/>
            <pc:sldMk cId="455089763" sldId="274"/>
            <ac:picMk id="20" creationId="{73FAF2A1-AFCB-493A-954C-42F73188D8DF}"/>
          </ac:picMkLst>
        </pc:picChg>
        <pc:picChg chg="add del mod">
          <ac:chgData name="Hugo DEMENEZ" userId="167f3b24-aa49-4d1b-b001-4f9180dfa13d" providerId="ADAL" clId="{DB6A8ECF-B9FA-4FA8-839B-D9B55B3C70EB}" dt="2021-06-28T07:48:53.348" v="2568" actId="21"/>
          <ac:picMkLst>
            <pc:docMk/>
            <pc:sldMk cId="455089763" sldId="274"/>
            <ac:picMk id="22" creationId="{1F5E23ED-85F0-4225-8E3F-9E10317A8B88}"/>
          </ac:picMkLst>
        </pc:picChg>
      </pc:sldChg>
      <pc:sldChg chg="addSp delSp modSp add mod">
        <pc:chgData name="Hugo DEMENEZ" userId="167f3b24-aa49-4d1b-b001-4f9180dfa13d" providerId="ADAL" clId="{DB6A8ECF-B9FA-4FA8-839B-D9B55B3C70EB}" dt="2021-06-28T08:32:53.332" v="3569" actId="1076"/>
        <pc:sldMkLst>
          <pc:docMk/>
          <pc:sldMk cId="791178793" sldId="275"/>
        </pc:sldMkLst>
        <pc:spChg chg="mod">
          <ac:chgData name="Hugo DEMENEZ" userId="167f3b24-aa49-4d1b-b001-4f9180dfa13d" providerId="ADAL" clId="{DB6A8ECF-B9FA-4FA8-839B-D9B55B3C70EB}" dt="2021-06-25T14:19:04.191" v="1916" actId="20577"/>
          <ac:spMkLst>
            <pc:docMk/>
            <pc:sldMk cId="791178793" sldId="275"/>
            <ac:spMk id="2" creationId="{AD3B244E-5A97-4F94-9F40-8DF6174B9BAF}"/>
          </ac:spMkLst>
        </pc:spChg>
        <pc:spChg chg="mod">
          <ac:chgData name="Hugo DEMENEZ" userId="167f3b24-aa49-4d1b-b001-4f9180dfa13d" providerId="ADAL" clId="{DB6A8ECF-B9FA-4FA8-839B-D9B55B3C70EB}" dt="2021-06-25T14:19:10.736" v="1941" actId="20577"/>
          <ac:spMkLst>
            <pc:docMk/>
            <pc:sldMk cId="791178793" sldId="275"/>
            <ac:spMk id="7" creationId="{C1146890-8E66-47A6-8CED-3BA372404CC7}"/>
          </ac:spMkLst>
        </pc:spChg>
        <pc:spChg chg="add mod">
          <ac:chgData name="Hugo DEMENEZ" userId="167f3b24-aa49-4d1b-b001-4f9180dfa13d" providerId="ADAL" clId="{DB6A8ECF-B9FA-4FA8-839B-D9B55B3C70EB}" dt="2021-06-28T08:32:43.222" v="3567" actId="14100"/>
          <ac:spMkLst>
            <pc:docMk/>
            <pc:sldMk cId="791178793" sldId="275"/>
            <ac:spMk id="30" creationId="{AACBF5B8-10C3-40E3-8DFA-0F6E44E2F722}"/>
          </ac:spMkLst>
        </pc:spChg>
        <pc:spChg chg="add mod">
          <ac:chgData name="Hugo DEMENEZ" userId="167f3b24-aa49-4d1b-b001-4f9180dfa13d" providerId="ADAL" clId="{DB6A8ECF-B9FA-4FA8-839B-D9B55B3C70EB}" dt="2021-06-28T08:32:47.978" v="3568" actId="14100"/>
          <ac:spMkLst>
            <pc:docMk/>
            <pc:sldMk cId="791178793" sldId="275"/>
            <ac:spMk id="31" creationId="{B2DBE369-FCF6-49DF-BD91-69D875517E6A}"/>
          </ac:spMkLst>
        </pc:spChg>
        <pc:grpChg chg="add del mod">
          <ac:chgData name="Hugo DEMENEZ" userId="167f3b24-aa49-4d1b-b001-4f9180dfa13d" providerId="ADAL" clId="{DB6A8ECF-B9FA-4FA8-839B-D9B55B3C70EB}" dt="2021-06-28T08:30:58.248" v="3549" actId="165"/>
          <ac:grpSpMkLst>
            <pc:docMk/>
            <pc:sldMk cId="791178793" sldId="275"/>
            <ac:grpSpMk id="29" creationId="{754F5AC5-027F-40A4-B57E-B59837BC023B}"/>
          </ac:grpSpMkLst>
        </pc:grpChg>
        <pc:grpChg chg="add mod">
          <ac:chgData name="Hugo DEMENEZ" userId="167f3b24-aa49-4d1b-b001-4f9180dfa13d" providerId="ADAL" clId="{DB6A8ECF-B9FA-4FA8-839B-D9B55B3C70EB}" dt="2021-06-28T08:32:21.817" v="3565" actId="164"/>
          <ac:grpSpMkLst>
            <pc:docMk/>
            <pc:sldMk cId="791178793" sldId="275"/>
            <ac:grpSpMk id="32" creationId="{FFAD9856-DF32-4CF8-9C72-9260B67D60FC}"/>
          </ac:grpSpMkLst>
        </pc:grpChg>
        <pc:grpChg chg="add mod">
          <ac:chgData name="Hugo DEMENEZ" userId="167f3b24-aa49-4d1b-b001-4f9180dfa13d" providerId="ADAL" clId="{DB6A8ECF-B9FA-4FA8-839B-D9B55B3C70EB}" dt="2021-06-28T08:32:21.817" v="3565" actId="164"/>
          <ac:grpSpMkLst>
            <pc:docMk/>
            <pc:sldMk cId="791178793" sldId="275"/>
            <ac:grpSpMk id="33" creationId="{E29FA834-AA4A-47A2-8B41-C37235B84226}"/>
          </ac:grpSpMkLst>
        </pc:grpChg>
        <pc:grpChg chg="add mod">
          <ac:chgData name="Hugo DEMENEZ" userId="167f3b24-aa49-4d1b-b001-4f9180dfa13d" providerId="ADAL" clId="{DB6A8ECF-B9FA-4FA8-839B-D9B55B3C70EB}" dt="2021-06-28T08:32:53.332" v="3569" actId="1076"/>
          <ac:grpSpMkLst>
            <pc:docMk/>
            <pc:sldMk cId="791178793" sldId="275"/>
            <ac:grpSpMk id="36" creationId="{7FEA7230-B977-422F-987B-13DED4E729F3}"/>
          </ac:grpSpMkLst>
        </pc:grpChg>
        <pc:picChg chg="del">
          <ac:chgData name="Hugo DEMENEZ" userId="167f3b24-aa49-4d1b-b001-4f9180dfa13d" providerId="ADAL" clId="{DB6A8ECF-B9FA-4FA8-839B-D9B55B3C70EB}" dt="2021-06-28T08:29:24.505" v="3516" actId="478"/>
          <ac:picMkLst>
            <pc:docMk/>
            <pc:sldMk cId="791178793" sldId="275"/>
            <ac:picMk id="3" creationId="{DBEE3FB8-2C57-453D-B73B-2175212DB905}"/>
          </ac:picMkLst>
        </pc:picChg>
        <pc:picChg chg="del">
          <ac:chgData name="Hugo DEMENEZ" userId="167f3b24-aa49-4d1b-b001-4f9180dfa13d" providerId="ADAL" clId="{DB6A8ECF-B9FA-4FA8-839B-D9B55B3C70EB}" dt="2021-06-28T08:28:31.588" v="3502" actId="478"/>
          <ac:picMkLst>
            <pc:docMk/>
            <pc:sldMk cId="791178793" sldId="275"/>
            <ac:picMk id="19" creationId="{1F8601CB-BD51-4F7E-B030-73A3DA66C186}"/>
          </ac:picMkLst>
        </pc:picChg>
        <pc:picChg chg="del">
          <ac:chgData name="Hugo DEMENEZ" userId="167f3b24-aa49-4d1b-b001-4f9180dfa13d" providerId="ADAL" clId="{DB6A8ECF-B9FA-4FA8-839B-D9B55B3C70EB}" dt="2021-06-28T08:28:48.062" v="3506" actId="478"/>
          <ac:picMkLst>
            <pc:docMk/>
            <pc:sldMk cId="791178793" sldId="275"/>
            <ac:picMk id="20" creationId="{41D12CFA-D6BE-48D0-A199-FE1CC14BF59E}"/>
          </ac:picMkLst>
        </pc:picChg>
        <pc:picChg chg="add mod topLvl">
          <ac:chgData name="Hugo DEMENEZ" userId="167f3b24-aa49-4d1b-b001-4f9180dfa13d" providerId="ADAL" clId="{DB6A8ECF-B9FA-4FA8-839B-D9B55B3C70EB}" dt="2021-06-28T08:32:21.817" v="3565" actId="164"/>
          <ac:picMkLst>
            <pc:docMk/>
            <pc:sldMk cId="791178793" sldId="275"/>
            <ac:picMk id="22" creationId="{2669D204-E862-4F40-8FAC-93BA914D6FB0}"/>
          </ac:picMkLst>
        </pc:picChg>
        <pc:picChg chg="add mod topLvl">
          <ac:chgData name="Hugo DEMENEZ" userId="167f3b24-aa49-4d1b-b001-4f9180dfa13d" providerId="ADAL" clId="{DB6A8ECF-B9FA-4FA8-839B-D9B55B3C70EB}" dt="2021-06-28T08:32:21.817" v="3565" actId="164"/>
          <ac:picMkLst>
            <pc:docMk/>
            <pc:sldMk cId="791178793" sldId="275"/>
            <ac:picMk id="24" creationId="{D7FF2A09-589A-4271-8A22-13BDF6635539}"/>
          </ac:picMkLst>
        </pc:picChg>
        <pc:picChg chg="add mod topLvl">
          <ac:chgData name="Hugo DEMENEZ" userId="167f3b24-aa49-4d1b-b001-4f9180dfa13d" providerId="ADAL" clId="{DB6A8ECF-B9FA-4FA8-839B-D9B55B3C70EB}" dt="2021-06-28T08:31:06.115" v="3551" actId="164"/>
          <ac:picMkLst>
            <pc:docMk/>
            <pc:sldMk cId="791178793" sldId="275"/>
            <ac:picMk id="26" creationId="{352158BD-BC08-44A8-8AF7-E7D299B2AEB9}"/>
          </ac:picMkLst>
        </pc:picChg>
        <pc:picChg chg="add mod topLvl">
          <ac:chgData name="Hugo DEMENEZ" userId="167f3b24-aa49-4d1b-b001-4f9180dfa13d" providerId="ADAL" clId="{DB6A8ECF-B9FA-4FA8-839B-D9B55B3C70EB}" dt="2021-06-28T08:31:10.875" v="3552" actId="164"/>
          <ac:picMkLst>
            <pc:docMk/>
            <pc:sldMk cId="791178793" sldId="275"/>
            <ac:picMk id="28" creationId="{0808E828-9D69-43B9-9F31-656C59169703}"/>
          </ac:picMkLst>
        </pc:picChg>
        <pc:picChg chg="add mod">
          <ac:chgData name="Hugo DEMENEZ" userId="167f3b24-aa49-4d1b-b001-4f9180dfa13d" providerId="ADAL" clId="{DB6A8ECF-B9FA-4FA8-839B-D9B55B3C70EB}" dt="2021-06-28T08:32:21.817" v="3565" actId="164"/>
          <ac:picMkLst>
            <pc:docMk/>
            <pc:sldMk cId="791178793" sldId="275"/>
            <ac:picMk id="35" creationId="{CB97697E-9A94-4412-96F6-5815849A08EA}"/>
          </ac:picMkLst>
        </pc:picChg>
      </pc:sldChg>
      <pc:sldChg chg="addSp delSp modSp add mod">
        <pc:chgData name="Hugo DEMENEZ" userId="167f3b24-aa49-4d1b-b001-4f9180dfa13d" providerId="ADAL" clId="{DB6A8ECF-B9FA-4FA8-839B-D9B55B3C70EB}" dt="2021-06-28T07:46:29.264" v="2547" actId="1076"/>
        <pc:sldMkLst>
          <pc:docMk/>
          <pc:sldMk cId="969447812" sldId="276"/>
        </pc:sldMkLst>
        <pc:spChg chg="mod">
          <ac:chgData name="Hugo DEMENEZ" userId="167f3b24-aa49-4d1b-b001-4f9180dfa13d" providerId="ADAL" clId="{DB6A8ECF-B9FA-4FA8-839B-D9B55B3C70EB}" dt="2021-06-25T14:18:42.797" v="1863" actId="20577"/>
          <ac:spMkLst>
            <pc:docMk/>
            <pc:sldMk cId="969447812" sldId="276"/>
            <ac:spMk id="2" creationId="{AD3B244E-5A97-4F94-9F40-8DF6174B9BAF}"/>
          </ac:spMkLst>
        </pc:spChg>
        <pc:spChg chg="mod">
          <ac:chgData name="Hugo DEMENEZ" userId="167f3b24-aa49-4d1b-b001-4f9180dfa13d" providerId="ADAL" clId="{DB6A8ECF-B9FA-4FA8-839B-D9B55B3C70EB}" dt="2021-06-25T14:25:16.615" v="2214" actId="313"/>
          <ac:spMkLst>
            <pc:docMk/>
            <pc:sldMk cId="969447812" sldId="276"/>
            <ac:spMk id="7" creationId="{C1146890-8E66-47A6-8CED-3BA372404CC7}"/>
          </ac:spMkLst>
        </pc:spChg>
        <pc:spChg chg="add mod ord">
          <ac:chgData name="Hugo DEMENEZ" userId="167f3b24-aa49-4d1b-b001-4f9180dfa13d" providerId="ADAL" clId="{DB6A8ECF-B9FA-4FA8-839B-D9B55B3C70EB}" dt="2021-06-28T07:45:23.784" v="2539" actId="164"/>
          <ac:spMkLst>
            <pc:docMk/>
            <pc:sldMk cId="969447812" sldId="276"/>
            <ac:spMk id="22" creationId="{C2195310-7DC8-42D6-B443-1BB8265D2276}"/>
          </ac:spMkLst>
        </pc:spChg>
        <pc:grpChg chg="add mod">
          <ac:chgData name="Hugo DEMENEZ" userId="167f3b24-aa49-4d1b-b001-4f9180dfa13d" providerId="ADAL" clId="{DB6A8ECF-B9FA-4FA8-839B-D9B55B3C70EB}" dt="2021-06-28T07:46:29.264" v="2547" actId="1076"/>
          <ac:grpSpMkLst>
            <pc:docMk/>
            <pc:sldMk cId="969447812" sldId="276"/>
            <ac:grpSpMk id="23" creationId="{BE3ECD8E-A1B4-4ABE-BE68-A48A0536792B}"/>
          </ac:grpSpMkLst>
        </pc:grpChg>
        <pc:picChg chg="del">
          <ac:chgData name="Hugo DEMENEZ" userId="167f3b24-aa49-4d1b-b001-4f9180dfa13d" providerId="ADAL" clId="{DB6A8ECF-B9FA-4FA8-839B-D9B55B3C70EB}" dt="2021-06-28T07:46:13.900" v="2543" actId="478"/>
          <ac:picMkLst>
            <pc:docMk/>
            <pc:sldMk cId="969447812" sldId="276"/>
            <ac:picMk id="19" creationId="{61D03E05-B731-4990-876C-FA90CDFCD135}"/>
          </ac:picMkLst>
        </pc:picChg>
        <pc:picChg chg="del">
          <ac:chgData name="Hugo DEMENEZ" userId="167f3b24-aa49-4d1b-b001-4f9180dfa13d" providerId="ADAL" clId="{DB6A8ECF-B9FA-4FA8-839B-D9B55B3C70EB}" dt="2021-06-28T07:44:59.323" v="2531" actId="478"/>
          <ac:picMkLst>
            <pc:docMk/>
            <pc:sldMk cId="969447812" sldId="276"/>
            <ac:picMk id="20" creationId="{B290BAF3-4E82-4DDB-9DCD-4551E8547708}"/>
          </ac:picMkLst>
        </pc:picChg>
        <pc:picChg chg="add mod">
          <ac:chgData name="Hugo DEMENEZ" userId="167f3b24-aa49-4d1b-b001-4f9180dfa13d" providerId="ADAL" clId="{DB6A8ECF-B9FA-4FA8-839B-D9B55B3C70EB}" dt="2021-06-28T07:45:23.784" v="2539" actId="164"/>
          <ac:picMkLst>
            <pc:docMk/>
            <pc:sldMk cId="969447812" sldId="276"/>
            <ac:picMk id="21" creationId="{EF440A4E-37C5-4788-86C8-92A5FA63C0CA}"/>
          </ac:picMkLst>
        </pc:picChg>
        <pc:picChg chg="add mod">
          <ac:chgData name="Hugo DEMENEZ" userId="167f3b24-aa49-4d1b-b001-4f9180dfa13d" providerId="ADAL" clId="{DB6A8ECF-B9FA-4FA8-839B-D9B55B3C70EB}" dt="2021-06-28T07:46:23.995" v="2546" actId="1076"/>
          <ac:picMkLst>
            <pc:docMk/>
            <pc:sldMk cId="969447812" sldId="276"/>
            <ac:picMk id="24" creationId="{E93C3919-2D87-4620-A746-039357BB2FC4}"/>
          </ac:picMkLst>
        </pc:picChg>
      </pc:sldChg>
      <pc:sldChg chg="addSp delSp modSp add mod">
        <pc:chgData name="Hugo DEMENEZ" userId="167f3b24-aa49-4d1b-b001-4f9180dfa13d" providerId="ADAL" clId="{DB6A8ECF-B9FA-4FA8-839B-D9B55B3C70EB}" dt="2021-06-28T08:35:27.957" v="3600" actId="20577"/>
        <pc:sldMkLst>
          <pc:docMk/>
          <pc:sldMk cId="635547491" sldId="277"/>
        </pc:sldMkLst>
        <pc:spChg chg="mod">
          <ac:chgData name="Hugo DEMENEZ" userId="167f3b24-aa49-4d1b-b001-4f9180dfa13d" providerId="ADAL" clId="{DB6A8ECF-B9FA-4FA8-839B-D9B55B3C70EB}" dt="2021-06-25T14:19:19.683" v="1968" actId="20577"/>
          <ac:spMkLst>
            <pc:docMk/>
            <pc:sldMk cId="635547491" sldId="277"/>
            <ac:spMk id="2" creationId="{AD3B244E-5A97-4F94-9F40-8DF6174B9BAF}"/>
          </ac:spMkLst>
        </pc:spChg>
        <pc:spChg chg="mod">
          <ac:chgData name="Hugo DEMENEZ" userId="167f3b24-aa49-4d1b-b001-4f9180dfa13d" providerId="ADAL" clId="{DB6A8ECF-B9FA-4FA8-839B-D9B55B3C70EB}" dt="2021-06-28T08:35:27.957" v="3600" actId="20577"/>
          <ac:spMkLst>
            <pc:docMk/>
            <pc:sldMk cId="635547491" sldId="277"/>
            <ac:spMk id="7" creationId="{C1146890-8E66-47A6-8CED-3BA372404CC7}"/>
          </ac:spMkLst>
        </pc:spChg>
        <pc:grpChg chg="add mod">
          <ac:chgData name="Hugo DEMENEZ" userId="167f3b24-aa49-4d1b-b001-4f9180dfa13d" providerId="ADAL" clId="{DB6A8ECF-B9FA-4FA8-839B-D9B55B3C70EB}" dt="2021-06-28T08:34:55.110" v="3590" actId="1076"/>
          <ac:grpSpMkLst>
            <pc:docMk/>
            <pc:sldMk cId="635547491" sldId="277"/>
            <ac:grpSpMk id="31" creationId="{5627B060-81F7-480A-A8CE-0B9220823EBF}"/>
          </ac:grpSpMkLst>
        </pc:grpChg>
        <pc:picChg chg="del">
          <ac:chgData name="Hugo DEMENEZ" userId="167f3b24-aa49-4d1b-b001-4f9180dfa13d" providerId="ADAL" clId="{DB6A8ECF-B9FA-4FA8-839B-D9B55B3C70EB}" dt="2021-06-28T07:17:18.624" v="2348" actId="478"/>
          <ac:picMkLst>
            <pc:docMk/>
            <pc:sldMk cId="635547491" sldId="277"/>
            <ac:picMk id="3" creationId="{BCCCDA7F-6FDB-4E5E-96B0-1769D5A97AD2}"/>
          </ac:picMkLst>
        </pc:picChg>
        <pc:picChg chg="del mod">
          <ac:chgData name="Hugo DEMENEZ" userId="167f3b24-aa49-4d1b-b001-4f9180dfa13d" providerId="ADAL" clId="{DB6A8ECF-B9FA-4FA8-839B-D9B55B3C70EB}" dt="2021-06-28T08:34:37.090" v="3582" actId="478"/>
          <ac:picMkLst>
            <pc:docMk/>
            <pc:sldMk cId="635547491" sldId="277"/>
            <ac:picMk id="19" creationId="{AD6D50A8-7329-400A-8B23-541204262EF2}"/>
          </ac:picMkLst>
        </pc:picChg>
        <pc:picChg chg="del mod">
          <ac:chgData name="Hugo DEMENEZ" userId="167f3b24-aa49-4d1b-b001-4f9180dfa13d" providerId="ADAL" clId="{DB6A8ECF-B9FA-4FA8-839B-D9B55B3C70EB}" dt="2021-06-28T08:34:36.263" v="3581" actId="478"/>
          <ac:picMkLst>
            <pc:docMk/>
            <pc:sldMk cId="635547491" sldId="277"/>
            <ac:picMk id="20" creationId="{1CEF06F7-18C0-4DB5-84C3-DE6B65DE5BED}"/>
          </ac:picMkLst>
        </pc:picChg>
        <pc:picChg chg="add del mod">
          <ac:chgData name="Hugo DEMENEZ" userId="167f3b24-aa49-4d1b-b001-4f9180dfa13d" providerId="ADAL" clId="{DB6A8ECF-B9FA-4FA8-839B-D9B55B3C70EB}" dt="2021-06-28T07:17:47.647" v="2351" actId="478"/>
          <ac:picMkLst>
            <pc:docMk/>
            <pc:sldMk cId="635547491" sldId="277"/>
            <ac:picMk id="22" creationId="{259DF5C8-23C7-43B2-A183-1D174F86C696}"/>
          </ac:picMkLst>
        </pc:picChg>
        <pc:picChg chg="add del mod">
          <ac:chgData name="Hugo DEMENEZ" userId="167f3b24-aa49-4d1b-b001-4f9180dfa13d" providerId="ADAL" clId="{DB6A8ECF-B9FA-4FA8-839B-D9B55B3C70EB}" dt="2021-06-28T08:34:37.566" v="3583" actId="478"/>
          <ac:picMkLst>
            <pc:docMk/>
            <pc:sldMk cId="635547491" sldId="277"/>
            <ac:picMk id="24" creationId="{097BC917-86EA-4DF2-A894-A007D04AB9F4}"/>
          </ac:picMkLst>
        </pc:picChg>
        <pc:picChg chg="add mod">
          <ac:chgData name="Hugo DEMENEZ" userId="167f3b24-aa49-4d1b-b001-4f9180dfa13d" providerId="ADAL" clId="{DB6A8ECF-B9FA-4FA8-839B-D9B55B3C70EB}" dt="2021-06-28T08:34:56.407" v="3591" actId="207"/>
          <ac:picMkLst>
            <pc:docMk/>
            <pc:sldMk cId="635547491" sldId="277"/>
            <ac:picMk id="26" creationId="{6F7E7C31-E370-4B03-9AF4-AF89B8786409}"/>
          </ac:picMkLst>
        </pc:picChg>
        <pc:picChg chg="add mod">
          <ac:chgData name="Hugo DEMENEZ" userId="167f3b24-aa49-4d1b-b001-4f9180dfa13d" providerId="ADAL" clId="{DB6A8ECF-B9FA-4FA8-839B-D9B55B3C70EB}" dt="2021-06-28T08:34:56.407" v="3591" actId="207"/>
          <ac:picMkLst>
            <pc:docMk/>
            <pc:sldMk cId="635547491" sldId="277"/>
            <ac:picMk id="28" creationId="{3CB91BF9-BA93-4480-95DA-3BB3B42E3A54}"/>
          </ac:picMkLst>
        </pc:picChg>
        <pc:picChg chg="add mod">
          <ac:chgData name="Hugo DEMENEZ" userId="167f3b24-aa49-4d1b-b001-4f9180dfa13d" providerId="ADAL" clId="{DB6A8ECF-B9FA-4FA8-839B-D9B55B3C70EB}" dt="2021-06-28T08:34:56.407" v="3591" actId="207"/>
          <ac:picMkLst>
            <pc:docMk/>
            <pc:sldMk cId="635547491" sldId="277"/>
            <ac:picMk id="30" creationId="{8E7FC09F-1FE2-4B77-9DC0-6F024262D5F6}"/>
          </ac:picMkLst>
        </pc:picChg>
      </pc:sldChg>
      <pc:sldChg chg="addSp delSp modSp add mod">
        <pc:chgData name="Hugo DEMENEZ" userId="167f3b24-aa49-4d1b-b001-4f9180dfa13d" providerId="ADAL" clId="{DB6A8ECF-B9FA-4FA8-839B-D9B55B3C70EB}" dt="2021-06-28T07:49:35.157" v="2588" actId="1036"/>
        <pc:sldMkLst>
          <pc:docMk/>
          <pc:sldMk cId="1747613740" sldId="278"/>
        </pc:sldMkLst>
        <pc:spChg chg="mod">
          <ac:chgData name="Hugo DEMENEZ" userId="167f3b24-aa49-4d1b-b001-4f9180dfa13d" providerId="ADAL" clId="{DB6A8ECF-B9FA-4FA8-839B-D9B55B3C70EB}" dt="2021-06-25T14:19:53.397" v="2047" actId="20577"/>
          <ac:spMkLst>
            <pc:docMk/>
            <pc:sldMk cId="1747613740" sldId="278"/>
            <ac:spMk id="2" creationId="{AD3B244E-5A97-4F94-9F40-8DF6174B9BAF}"/>
          </ac:spMkLst>
        </pc:spChg>
        <pc:spChg chg="mod">
          <ac:chgData name="Hugo DEMENEZ" userId="167f3b24-aa49-4d1b-b001-4f9180dfa13d" providerId="ADAL" clId="{DB6A8ECF-B9FA-4FA8-839B-D9B55B3C70EB}" dt="2021-06-25T14:20:02.015" v="2073" actId="5793"/>
          <ac:spMkLst>
            <pc:docMk/>
            <pc:sldMk cId="1747613740" sldId="278"/>
            <ac:spMk id="7" creationId="{C1146890-8E66-47A6-8CED-3BA372404CC7}"/>
          </ac:spMkLst>
        </pc:spChg>
        <pc:picChg chg="del">
          <ac:chgData name="Hugo DEMENEZ" userId="167f3b24-aa49-4d1b-b001-4f9180dfa13d" providerId="ADAL" clId="{DB6A8ECF-B9FA-4FA8-839B-D9B55B3C70EB}" dt="2021-06-28T07:43:00.908" v="2510" actId="478"/>
          <ac:picMkLst>
            <pc:docMk/>
            <pc:sldMk cId="1747613740" sldId="278"/>
            <ac:picMk id="3" creationId="{BA24DA69-D086-4F34-B357-74F9D9DE17A2}"/>
          </ac:picMkLst>
        </pc:picChg>
        <pc:picChg chg="add mod">
          <ac:chgData name="Hugo DEMENEZ" userId="167f3b24-aa49-4d1b-b001-4f9180dfa13d" providerId="ADAL" clId="{DB6A8ECF-B9FA-4FA8-839B-D9B55B3C70EB}" dt="2021-06-28T07:49:35.157" v="2588" actId="1036"/>
          <ac:picMkLst>
            <pc:docMk/>
            <pc:sldMk cId="1747613740" sldId="278"/>
            <ac:picMk id="19" creationId="{36143C8B-1C3F-4565-A841-76608D8CACA9}"/>
          </ac:picMkLst>
        </pc:picChg>
      </pc:sldChg>
      <pc:sldChg chg="addSp delSp modSp add mod">
        <pc:chgData name="Hugo DEMENEZ" userId="167f3b24-aa49-4d1b-b001-4f9180dfa13d" providerId="ADAL" clId="{DB6A8ECF-B9FA-4FA8-839B-D9B55B3C70EB}" dt="2021-06-28T08:39:05.721" v="3631" actId="1076"/>
        <pc:sldMkLst>
          <pc:docMk/>
          <pc:sldMk cId="680907598" sldId="279"/>
        </pc:sldMkLst>
        <pc:spChg chg="mod">
          <ac:chgData name="Hugo DEMENEZ" userId="167f3b24-aa49-4d1b-b001-4f9180dfa13d" providerId="ADAL" clId="{DB6A8ECF-B9FA-4FA8-839B-D9B55B3C70EB}" dt="2021-06-25T14:20:11.024" v="2102" actId="20577"/>
          <ac:spMkLst>
            <pc:docMk/>
            <pc:sldMk cId="680907598" sldId="279"/>
            <ac:spMk id="2" creationId="{AD3B244E-5A97-4F94-9F40-8DF6174B9BAF}"/>
          </ac:spMkLst>
        </pc:spChg>
        <pc:spChg chg="mod">
          <ac:chgData name="Hugo DEMENEZ" userId="167f3b24-aa49-4d1b-b001-4f9180dfa13d" providerId="ADAL" clId="{DB6A8ECF-B9FA-4FA8-839B-D9B55B3C70EB}" dt="2021-06-25T14:20:28.040" v="2152" actId="20577"/>
          <ac:spMkLst>
            <pc:docMk/>
            <pc:sldMk cId="680907598" sldId="279"/>
            <ac:spMk id="7" creationId="{C1146890-8E66-47A6-8CED-3BA372404CC7}"/>
          </ac:spMkLst>
        </pc:spChg>
        <pc:grpChg chg="add mod">
          <ac:chgData name="Hugo DEMENEZ" userId="167f3b24-aa49-4d1b-b001-4f9180dfa13d" providerId="ADAL" clId="{DB6A8ECF-B9FA-4FA8-839B-D9B55B3C70EB}" dt="2021-06-28T08:39:05.721" v="3631" actId="1076"/>
          <ac:grpSpMkLst>
            <pc:docMk/>
            <pc:sldMk cId="680907598" sldId="279"/>
            <ac:grpSpMk id="25" creationId="{AB3E9430-155A-4B53-85FD-251B26E2EDCC}"/>
          </ac:grpSpMkLst>
        </pc:grpChg>
        <pc:picChg chg="del">
          <ac:chgData name="Hugo DEMENEZ" userId="167f3b24-aa49-4d1b-b001-4f9180dfa13d" providerId="ADAL" clId="{DB6A8ECF-B9FA-4FA8-839B-D9B55B3C70EB}" dt="2021-06-28T07:51:37.187" v="2601" actId="478"/>
          <ac:picMkLst>
            <pc:docMk/>
            <pc:sldMk cId="680907598" sldId="279"/>
            <ac:picMk id="3" creationId="{8F6C5B30-AF94-4A0E-A2E3-0CD228DBD338}"/>
          </ac:picMkLst>
        </pc:picChg>
        <pc:picChg chg="del">
          <ac:chgData name="Hugo DEMENEZ" userId="167f3b24-aa49-4d1b-b001-4f9180dfa13d" providerId="ADAL" clId="{DB6A8ECF-B9FA-4FA8-839B-D9B55B3C70EB}" dt="2021-06-28T07:51:10.545" v="2596" actId="478"/>
          <ac:picMkLst>
            <pc:docMk/>
            <pc:sldMk cId="680907598" sldId="279"/>
            <ac:picMk id="19" creationId="{EE94ECE6-DCD9-4FEA-BE12-A08F6DA62FA9}"/>
          </ac:picMkLst>
        </pc:picChg>
        <pc:picChg chg="add mod">
          <ac:chgData name="Hugo DEMENEZ" userId="167f3b24-aa49-4d1b-b001-4f9180dfa13d" providerId="ADAL" clId="{DB6A8ECF-B9FA-4FA8-839B-D9B55B3C70EB}" dt="2021-06-28T08:38:26.140" v="3624" actId="164"/>
          <ac:picMkLst>
            <pc:docMk/>
            <pc:sldMk cId="680907598" sldId="279"/>
            <ac:picMk id="20" creationId="{36EB88F9-F7E8-4AF5-B107-C83860C067BF}"/>
          </ac:picMkLst>
        </pc:picChg>
        <pc:picChg chg="add mod modCrop">
          <ac:chgData name="Hugo DEMENEZ" userId="167f3b24-aa49-4d1b-b001-4f9180dfa13d" providerId="ADAL" clId="{DB6A8ECF-B9FA-4FA8-839B-D9B55B3C70EB}" dt="2021-06-28T08:38:58.337" v="3630" actId="732"/>
          <ac:picMkLst>
            <pc:docMk/>
            <pc:sldMk cId="680907598" sldId="279"/>
            <ac:picMk id="22" creationId="{CC7B52FE-605A-4058-A5F7-6C574623A515}"/>
          </ac:picMkLst>
        </pc:picChg>
        <pc:picChg chg="add mod">
          <ac:chgData name="Hugo DEMENEZ" userId="167f3b24-aa49-4d1b-b001-4f9180dfa13d" providerId="ADAL" clId="{DB6A8ECF-B9FA-4FA8-839B-D9B55B3C70EB}" dt="2021-06-28T08:38:26.140" v="3624" actId="164"/>
          <ac:picMkLst>
            <pc:docMk/>
            <pc:sldMk cId="680907598" sldId="279"/>
            <ac:picMk id="24" creationId="{2B5FAD53-59E5-41F0-9B76-B3079F96D211}"/>
          </ac:picMkLst>
        </pc:picChg>
      </pc:sldChg>
      <pc:sldChg chg="addSp delSp modSp add mod">
        <pc:chgData name="Hugo DEMENEZ" userId="167f3b24-aa49-4d1b-b001-4f9180dfa13d" providerId="ADAL" clId="{DB6A8ECF-B9FA-4FA8-839B-D9B55B3C70EB}" dt="2021-06-25T14:24:33.422" v="2213" actId="692"/>
        <pc:sldMkLst>
          <pc:docMk/>
          <pc:sldMk cId="1700657595" sldId="280"/>
        </pc:sldMkLst>
        <pc:spChg chg="mod">
          <ac:chgData name="Hugo DEMENEZ" userId="167f3b24-aa49-4d1b-b001-4f9180dfa13d" providerId="ADAL" clId="{DB6A8ECF-B9FA-4FA8-839B-D9B55B3C70EB}" dt="2021-06-25T14:22:16.459" v="2185" actId="113"/>
          <ac:spMkLst>
            <pc:docMk/>
            <pc:sldMk cId="1700657595" sldId="280"/>
            <ac:spMk id="2" creationId="{9CB1B839-D4B0-4C35-92A4-4F66790EFC94}"/>
          </ac:spMkLst>
        </pc:spChg>
        <pc:spChg chg="mod">
          <ac:chgData name="Hugo DEMENEZ" userId="167f3b24-aa49-4d1b-b001-4f9180dfa13d" providerId="ADAL" clId="{DB6A8ECF-B9FA-4FA8-839B-D9B55B3C70EB}" dt="2021-06-25T14:24:27.692" v="2200" actId="207"/>
          <ac:spMkLst>
            <pc:docMk/>
            <pc:sldMk cId="1700657595" sldId="280"/>
            <ac:spMk id="16" creationId="{62F99C8C-48DE-4208-A449-2C7FA26B9838}"/>
          </ac:spMkLst>
        </pc:spChg>
        <pc:picChg chg="del">
          <ac:chgData name="Hugo DEMENEZ" userId="167f3b24-aa49-4d1b-b001-4f9180dfa13d" providerId="ADAL" clId="{DB6A8ECF-B9FA-4FA8-839B-D9B55B3C70EB}" dt="2021-06-25T14:22:18.199" v="2186" actId="478"/>
          <ac:picMkLst>
            <pc:docMk/>
            <pc:sldMk cId="1700657595" sldId="280"/>
            <ac:picMk id="7" creationId="{B71C8E08-9F44-4046-9876-4E27DA643327}"/>
          </ac:picMkLst>
        </pc:picChg>
        <pc:picChg chg="add del mod">
          <ac:chgData name="Hugo DEMENEZ" userId="167f3b24-aa49-4d1b-b001-4f9180dfa13d" providerId="ADAL" clId="{DB6A8ECF-B9FA-4FA8-839B-D9B55B3C70EB}" dt="2021-06-25T14:23:50.874" v="2195" actId="478"/>
          <ac:picMkLst>
            <pc:docMk/>
            <pc:sldMk cId="1700657595" sldId="280"/>
            <ac:picMk id="22" creationId="{4243F2F8-236D-4BCB-A0C2-9E57B72C1FAA}"/>
          </ac:picMkLst>
        </pc:picChg>
        <pc:picChg chg="add mod">
          <ac:chgData name="Hugo DEMENEZ" userId="167f3b24-aa49-4d1b-b001-4f9180dfa13d" providerId="ADAL" clId="{DB6A8ECF-B9FA-4FA8-839B-D9B55B3C70EB}" dt="2021-06-25T14:24:03.816" v="2198" actId="1076"/>
          <ac:picMkLst>
            <pc:docMk/>
            <pc:sldMk cId="1700657595" sldId="280"/>
            <ac:picMk id="24" creationId="{2C4A44D4-41D1-4091-A9E9-33CB12B09DBB}"/>
          </ac:picMkLst>
        </pc:picChg>
        <pc:cxnChg chg="add mod">
          <ac:chgData name="Hugo DEMENEZ" userId="167f3b24-aa49-4d1b-b001-4f9180dfa13d" providerId="ADAL" clId="{DB6A8ECF-B9FA-4FA8-839B-D9B55B3C70EB}" dt="2021-06-25T14:24:33.422" v="2213" actId="692"/>
          <ac:cxnSpMkLst>
            <pc:docMk/>
            <pc:sldMk cId="1700657595" sldId="280"/>
            <ac:cxnSpMk id="19" creationId="{86B1864D-BDC3-46CB-9B3C-076E253EED13}"/>
          </ac:cxnSpMkLst>
        </pc:cxnChg>
      </pc:sldChg>
      <pc:sldChg chg="addSp delSp modSp add mod">
        <pc:chgData name="Hugo DEMENEZ" userId="167f3b24-aa49-4d1b-b001-4f9180dfa13d" providerId="ADAL" clId="{DB6A8ECF-B9FA-4FA8-839B-D9B55B3C70EB}" dt="2021-06-28T07:51:03.113" v="2592" actId="21"/>
        <pc:sldMkLst>
          <pc:docMk/>
          <pc:sldMk cId="3352373764" sldId="281"/>
        </pc:sldMkLst>
        <pc:spChg chg="mod">
          <ac:chgData name="Hugo DEMENEZ" userId="167f3b24-aa49-4d1b-b001-4f9180dfa13d" providerId="ADAL" clId="{DB6A8ECF-B9FA-4FA8-839B-D9B55B3C70EB}" dt="2021-06-28T07:41:18.657" v="2501" actId="313"/>
          <ac:spMkLst>
            <pc:docMk/>
            <pc:sldMk cId="3352373764" sldId="281"/>
            <ac:spMk id="7" creationId="{C1146890-8E66-47A6-8CED-3BA372404CC7}"/>
          </ac:spMkLst>
        </pc:spChg>
        <pc:picChg chg="del">
          <ac:chgData name="Hugo DEMENEZ" userId="167f3b24-aa49-4d1b-b001-4f9180dfa13d" providerId="ADAL" clId="{DB6A8ECF-B9FA-4FA8-839B-D9B55B3C70EB}" dt="2021-06-28T07:41:03.351" v="2500" actId="478"/>
          <ac:picMkLst>
            <pc:docMk/>
            <pc:sldMk cId="3352373764" sldId="281"/>
            <ac:picMk id="3" creationId="{BA24DA69-D086-4F34-B357-74F9D9DE17A2}"/>
          </ac:picMkLst>
        </pc:picChg>
        <pc:picChg chg="add del mod">
          <ac:chgData name="Hugo DEMENEZ" userId="167f3b24-aa49-4d1b-b001-4f9180dfa13d" providerId="ADAL" clId="{DB6A8ECF-B9FA-4FA8-839B-D9B55B3C70EB}" dt="2021-06-28T07:50:12.673" v="2590" actId="21"/>
          <ac:picMkLst>
            <pc:docMk/>
            <pc:sldMk cId="3352373764" sldId="281"/>
            <ac:picMk id="20" creationId="{73872F5D-B608-4455-B91F-D5C5B03014BB}"/>
          </ac:picMkLst>
        </pc:picChg>
        <pc:picChg chg="add del mod">
          <ac:chgData name="Hugo DEMENEZ" userId="167f3b24-aa49-4d1b-b001-4f9180dfa13d" providerId="ADAL" clId="{DB6A8ECF-B9FA-4FA8-839B-D9B55B3C70EB}" dt="2021-06-28T07:51:03.113" v="2592" actId="21"/>
          <ac:picMkLst>
            <pc:docMk/>
            <pc:sldMk cId="3352373764" sldId="281"/>
            <ac:picMk id="22" creationId="{E20B731B-9A03-4C19-A758-558BACA1D35D}"/>
          </ac:picMkLst>
        </pc:picChg>
        <pc:picChg chg="add del mod">
          <ac:chgData name="Hugo DEMENEZ" userId="167f3b24-aa49-4d1b-b001-4f9180dfa13d" providerId="ADAL" clId="{DB6A8ECF-B9FA-4FA8-839B-D9B55B3C70EB}" dt="2021-06-28T07:42:35.569" v="2504" actId="478"/>
          <ac:picMkLst>
            <pc:docMk/>
            <pc:sldMk cId="3352373764" sldId="281"/>
            <ac:picMk id="2050" creationId="{F588DB89-E99F-4817-973E-9B11328BEA16}"/>
          </ac:picMkLst>
        </pc:picChg>
        <pc:picChg chg="add mod">
          <ac:chgData name="Hugo DEMENEZ" userId="167f3b24-aa49-4d1b-b001-4f9180dfa13d" providerId="ADAL" clId="{DB6A8ECF-B9FA-4FA8-839B-D9B55B3C70EB}" dt="2021-06-28T07:42:54.782" v="2509" actId="1076"/>
          <ac:picMkLst>
            <pc:docMk/>
            <pc:sldMk cId="3352373764" sldId="281"/>
            <ac:picMk id="2052" creationId="{7175B8FD-3815-46C2-BEEF-17776AAC6C8F}"/>
          </ac:picMkLst>
        </pc:picChg>
      </pc:sldChg>
      <pc:sldMasterChg chg="addSp delSp modSp mod modTransition setBg modSldLayout">
        <pc:chgData name="Hugo DEMENEZ" userId="167f3b24-aa49-4d1b-b001-4f9180dfa13d" providerId="ADAL" clId="{DB6A8ECF-B9FA-4FA8-839B-D9B55B3C70EB}" dt="2021-06-25T14:15:48.505" v="1711"/>
        <pc:sldMasterMkLst>
          <pc:docMk/>
          <pc:sldMasterMk cId="1039608128" sldId="2147483648"/>
        </pc:sldMasterMkLst>
        <pc:spChg chg="mod">
          <ac:chgData name="Hugo DEMENEZ" userId="167f3b24-aa49-4d1b-b001-4f9180dfa13d" providerId="ADAL" clId="{DB6A8ECF-B9FA-4FA8-839B-D9B55B3C70EB}" dt="2021-06-23T11:41:11.748" v="153" actId="14100"/>
          <ac:spMkLst>
            <pc:docMk/>
            <pc:sldMasterMk cId="1039608128" sldId="2147483648"/>
            <ac:spMk id="2" creationId="{FB3E52CC-48DA-44C3-88E5-9314CB368629}"/>
          </ac:spMkLst>
        </pc:spChg>
        <pc:spChg chg="del">
          <ac:chgData name="Hugo DEMENEZ" userId="167f3b24-aa49-4d1b-b001-4f9180dfa13d" providerId="ADAL" clId="{DB6A8ECF-B9FA-4FA8-839B-D9B55B3C70EB}" dt="2021-06-23T11:33:50.910" v="46" actId="478"/>
          <ac:spMkLst>
            <pc:docMk/>
            <pc:sldMasterMk cId="1039608128" sldId="2147483648"/>
            <ac:spMk id="4" creationId="{3CF60A45-434E-4E1E-9A40-647F86D4909D}"/>
          </ac:spMkLst>
        </pc:spChg>
        <pc:spChg chg="add del mod ord">
          <ac:chgData name="Hugo DEMENEZ" userId="167f3b24-aa49-4d1b-b001-4f9180dfa13d" providerId="ADAL" clId="{DB6A8ECF-B9FA-4FA8-839B-D9B55B3C70EB}" dt="2021-06-25T13:04:58.123" v="791" actId="478"/>
          <ac:spMkLst>
            <pc:docMk/>
            <pc:sldMasterMk cId="1039608128" sldId="2147483648"/>
            <ac:spMk id="4" creationId="{8B65085D-B522-4B07-83F0-F5F1E96932C7}"/>
          </ac:spMkLst>
        </pc:spChg>
        <pc:spChg chg="mod">
          <ac:chgData name="Hugo DEMENEZ" userId="167f3b24-aa49-4d1b-b001-4f9180dfa13d" providerId="ADAL" clId="{DB6A8ECF-B9FA-4FA8-839B-D9B55B3C70EB}" dt="2021-06-25T12:57:09.988" v="750" actId="20577"/>
          <ac:spMkLst>
            <pc:docMk/>
            <pc:sldMasterMk cId="1039608128" sldId="2147483648"/>
            <ac:spMk id="5" creationId="{003F51C4-9187-44AE-9060-4498E8B32737}"/>
          </ac:spMkLst>
        </pc:spChg>
        <pc:spChg chg="add del mod">
          <ac:chgData name="Hugo DEMENEZ" userId="167f3b24-aa49-4d1b-b001-4f9180dfa13d" providerId="ADAL" clId="{DB6A8ECF-B9FA-4FA8-839B-D9B55B3C70EB}" dt="2021-06-23T11:36:21.051" v="67" actId="478"/>
          <ac:spMkLst>
            <pc:docMk/>
            <pc:sldMasterMk cId="1039608128" sldId="2147483648"/>
            <ac:spMk id="8" creationId="{3263A285-D97A-4281-A985-789BE771F96B}"/>
          </ac:spMkLst>
        </pc:spChg>
        <pc:spChg chg="add mod ord">
          <ac:chgData name="Hugo DEMENEZ" userId="167f3b24-aa49-4d1b-b001-4f9180dfa13d" providerId="ADAL" clId="{DB6A8ECF-B9FA-4FA8-839B-D9B55B3C70EB}" dt="2021-06-25T13:06:06.819" v="814" actId="207"/>
          <ac:spMkLst>
            <pc:docMk/>
            <pc:sldMasterMk cId="1039608128" sldId="2147483648"/>
            <ac:spMk id="8" creationId="{696D75AB-D875-428F-8A97-6519F15FF533}"/>
          </ac:spMkLst>
        </pc:spChg>
        <pc:spChg chg="mod">
          <ac:chgData name="Hugo DEMENEZ" userId="167f3b24-aa49-4d1b-b001-4f9180dfa13d" providerId="ADAL" clId="{DB6A8ECF-B9FA-4FA8-839B-D9B55B3C70EB}" dt="2021-06-23T11:41:13.525" v="154"/>
          <ac:spMkLst>
            <pc:docMk/>
            <pc:sldMasterMk cId="1039608128" sldId="2147483648"/>
            <ac:spMk id="10" creationId="{05104B38-979D-4CA7-963B-118AE58AF840}"/>
          </ac:spMkLst>
        </pc:spChg>
        <pc:spChg chg="mod">
          <ac:chgData name="Hugo DEMENEZ" userId="167f3b24-aa49-4d1b-b001-4f9180dfa13d" providerId="ADAL" clId="{DB6A8ECF-B9FA-4FA8-839B-D9B55B3C70EB}" dt="2021-06-23T11:41:13.525" v="154"/>
          <ac:spMkLst>
            <pc:docMk/>
            <pc:sldMasterMk cId="1039608128" sldId="2147483648"/>
            <ac:spMk id="11" creationId="{2ABBCDDF-5533-4EE7-8244-6B7BB8011259}"/>
          </ac:spMkLst>
        </pc:spChg>
        <pc:spChg chg="mod">
          <ac:chgData name="Hugo DEMENEZ" userId="167f3b24-aa49-4d1b-b001-4f9180dfa13d" providerId="ADAL" clId="{DB6A8ECF-B9FA-4FA8-839B-D9B55B3C70EB}" dt="2021-06-23T11:41:13.525" v="154"/>
          <ac:spMkLst>
            <pc:docMk/>
            <pc:sldMasterMk cId="1039608128" sldId="2147483648"/>
            <ac:spMk id="13" creationId="{80F54A84-0C75-464A-AC82-A8E917E7C313}"/>
          </ac:spMkLst>
        </pc:spChg>
        <pc:spChg chg="mod">
          <ac:chgData name="Hugo DEMENEZ" userId="167f3b24-aa49-4d1b-b001-4f9180dfa13d" providerId="ADAL" clId="{DB6A8ECF-B9FA-4FA8-839B-D9B55B3C70EB}" dt="2021-06-23T11:41:13.525" v="154"/>
          <ac:spMkLst>
            <pc:docMk/>
            <pc:sldMasterMk cId="1039608128" sldId="2147483648"/>
            <ac:spMk id="15" creationId="{B9373C20-186C-45BA-BA3E-5E412DB64D28}"/>
          </ac:spMkLst>
        </pc:spChg>
        <pc:spChg chg="add mod ord">
          <ac:chgData name="Hugo DEMENEZ" userId="167f3b24-aa49-4d1b-b001-4f9180dfa13d" providerId="ADAL" clId="{DB6A8ECF-B9FA-4FA8-839B-D9B55B3C70EB}" dt="2021-06-23T13:20:52.835" v="347" actId="207"/>
          <ac:spMkLst>
            <pc:docMk/>
            <pc:sldMasterMk cId="1039608128" sldId="2147483648"/>
            <ac:spMk id="17" creationId="{68B68FC8-6345-4890-951A-1B36C279AFD5}"/>
          </ac:spMkLst>
        </pc:spChg>
        <pc:grpChg chg="add del mod">
          <ac:chgData name="Hugo DEMENEZ" userId="167f3b24-aa49-4d1b-b001-4f9180dfa13d" providerId="ADAL" clId="{DB6A8ECF-B9FA-4FA8-839B-D9B55B3C70EB}" dt="2021-06-24T11:44:06.886" v="360" actId="21"/>
          <ac:grpSpMkLst>
            <pc:docMk/>
            <pc:sldMasterMk cId="1039608128" sldId="2147483648"/>
            <ac:grpSpMk id="9" creationId="{3D00BE95-D509-48FB-AED1-3A73734CE197}"/>
          </ac:grpSpMkLst>
        </pc:grpChg>
        <pc:cxnChg chg="mod">
          <ac:chgData name="Hugo DEMENEZ" userId="167f3b24-aa49-4d1b-b001-4f9180dfa13d" providerId="ADAL" clId="{DB6A8ECF-B9FA-4FA8-839B-D9B55B3C70EB}" dt="2021-06-24T11:44:06.886" v="360" actId="21"/>
          <ac:cxnSpMkLst>
            <pc:docMk/>
            <pc:sldMasterMk cId="1039608128" sldId="2147483648"/>
            <ac:cxnSpMk id="12" creationId="{2A356A1E-72F3-4A7F-A8A8-B113BB7ECBDB}"/>
          </ac:cxnSpMkLst>
        </pc:cxnChg>
        <pc:cxnChg chg="mod">
          <ac:chgData name="Hugo DEMENEZ" userId="167f3b24-aa49-4d1b-b001-4f9180dfa13d" providerId="ADAL" clId="{DB6A8ECF-B9FA-4FA8-839B-D9B55B3C70EB}" dt="2021-06-24T11:44:06.886" v="360" actId="21"/>
          <ac:cxnSpMkLst>
            <pc:docMk/>
            <pc:sldMasterMk cId="1039608128" sldId="2147483648"/>
            <ac:cxnSpMk id="14" creationId="{B545FD13-20B8-4E0A-BD35-E5CC903604B9}"/>
          </ac:cxnSpMkLst>
        </pc:cxnChg>
        <pc:cxnChg chg="mod">
          <ac:chgData name="Hugo DEMENEZ" userId="167f3b24-aa49-4d1b-b001-4f9180dfa13d" providerId="ADAL" clId="{DB6A8ECF-B9FA-4FA8-839B-D9B55B3C70EB}" dt="2021-06-24T11:44:06.886" v="360" actId="21"/>
          <ac:cxnSpMkLst>
            <pc:docMk/>
            <pc:sldMasterMk cId="1039608128" sldId="2147483648"/>
            <ac:cxnSpMk id="16" creationId="{D044EABE-995E-4C22-8F4A-FAB8320C318C}"/>
          </ac:cxnSpMkLst>
        </pc:cxnChg>
        <pc:sldLayoutChg chg="addSp delSp modSp mod modTransition">
          <pc:chgData name="Hugo DEMENEZ" userId="167f3b24-aa49-4d1b-b001-4f9180dfa13d" providerId="ADAL" clId="{DB6A8ECF-B9FA-4FA8-839B-D9B55B3C70EB}" dt="2021-06-25T14:15:48.505" v="1711"/>
          <pc:sldLayoutMkLst>
            <pc:docMk/>
            <pc:sldMasterMk cId="1039608128" sldId="2147483648"/>
            <pc:sldLayoutMk cId="3835352208" sldId="2147483649"/>
          </pc:sldLayoutMkLst>
          <pc:spChg chg="del">
            <ac:chgData name="Hugo DEMENEZ" userId="167f3b24-aa49-4d1b-b001-4f9180dfa13d" providerId="ADAL" clId="{DB6A8ECF-B9FA-4FA8-839B-D9B55B3C70EB}" dt="2021-06-23T11:33:53.138" v="47" actId="478"/>
            <ac:spMkLst>
              <pc:docMk/>
              <pc:sldMasterMk cId="1039608128" sldId="2147483648"/>
              <pc:sldLayoutMk cId="3835352208" sldId="2147483649"/>
              <ac:spMk id="4" creationId="{AA26186E-E995-4213-B9DB-45759E6238AB}"/>
            </ac:spMkLst>
          </pc:spChg>
          <pc:spChg chg="del">
            <ac:chgData name="Hugo DEMENEZ" userId="167f3b24-aa49-4d1b-b001-4f9180dfa13d" providerId="ADAL" clId="{DB6A8ECF-B9FA-4FA8-839B-D9B55B3C70EB}" dt="2021-06-23T11:32:51.396" v="20" actId="478"/>
            <ac:spMkLst>
              <pc:docMk/>
              <pc:sldMasterMk cId="1039608128" sldId="2147483648"/>
              <pc:sldLayoutMk cId="3835352208" sldId="2147483649"/>
              <ac:spMk id="5" creationId="{1540C100-62BD-44FF-B57D-73D7DA294B11}"/>
            </ac:spMkLst>
          </pc:spChg>
          <pc:spChg chg="add mod">
            <ac:chgData name="Hugo DEMENEZ" userId="167f3b24-aa49-4d1b-b001-4f9180dfa13d" providerId="ADAL" clId="{DB6A8ECF-B9FA-4FA8-839B-D9B55B3C70EB}" dt="2021-06-25T12:57:17.459" v="751" actId="20577"/>
            <ac:spMkLst>
              <pc:docMk/>
              <pc:sldMasterMk cId="1039608128" sldId="2147483648"/>
              <pc:sldLayoutMk cId="3835352208" sldId="2147483649"/>
              <ac:spMk id="7" creationId="{4CC72462-E67F-4216-8A53-B0F4120C6E27}"/>
            </ac:spMkLst>
          </pc:spChg>
        </pc:sldLayoutChg>
        <pc:sldLayoutChg chg="addSp delSp modSp mod modTransition">
          <pc:chgData name="Hugo DEMENEZ" userId="167f3b24-aa49-4d1b-b001-4f9180dfa13d" providerId="ADAL" clId="{DB6A8ECF-B9FA-4FA8-839B-D9B55B3C70EB}" dt="2021-06-25T14:15:48.505" v="1711"/>
          <pc:sldLayoutMkLst>
            <pc:docMk/>
            <pc:sldMasterMk cId="1039608128" sldId="2147483648"/>
            <pc:sldLayoutMk cId="1523239298" sldId="2147483650"/>
          </pc:sldLayoutMkLst>
          <pc:spChg chg="mod">
            <ac:chgData name="Hugo DEMENEZ" userId="167f3b24-aa49-4d1b-b001-4f9180dfa13d" providerId="ADAL" clId="{DB6A8ECF-B9FA-4FA8-839B-D9B55B3C70EB}" dt="2021-06-23T11:41:05.060" v="150" actId="14100"/>
            <ac:spMkLst>
              <pc:docMk/>
              <pc:sldMasterMk cId="1039608128" sldId="2147483648"/>
              <pc:sldLayoutMk cId="1523239298" sldId="2147483650"/>
              <ac:spMk id="2" creationId="{84415567-6E50-4157-994B-A2B8A0A5A7BD}"/>
            </ac:spMkLst>
          </pc:spChg>
          <pc:spChg chg="add del mod ord">
            <ac:chgData name="Hugo DEMENEZ" userId="167f3b24-aa49-4d1b-b001-4f9180dfa13d" providerId="ADAL" clId="{DB6A8ECF-B9FA-4FA8-839B-D9B55B3C70EB}" dt="2021-06-23T13:16:55.527" v="167" actId="21"/>
            <ac:spMkLst>
              <pc:docMk/>
              <pc:sldMasterMk cId="1039608128" sldId="2147483648"/>
              <pc:sldLayoutMk cId="1523239298" sldId="2147483650"/>
              <ac:spMk id="4" creationId="{11BA7632-CBAA-4B3D-9A06-C290906ED647}"/>
            </ac:spMkLst>
          </pc:spChg>
          <pc:spChg chg="del">
            <ac:chgData name="Hugo DEMENEZ" userId="167f3b24-aa49-4d1b-b001-4f9180dfa13d" providerId="ADAL" clId="{DB6A8ECF-B9FA-4FA8-839B-D9B55B3C70EB}" dt="2021-06-23T11:33:54.827" v="48" actId="478"/>
            <ac:spMkLst>
              <pc:docMk/>
              <pc:sldMasterMk cId="1039608128" sldId="2147483648"/>
              <pc:sldLayoutMk cId="1523239298" sldId="2147483650"/>
              <ac:spMk id="4" creationId="{BC4B16FC-53CD-480F-8BA2-E806F48BA97E}"/>
            </ac:spMkLst>
          </pc:spChg>
          <pc:spChg chg="mod">
            <ac:chgData name="Hugo DEMENEZ" userId="167f3b24-aa49-4d1b-b001-4f9180dfa13d" providerId="ADAL" clId="{DB6A8ECF-B9FA-4FA8-839B-D9B55B3C70EB}" dt="2021-06-25T12:56:53.138" v="749" actId="20577"/>
            <ac:spMkLst>
              <pc:docMk/>
              <pc:sldMasterMk cId="1039608128" sldId="2147483648"/>
              <pc:sldLayoutMk cId="1523239298" sldId="2147483650"/>
              <ac:spMk id="5" creationId="{8924A547-5EA1-4B9A-959D-6CF3724D424C}"/>
            </ac:spMkLst>
          </pc:spChg>
          <pc:spChg chg="mod">
            <ac:chgData name="Hugo DEMENEZ" userId="167f3b24-aa49-4d1b-b001-4f9180dfa13d" providerId="ADAL" clId="{DB6A8ECF-B9FA-4FA8-839B-D9B55B3C70EB}" dt="2021-06-23T11:41:05.406" v="151"/>
            <ac:spMkLst>
              <pc:docMk/>
              <pc:sldMasterMk cId="1039608128" sldId="2147483648"/>
              <pc:sldLayoutMk cId="1523239298" sldId="2147483650"/>
              <ac:spMk id="8" creationId="{703400BF-6BE9-4711-9283-99D81C857DDC}"/>
            </ac:spMkLst>
          </pc:spChg>
          <pc:spChg chg="mod">
            <ac:chgData name="Hugo DEMENEZ" userId="167f3b24-aa49-4d1b-b001-4f9180dfa13d" providerId="ADAL" clId="{DB6A8ECF-B9FA-4FA8-839B-D9B55B3C70EB}" dt="2021-06-23T11:41:05.406" v="151"/>
            <ac:spMkLst>
              <pc:docMk/>
              <pc:sldMasterMk cId="1039608128" sldId="2147483648"/>
              <pc:sldLayoutMk cId="1523239298" sldId="2147483650"/>
              <ac:spMk id="9" creationId="{8EA3262B-E368-4CA8-96F5-C1012EEEF86E}"/>
            </ac:spMkLst>
          </pc:spChg>
          <pc:spChg chg="mod">
            <ac:chgData name="Hugo DEMENEZ" userId="167f3b24-aa49-4d1b-b001-4f9180dfa13d" providerId="ADAL" clId="{DB6A8ECF-B9FA-4FA8-839B-D9B55B3C70EB}" dt="2021-06-23T11:41:05.406" v="151"/>
            <ac:spMkLst>
              <pc:docMk/>
              <pc:sldMasterMk cId="1039608128" sldId="2147483648"/>
              <pc:sldLayoutMk cId="1523239298" sldId="2147483650"/>
              <ac:spMk id="11" creationId="{EFFA7C47-B415-4AB2-9DFC-F98BE532FE1D}"/>
            </ac:spMkLst>
          </pc:spChg>
          <pc:spChg chg="mod">
            <ac:chgData name="Hugo DEMENEZ" userId="167f3b24-aa49-4d1b-b001-4f9180dfa13d" providerId="ADAL" clId="{DB6A8ECF-B9FA-4FA8-839B-D9B55B3C70EB}" dt="2021-06-23T11:41:05.406" v="151"/>
            <ac:spMkLst>
              <pc:docMk/>
              <pc:sldMasterMk cId="1039608128" sldId="2147483648"/>
              <pc:sldLayoutMk cId="1523239298" sldId="2147483650"/>
              <ac:spMk id="13" creationId="{C5CD0031-7BED-4808-8CD5-E8ACAF26BC36}"/>
            </ac:spMkLst>
          </pc:spChg>
          <pc:grpChg chg="add del mod">
            <ac:chgData name="Hugo DEMENEZ" userId="167f3b24-aa49-4d1b-b001-4f9180dfa13d" providerId="ADAL" clId="{DB6A8ECF-B9FA-4FA8-839B-D9B55B3C70EB}" dt="2021-06-23T11:41:07.814" v="152"/>
            <ac:grpSpMkLst>
              <pc:docMk/>
              <pc:sldMasterMk cId="1039608128" sldId="2147483648"/>
              <pc:sldLayoutMk cId="1523239298" sldId="2147483650"/>
              <ac:grpSpMk id="7" creationId="{20FB52B2-01BE-4C30-B027-FA1997717BD1}"/>
            </ac:grpSpMkLst>
          </pc:grpChg>
          <pc:cxnChg chg="mod">
            <ac:chgData name="Hugo DEMENEZ" userId="167f3b24-aa49-4d1b-b001-4f9180dfa13d" providerId="ADAL" clId="{DB6A8ECF-B9FA-4FA8-839B-D9B55B3C70EB}" dt="2021-06-23T11:41:05.406" v="151"/>
            <ac:cxnSpMkLst>
              <pc:docMk/>
              <pc:sldMasterMk cId="1039608128" sldId="2147483648"/>
              <pc:sldLayoutMk cId="1523239298" sldId="2147483650"/>
              <ac:cxnSpMk id="10" creationId="{284E7774-0DB3-45BF-A121-E135A3C80259}"/>
            </ac:cxnSpMkLst>
          </pc:cxnChg>
          <pc:cxnChg chg="mod">
            <ac:chgData name="Hugo DEMENEZ" userId="167f3b24-aa49-4d1b-b001-4f9180dfa13d" providerId="ADAL" clId="{DB6A8ECF-B9FA-4FA8-839B-D9B55B3C70EB}" dt="2021-06-23T11:41:05.406" v="151"/>
            <ac:cxnSpMkLst>
              <pc:docMk/>
              <pc:sldMasterMk cId="1039608128" sldId="2147483648"/>
              <pc:sldLayoutMk cId="1523239298" sldId="2147483650"/>
              <ac:cxnSpMk id="12" creationId="{9FBC23F6-70CE-45E1-99D4-0CE6CAAFF46B}"/>
            </ac:cxnSpMkLst>
          </pc:cxnChg>
          <pc:cxnChg chg="mod">
            <ac:chgData name="Hugo DEMENEZ" userId="167f3b24-aa49-4d1b-b001-4f9180dfa13d" providerId="ADAL" clId="{DB6A8ECF-B9FA-4FA8-839B-D9B55B3C70EB}" dt="2021-06-23T11:41:05.406" v="151"/>
            <ac:cxnSpMkLst>
              <pc:docMk/>
              <pc:sldMasterMk cId="1039608128" sldId="2147483648"/>
              <pc:sldLayoutMk cId="1523239298" sldId="2147483650"/>
              <ac:cxnSpMk id="14" creationId="{D36D668F-F492-4F3E-9F18-D1AFF82A0989}"/>
            </ac:cxnSpMkLst>
          </pc:cxnChg>
        </pc:sldLayoutChg>
        <pc:sldLayoutChg chg="addSp delSp modSp mod modTransition">
          <pc:chgData name="Hugo DEMENEZ" userId="167f3b24-aa49-4d1b-b001-4f9180dfa13d" providerId="ADAL" clId="{DB6A8ECF-B9FA-4FA8-839B-D9B55B3C70EB}" dt="2021-06-25T14:15:48.505" v="1711"/>
          <pc:sldLayoutMkLst>
            <pc:docMk/>
            <pc:sldMasterMk cId="1039608128" sldId="2147483648"/>
            <pc:sldLayoutMk cId="2359533501" sldId="2147483651"/>
          </pc:sldLayoutMkLst>
          <pc:spChg chg="del">
            <ac:chgData name="Hugo DEMENEZ" userId="167f3b24-aa49-4d1b-b001-4f9180dfa13d" providerId="ADAL" clId="{DB6A8ECF-B9FA-4FA8-839B-D9B55B3C70EB}" dt="2021-06-23T11:33:56.123" v="49" actId="478"/>
            <ac:spMkLst>
              <pc:docMk/>
              <pc:sldMasterMk cId="1039608128" sldId="2147483648"/>
              <pc:sldLayoutMk cId="2359533501" sldId="2147483651"/>
              <ac:spMk id="4" creationId="{9AB9B9C3-E9AA-4844-B13F-465EBD6E2B3E}"/>
            </ac:spMkLst>
          </pc:spChg>
          <pc:spChg chg="del">
            <ac:chgData name="Hugo DEMENEZ" userId="167f3b24-aa49-4d1b-b001-4f9180dfa13d" providerId="ADAL" clId="{DB6A8ECF-B9FA-4FA8-839B-D9B55B3C70EB}" dt="2021-06-23T11:32:59.713" v="22" actId="478"/>
            <ac:spMkLst>
              <pc:docMk/>
              <pc:sldMasterMk cId="1039608128" sldId="2147483648"/>
              <pc:sldLayoutMk cId="2359533501" sldId="2147483651"/>
              <ac:spMk id="5" creationId="{63C744EB-343B-47B3-A6DA-36733D2404B7}"/>
            </ac:spMkLst>
          </pc:spChg>
          <pc:spChg chg="add mod">
            <ac:chgData name="Hugo DEMENEZ" userId="167f3b24-aa49-4d1b-b001-4f9180dfa13d" providerId="ADAL" clId="{DB6A8ECF-B9FA-4FA8-839B-D9B55B3C70EB}" dt="2021-06-25T12:57:21.404" v="752" actId="20577"/>
            <ac:spMkLst>
              <pc:docMk/>
              <pc:sldMasterMk cId="1039608128" sldId="2147483648"/>
              <pc:sldLayoutMk cId="2359533501" sldId="2147483651"/>
              <ac:spMk id="7" creationId="{ED255B64-9343-42BA-A21D-19EC478847F3}"/>
            </ac:spMkLst>
          </pc:spChg>
        </pc:sldLayoutChg>
        <pc:sldLayoutChg chg="addSp delSp modSp mod modTransition">
          <pc:chgData name="Hugo DEMENEZ" userId="167f3b24-aa49-4d1b-b001-4f9180dfa13d" providerId="ADAL" clId="{DB6A8ECF-B9FA-4FA8-839B-D9B55B3C70EB}" dt="2021-06-25T14:15:48.505" v="1711"/>
          <pc:sldLayoutMkLst>
            <pc:docMk/>
            <pc:sldMasterMk cId="1039608128" sldId="2147483648"/>
            <pc:sldLayoutMk cId="1988406153" sldId="2147483652"/>
          </pc:sldLayoutMkLst>
          <pc:spChg chg="del">
            <ac:chgData name="Hugo DEMENEZ" userId="167f3b24-aa49-4d1b-b001-4f9180dfa13d" providerId="ADAL" clId="{DB6A8ECF-B9FA-4FA8-839B-D9B55B3C70EB}" dt="2021-06-23T11:33:57.470" v="50" actId="478"/>
            <ac:spMkLst>
              <pc:docMk/>
              <pc:sldMasterMk cId="1039608128" sldId="2147483648"/>
              <pc:sldLayoutMk cId="1988406153" sldId="2147483652"/>
              <ac:spMk id="5" creationId="{84D1A56E-BBF2-498B-8EBF-90D8368850D6}"/>
            </ac:spMkLst>
          </pc:spChg>
          <pc:spChg chg="del">
            <ac:chgData name="Hugo DEMENEZ" userId="167f3b24-aa49-4d1b-b001-4f9180dfa13d" providerId="ADAL" clId="{DB6A8ECF-B9FA-4FA8-839B-D9B55B3C70EB}" dt="2021-06-23T11:33:02.933" v="24" actId="478"/>
            <ac:spMkLst>
              <pc:docMk/>
              <pc:sldMasterMk cId="1039608128" sldId="2147483648"/>
              <pc:sldLayoutMk cId="1988406153" sldId="2147483652"/>
              <ac:spMk id="6" creationId="{55969DFD-A9FB-44FE-8884-C3E98386E834}"/>
            </ac:spMkLst>
          </pc:spChg>
          <pc:spChg chg="add mod">
            <ac:chgData name="Hugo DEMENEZ" userId="167f3b24-aa49-4d1b-b001-4f9180dfa13d" providerId="ADAL" clId="{DB6A8ECF-B9FA-4FA8-839B-D9B55B3C70EB}" dt="2021-06-25T12:57:25.902" v="753" actId="20577"/>
            <ac:spMkLst>
              <pc:docMk/>
              <pc:sldMasterMk cId="1039608128" sldId="2147483648"/>
              <pc:sldLayoutMk cId="1988406153" sldId="2147483652"/>
              <ac:spMk id="8" creationId="{246FAF24-874A-4FC6-990D-5E024307ABBC}"/>
            </ac:spMkLst>
          </pc:spChg>
        </pc:sldLayoutChg>
        <pc:sldLayoutChg chg="addSp delSp modSp mod modTransition">
          <pc:chgData name="Hugo DEMENEZ" userId="167f3b24-aa49-4d1b-b001-4f9180dfa13d" providerId="ADAL" clId="{DB6A8ECF-B9FA-4FA8-839B-D9B55B3C70EB}" dt="2021-06-25T14:15:48.505" v="1711"/>
          <pc:sldLayoutMkLst>
            <pc:docMk/>
            <pc:sldMasterMk cId="1039608128" sldId="2147483648"/>
            <pc:sldLayoutMk cId="436969485" sldId="2147483653"/>
          </pc:sldLayoutMkLst>
          <pc:spChg chg="del">
            <ac:chgData name="Hugo DEMENEZ" userId="167f3b24-aa49-4d1b-b001-4f9180dfa13d" providerId="ADAL" clId="{DB6A8ECF-B9FA-4FA8-839B-D9B55B3C70EB}" dt="2021-06-23T11:33:59.737" v="51" actId="478"/>
            <ac:spMkLst>
              <pc:docMk/>
              <pc:sldMasterMk cId="1039608128" sldId="2147483648"/>
              <pc:sldLayoutMk cId="436969485" sldId="2147483653"/>
              <ac:spMk id="7" creationId="{E4E2907E-F5B4-4E11-8A1E-3663F23D8992}"/>
            </ac:spMkLst>
          </pc:spChg>
          <pc:spChg chg="del">
            <ac:chgData name="Hugo DEMENEZ" userId="167f3b24-aa49-4d1b-b001-4f9180dfa13d" providerId="ADAL" clId="{DB6A8ECF-B9FA-4FA8-839B-D9B55B3C70EB}" dt="2021-06-23T11:33:06.040" v="26" actId="478"/>
            <ac:spMkLst>
              <pc:docMk/>
              <pc:sldMasterMk cId="1039608128" sldId="2147483648"/>
              <pc:sldLayoutMk cId="436969485" sldId="2147483653"/>
              <ac:spMk id="8" creationId="{D8D4452B-7628-4154-850D-98F422B52299}"/>
            </ac:spMkLst>
          </pc:spChg>
          <pc:spChg chg="add mod">
            <ac:chgData name="Hugo DEMENEZ" userId="167f3b24-aa49-4d1b-b001-4f9180dfa13d" providerId="ADAL" clId="{DB6A8ECF-B9FA-4FA8-839B-D9B55B3C70EB}" dt="2021-06-25T12:57:28.757" v="754" actId="20577"/>
            <ac:spMkLst>
              <pc:docMk/>
              <pc:sldMasterMk cId="1039608128" sldId="2147483648"/>
              <pc:sldLayoutMk cId="436969485" sldId="2147483653"/>
              <ac:spMk id="10" creationId="{4C322685-9D31-4194-875B-7D14DB59A4E1}"/>
            </ac:spMkLst>
          </pc:spChg>
        </pc:sldLayoutChg>
        <pc:sldLayoutChg chg="addSp delSp modSp mod modTransition">
          <pc:chgData name="Hugo DEMENEZ" userId="167f3b24-aa49-4d1b-b001-4f9180dfa13d" providerId="ADAL" clId="{DB6A8ECF-B9FA-4FA8-839B-D9B55B3C70EB}" dt="2021-06-25T14:15:48.505" v="1711"/>
          <pc:sldLayoutMkLst>
            <pc:docMk/>
            <pc:sldMasterMk cId="1039608128" sldId="2147483648"/>
            <pc:sldLayoutMk cId="702507338" sldId="2147483654"/>
          </pc:sldLayoutMkLst>
          <pc:spChg chg="del">
            <ac:chgData name="Hugo DEMENEZ" userId="167f3b24-aa49-4d1b-b001-4f9180dfa13d" providerId="ADAL" clId="{DB6A8ECF-B9FA-4FA8-839B-D9B55B3C70EB}" dt="2021-06-23T11:33:44.374" v="45" actId="478"/>
            <ac:spMkLst>
              <pc:docMk/>
              <pc:sldMasterMk cId="1039608128" sldId="2147483648"/>
              <pc:sldLayoutMk cId="702507338" sldId="2147483654"/>
              <ac:spMk id="3" creationId="{1394FD96-7C04-457C-95BC-72CCAB9B97E2}"/>
            </ac:spMkLst>
          </pc:spChg>
          <pc:spChg chg="del">
            <ac:chgData name="Hugo DEMENEZ" userId="167f3b24-aa49-4d1b-b001-4f9180dfa13d" providerId="ADAL" clId="{DB6A8ECF-B9FA-4FA8-839B-D9B55B3C70EB}" dt="2021-06-23T11:33:09.376" v="28" actId="478"/>
            <ac:spMkLst>
              <pc:docMk/>
              <pc:sldMasterMk cId="1039608128" sldId="2147483648"/>
              <pc:sldLayoutMk cId="702507338" sldId="2147483654"/>
              <ac:spMk id="4" creationId="{31CAF8D6-6F1F-48F8-B2CE-0FB314F049E6}"/>
            </ac:spMkLst>
          </pc:spChg>
          <pc:spChg chg="add mod">
            <ac:chgData name="Hugo DEMENEZ" userId="167f3b24-aa49-4d1b-b001-4f9180dfa13d" providerId="ADAL" clId="{DB6A8ECF-B9FA-4FA8-839B-D9B55B3C70EB}" dt="2021-06-25T12:57:33.374" v="755" actId="20577"/>
            <ac:spMkLst>
              <pc:docMk/>
              <pc:sldMasterMk cId="1039608128" sldId="2147483648"/>
              <pc:sldLayoutMk cId="702507338" sldId="2147483654"/>
              <ac:spMk id="6" creationId="{4C4B1963-710C-4211-8B18-C5EE55E31C65}"/>
            </ac:spMkLst>
          </pc:spChg>
        </pc:sldLayoutChg>
        <pc:sldLayoutChg chg="addSp delSp modSp mod modTransition">
          <pc:chgData name="Hugo DEMENEZ" userId="167f3b24-aa49-4d1b-b001-4f9180dfa13d" providerId="ADAL" clId="{DB6A8ECF-B9FA-4FA8-839B-D9B55B3C70EB}" dt="2021-06-25T14:15:48.505" v="1711"/>
          <pc:sldLayoutMkLst>
            <pc:docMk/>
            <pc:sldMasterMk cId="1039608128" sldId="2147483648"/>
            <pc:sldLayoutMk cId="1460100503" sldId="2147483655"/>
          </pc:sldLayoutMkLst>
          <pc:spChg chg="del">
            <ac:chgData name="Hugo DEMENEZ" userId="167f3b24-aa49-4d1b-b001-4f9180dfa13d" providerId="ADAL" clId="{DB6A8ECF-B9FA-4FA8-839B-D9B55B3C70EB}" dt="2021-06-23T11:33:42.038" v="44" actId="478"/>
            <ac:spMkLst>
              <pc:docMk/>
              <pc:sldMasterMk cId="1039608128" sldId="2147483648"/>
              <pc:sldLayoutMk cId="1460100503" sldId="2147483655"/>
              <ac:spMk id="2" creationId="{9C00A495-B6CE-4219-B1BB-1235910CA5FD}"/>
            </ac:spMkLst>
          </pc:spChg>
          <pc:spChg chg="del">
            <ac:chgData name="Hugo DEMENEZ" userId="167f3b24-aa49-4d1b-b001-4f9180dfa13d" providerId="ADAL" clId="{DB6A8ECF-B9FA-4FA8-839B-D9B55B3C70EB}" dt="2021-06-23T11:33:12.013" v="30" actId="478"/>
            <ac:spMkLst>
              <pc:docMk/>
              <pc:sldMasterMk cId="1039608128" sldId="2147483648"/>
              <pc:sldLayoutMk cId="1460100503" sldId="2147483655"/>
              <ac:spMk id="3" creationId="{98FD121A-5125-4CFE-B300-DE2CF7C85AAE}"/>
            </ac:spMkLst>
          </pc:spChg>
          <pc:spChg chg="add mod">
            <ac:chgData name="Hugo DEMENEZ" userId="167f3b24-aa49-4d1b-b001-4f9180dfa13d" providerId="ADAL" clId="{DB6A8ECF-B9FA-4FA8-839B-D9B55B3C70EB}" dt="2021-06-25T12:57:36.533" v="756" actId="20577"/>
            <ac:spMkLst>
              <pc:docMk/>
              <pc:sldMasterMk cId="1039608128" sldId="2147483648"/>
              <pc:sldLayoutMk cId="1460100503" sldId="2147483655"/>
              <ac:spMk id="5" creationId="{FF1155E8-85DA-4A3A-BAFB-12E91DA1F01D}"/>
            </ac:spMkLst>
          </pc:spChg>
        </pc:sldLayoutChg>
        <pc:sldLayoutChg chg="addSp delSp modSp mod modTransition">
          <pc:chgData name="Hugo DEMENEZ" userId="167f3b24-aa49-4d1b-b001-4f9180dfa13d" providerId="ADAL" clId="{DB6A8ECF-B9FA-4FA8-839B-D9B55B3C70EB}" dt="2021-06-25T14:15:48.505" v="1711"/>
          <pc:sldLayoutMkLst>
            <pc:docMk/>
            <pc:sldMasterMk cId="1039608128" sldId="2147483648"/>
            <pc:sldLayoutMk cId="689312746" sldId="2147483656"/>
          </pc:sldLayoutMkLst>
          <pc:spChg chg="del">
            <ac:chgData name="Hugo DEMENEZ" userId="167f3b24-aa49-4d1b-b001-4f9180dfa13d" providerId="ADAL" clId="{DB6A8ECF-B9FA-4FA8-839B-D9B55B3C70EB}" dt="2021-06-23T11:33:39.078" v="43" actId="478"/>
            <ac:spMkLst>
              <pc:docMk/>
              <pc:sldMasterMk cId="1039608128" sldId="2147483648"/>
              <pc:sldLayoutMk cId="689312746" sldId="2147483656"/>
              <ac:spMk id="5" creationId="{E6F2F45D-B179-40AD-9855-50FEAC523946}"/>
            </ac:spMkLst>
          </pc:spChg>
          <pc:spChg chg="del">
            <ac:chgData name="Hugo DEMENEZ" userId="167f3b24-aa49-4d1b-b001-4f9180dfa13d" providerId="ADAL" clId="{DB6A8ECF-B9FA-4FA8-839B-D9B55B3C70EB}" dt="2021-06-23T11:33:15.343" v="32" actId="478"/>
            <ac:spMkLst>
              <pc:docMk/>
              <pc:sldMasterMk cId="1039608128" sldId="2147483648"/>
              <pc:sldLayoutMk cId="689312746" sldId="2147483656"/>
              <ac:spMk id="6" creationId="{D9345345-8210-4912-A719-95AE5F84F32F}"/>
            </ac:spMkLst>
          </pc:spChg>
          <pc:spChg chg="add mod">
            <ac:chgData name="Hugo DEMENEZ" userId="167f3b24-aa49-4d1b-b001-4f9180dfa13d" providerId="ADAL" clId="{DB6A8ECF-B9FA-4FA8-839B-D9B55B3C70EB}" dt="2021-06-25T12:57:38.725" v="757" actId="20577"/>
            <ac:spMkLst>
              <pc:docMk/>
              <pc:sldMasterMk cId="1039608128" sldId="2147483648"/>
              <pc:sldLayoutMk cId="689312746" sldId="2147483656"/>
              <ac:spMk id="8" creationId="{84E050D1-BBAF-45AD-81DF-39BB85419916}"/>
            </ac:spMkLst>
          </pc:spChg>
        </pc:sldLayoutChg>
        <pc:sldLayoutChg chg="addSp delSp modSp mod modTransition">
          <pc:chgData name="Hugo DEMENEZ" userId="167f3b24-aa49-4d1b-b001-4f9180dfa13d" providerId="ADAL" clId="{DB6A8ECF-B9FA-4FA8-839B-D9B55B3C70EB}" dt="2021-06-25T14:15:48.505" v="1711"/>
          <pc:sldLayoutMkLst>
            <pc:docMk/>
            <pc:sldMasterMk cId="1039608128" sldId="2147483648"/>
            <pc:sldLayoutMk cId="4051348629" sldId="2147483657"/>
          </pc:sldLayoutMkLst>
          <pc:spChg chg="del">
            <ac:chgData name="Hugo DEMENEZ" userId="167f3b24-aa49-4d1b-b001-4f9180dfa13d" providerId="ADAL" clId="{DB6A8ECF-B9FA-4FA8-839B-D9B55B3C70EB}" dt="2021-06-23T11:33:35.703" v="42" actId="478"/>
            <ac:spMkLst>
              <pc:docMk/>
              <pc:sldMasterMk cId="1039608128" sldId="2147483648"/>
              <pc:sldLayoutMk cId="4051348629" sldId="2147483657"/>
              <ac:spMk id="5" creationId="{78E3CF3F-F790-4CA0-BD4F-28C2A5718B32}"/>
            </ac:spMkLst>
          </pc:spChg>
          <pc:spChg chg="del">
            <ac:chgData name="Hugo DEMENEZ" userId="167f3b24-aa49-4d1b-b001-4f9180dfa13d" providerId="ADAL" clId="{DB6A8ECF-B9FA-4FA8-839B-D9B55B3C70EB}" dt="2021-06-23T11:33:18.109" v="34" actId="478"/>
            <ac:spMkLst>
              <pc:docMk/>
              <pc:sldMasterMk cId="1039608128" sldId="2147483648"/>
              <pc:sldLayoutMk cId="4051348629" sldId="2147483657"/>
              <ac:spMk id="6" creationId="{9F4DDD1D-071A-4D3A-8D95-5A38D6A3205E}"/>
            </ac:spMkLst>
          </pc:spChg>
          <pc:spChg chg="add mod">
            <ac:chgData name="Hugo DEMENEZ" userId="167f3b24-aa49-4d1b-b001-4f9180dfa13d" providerId="ADAL" clId="{DB6A8ECF-B9FA-4FA8-839B-D9B55B3C70EB}" dt="2021-06-25T12:57:40.942" v="758" actId="20577"/>
            <ac:spMkLst>
              <pc:docMk/>
              <pc:sldMasterMk cId="1039608128" sldId="2147483648"/>
              <pc:sldLayoutMk cId="4051348629" sldId="2147483657"/>
              <ac:spMk id="8" creationId="{882DA949-306D-4A83-A7E6-41780F23A09A}"/>
            </ac:spMkLst>
          </pc:spChg>
        </pc:sldLayoutChg>
        <pc:sldLayoutChg chg="addSp delSp modSp mod modTransition">
          <pc:chgData name="Hugo DEMENEZ" userId="167f3b24-aa49-4d1b-b001-4f9180dfa13d" providerId="ADAL" clId="{DB6A8ECF-B9FA-4FA8-839B-D9B55B3C70EB}" dt="2021-06-25T14:15:48.505" v="1711"/>
          <pc:sldLayoutMkLst>
            <pc:docMk/>
            <pc:sldMasterMk cId="1039608128" sldId="2147483648"/>
            <pc:sldLayoutMk cId="3262409696" sldId="2147483658"/>
          </pc:sldLayoutMkLst>
          <pc:spChg chg="del">
            <ac:chgData name="Hugo DEMENEZ" userId="167f3b24-aa49-4d1b-b001-4f9180dfa13d" providerId="ADAL" clId="{DB6A8ECF-B9FA-4FA8-839B-D9B55B3C70EB}" dt="2021-06-23T11:33:33.429" v="41" actId="478"/>
            <ac:spMkLst>
              <pc:docMk/>
              <pc:sldMasterMk cId="1039608128" sldId="2147483648"/>
              <pc:sldLayoutMk cId="3262409696" sldId="2147483658"/>
              <ac:spMk id="4" creationId="{81D64D70-FD29-493A-8336-A1E83FA982BF}"/>
            </ac:spMkLst>
          </pc:spChg>
          <pc:spChg chg="del">
            <ac:chgData name="Hugo DEMENEZ" userId="167f3b24-aa49-4d1b-b001-4f9180dfa13d" providerId="ADAL" clId="{DB6A8ECF-B9FA-4FA8-839B-D9B55B3C70EB}" dt="2021-06-23T11:33:21.698" v="36" actId="478"/>
            <ac:spMkLst>
              <pc:docMk/>
              <pc:sldMasterMk cId="1039608128" sldId="2147483648"/>
              <pc:sldLayoutMk cId="3262409696" sldId="2147483658"/>
              <ac:spMk id="5" creationId="{813550A5-7147-471B-9350-11D71834BF4A}"/>
            </ac:spMkLst>
          </pc:spChg>
          <pc:spChg chg="add mod">
            <ac:chgData name="Hugo DEMENEZ" userId="167f3b24-aa49-4d1b-b001-4f9180dfa13d" providerId="ADAL" clId="{DB6A8ECF-B9FA-4FA8-839B-D9B55B3C70EB}" dt="2021-06-25T12:57:43.305" v="759" actId="20577"/>
            <ac:spMkLst>
              <pc:docMk/>
              <pc:sldMasterMk cId="1039608128" sldId="2147483648"/>
              <pc:sldLayoutMk cId="3262409696" sldId="2147483658"/>
              <ac:spMk id="7" creationId="{2BDB4774-053E-4E42-9DBA-AA884EBC0015}"/>
            </ac:spMkLst>
          </pc:spChg>
        </pc:sldLayoutChg>
        <pc:sldLayoutChg chg="addSp delSp modSp mod modTransition">
          <pc:chgData name="Hugo DEMENEZ" userId="167f3b24-aa49-4d1b-b001-4f9180dfa13d" providerId="ADAL" clId="{DB6A8ECF-B9FA-4FA8-839B-D9B55B3C70EB}" dt="2021-06-25T14:15:48.505" v="1711"/>
          <pc:sldLayoutMkLst>
            <pc:docMk/>
            <pc:sldMasterMk cId="1039608128" sldId="2147483648"/>
            <pc:sldLayoutMk cId="4280657137" sldId="2147483659"/>
          </pc:sldLayoutMkLst>
          <pc:spChg chg="del">
            <ac:chgData name="Hugo DEMENEZ" userId="167f3b24-aa49-4d1b-b001-4f9180dfa13d" providerId="ADAL" clId="{DB6A8ECF-B9FA-4FA8-839B-D9B55B3C70EB}" dt="2021-06-23T11:33:30.274" v="40" actId="478"/>
            <ac:spMkLst>
              <pc:docMk/>
              <pc:sldMasterMk cId="1039608128" sldId="2147483648"/>
              <pc:sldLayoutMk cId="4280657137" sldId="2147483659"/>
              <ac:spMk id="4" creationId="{F34E488E-DC31-42C5-9FC9-6DE7FFC28966}"/>
            </ac:spMkLst>
          </pc:spChg>
          <pc:spChg chg="del">
            <ac:chgData name="Hugo DEMENEZ" userId="167f3b24-aa49-4d1b-b001-4f9180dfa13d" providerId="ADAL" clId="{DB6A8ECF-B9FA-4FA8-839B-D9B55B3C70EB}" dt="2021-06-23T11:33:24.778" v="38" actId="478"/>
            <ac:spMkLst>
              <pc:docMk/>
              <pc:sldMasterMk cId="1039608128" sldId="2147483648"/>
              <pc:sldLayoutMk cId="4280657137" sldId="2147483659"/>
              <ac:spMk id="5" creationId="{D0CAB967-5BE5-4BA5-941B-FE3D1499E0C3}"/>
            </ac:spMkLst>
          </pc:spChg>
          <pc:spChg chg="add mod">
            <ac:chgData name="Hugo DEMENEZ" userId="167f3b24-aa49-4d1b-b001-4f9180dfa13d" providerId="ADAL" clId="{DB6A8ECF-B9FA-4FA8-839B-D9B55B3C70EB}" dt="2021-06-25T12:57:45.840" v="760" actId="20577"/>
            <ac:spMkLst>
              <pc:docMk/>
              <pc:sldMasterMk cId="1039608128" sldId="2147483648"/>
              <pc:sldLayoutMk cId="4280657137" sldId="2147483659"/>
              <ac:spMk id="7" creationId="{9869D894-1C76-4F87-A059-CCBC975B687F}"/>
            </ac:spMkLst>
          </pc:spChg>
        </pc:sldLayoutChg>
      </pc:sldMasterChg>
    </pc:docChg>
  </pc:docChgLst>
  <pc:docChgLst>
    <pc:chgData name="Brieuc DANDOY" userId="e0ec606e-d73c-40ec-ad38-cb467f23081e" providerId="ADAL" clId="{4DDE2BE1-E4D3-45A2-8470-D548FC3381C6}"/>
    <pc:docChg chg="undo custSel addSld modSld modSection">
      <pc:chgData name="Brieuc DANDOY" userId="e0ec606e-d73c-40ec-ad38-cb467f23081e" providerId="ADAL" clId="{4DDE2BE1-E4D3-45A2-8470-D548FC3381C6}" dt="2021-06-27T12:19:24.014" v="102" actId="313"/>
      <pc:docMkLst>
        <pc:docMk/>
      </pc:docMkLst>
      <pc:sldChg chg="modSp mod">
        <pc:chgData name="Brieuc DANDOY" userId="e0ec606e-d73c-40ec-ad38-cb467f23081e" providerId="ADAL" clId="{4DDE2BE1-E4D3-45A2-8470-D548FC3381C6}" dt="2021-06-25T09:28:18.386" v="31" actId="1076"/>
        <pc:sldMkLst>
          <pc:docMk/>
          <pc:sldMk cId="1841864826" sldId="259"/>
        </pc:sldMkLst>
        <pc:spChg chg="mod">
          <ac:chgData name="Brieuc DANDOY" userId="e0ec606e-d73c-40ec-ad38-cb467f23081e" providerId="ADAL" clId="{4DDE2BE1-E4D3-45A2-8470-D548FC3381C6}" dt="2021-06-25T09:28:18.386" v="31" actId="1076"/>
          <ac:spMkLst>
            <pc:docMk/>
            <pc:sldMk cId="1841864826" sldId="259"/>
            <ac:spMk id="2" creationId="{C57B7E1C-C3F5-4725-9F3E-E49C4C6A091D}"/>
          </ac:spMkLst>
        </pc:spChg>
        <pc:spChg chg="mod">
          <ac:chgData name="Brieuc DANDOY" userId="e0ec606e-d73c-40ec-ad38-cb467f23081e" providerId="ADAL" clId="{4DDE2BE1-E4D3-45A2-8470-D548FC3381C6}" dt="2021-06-25T09:27:52.818" v="24" actId="255"/>
          <ac:spMkLst>
            <pc:docMk/>
            <pc:sldMk cId="1841864826" sldId="259"/>
            <ac:spMk id="3" creationId="{2BEF494F-48EF-41E5-A109-85CCFCF06744}"/>
          </ac:spMkLst>
        </pc:spChg>
      </pc:sldChg>
      <pc:sldChg chg="modSp mod">
        <pc:chgData name="Brieuc DANDOY" userId="e0ec606e-d73c-40ec-ad38-cb467f23081e" providerId="ADAL" clId="{4DDE2BE1-E4D3-45A2-8470-D548FC3381C6}" dt="2021-06-25T09:28:37.332" v="33"/>
        <pc:sldMkLst>
          <pc:docMk/>
          <pc:sldMk cId="1379568114" sldId="260"/>
        </pc:sldMkLst>
        <pc:spChg chg="mod">
          <ac:chgData name="Brieuc DANDOY" userId="e0ec606e-d73c-40ec-ad38-cb467f23081e" providerId="ADAL" clId="{4DDE2BE1-E4D3-45A2-8470-D548FC3381C6}" dt="2021-06-25T09:28:37.332" v="33"/>
          <ac:spMkLst>
            <pc:docMk/>
            <pc:sldMk cId="1379568114" sldId="260"/>
            <ac:spMk id="2" creationId="{DF869EE7-C142-4987-89E5-CB0F63FF2CD0}"/>
          </ac:spMkLst>
        </pc:spChg>
        <pc:spChg chg="mod">
          <ac:chgData name="Brieuc DANDOY" userId="e0ec606e-d73c-40ec-ad38-cb467f23081e" providerId="ADAL" clId="{4DDE2BE1-E4D3-45A2-8470-D548FC3381C6}" dt="2021-06-25T09:28:33.504" v="32"/>
          <ac:spMkLst>
            <pc:docMk/>
            <pc:sldMk cId="1379568114" sldId="260"/>
            <ac:spMk id="3" creationId="{284F65AD-876C-4B39-A2AC-2474F5B68FBD}"/>
          </ac:spMkLst>
        </pc:spChg>
      </pc:sldChg>
      <pc:sldChg chg="modSp mod">
        <pc:chgData name="Brieuc DANDOY" userId="e0ec606e-d73c-40ec-ad38-cb467f23081e" providerId="ADAL" clId="{4DDE2BE1-E4D3-45A2-8470-D548FC3381C6}" dt="2021-06-25T09:28:44.835" v="37" actId="27636"/>
        <pc:sldMkLst>
          <pc:docMk/>
          <pc:sldMk cId="3028807577" sldId="261"/>
        </pc:sldMkLst>
        <pc:spChg chg="mod">
          <ac:chgData name="Brieuc DANDOY" userId="e0ec606e-d73c-40ec-ad38-cb467f23081e" providerId="ADAL" clId="{4DDE2BE1-E4D3-45A2-8470-D548FC3381C6}" dt="2021-06-25T09:28:44.835" v="37" actId="27636"/>
          <ac:spMkLst>
            <pc:docMk/>
            <pc:sldMk cId="3028807577" sldId="261"/>
            <ac:spMk id="2" creationId="{9CB1B839-D4B0-4C35-92A4-4F66790EFC94}"/>
          </ac:spMkLst>
        </pc:spChg>
      </pc:sldChg>
      <pc:sldChg chg="modSp mod">
        <pc:chgData name="Brieuc DANDOY" userId="e0ec606e-d73c-40ec-ad38-cb467f23081e" providerId="ADAL" clId="{4DDE2BE1-E4D3-45A2-8470-D548FC3381C6}" dt="2021-06-25T09:29:00.743" v="41" actId="27636"/>
        <pc:sldMkLst>
          <pc:docMk/>
          <pc:sldMk cId="3726656491" sldId="262"/>
        </pc:sldMkLst>
        <pc:spChg chg="mod">
          <ac:chgData name="Brieuc DANDOY" userId="e0ec606e-d73c-40ec-ad38-cb467f23081e" providerId="ADAL" clId="{4DDE2BE1-E4D3-45A2-8470-D548FC3381C6}" dt="2021-06-25T09:28:57.519" v="39" actId="27636"/>
          <ac:spMkLst>
            <pc:docMk/>
            <pc:sldMk cId="3726656491" sldId="262"/>
            <ac:spMk id="2" creationId="{971A57CA-D00E-4510-B3FB-3649C5DEDBAA}"/>
          </ac:spMkLst>
        </pc:spChg>
        <pc:spChg chg="mod">
          <ac:chgData name="Brieuc DANDOY" userId="e0ec606e-d73c-40ec-ad38-cb467f23081e" providerId="ADAL" clId="{4DDE2BE1-E4D3-45A2-8470-D548FC3381C6}" dt="2021-06-25T09:29:00.743" v="41" actId="27636"/>
          <ac:spMkLst>
            <pc:docMk/>
            <pc:sldMk cId="3726656491" sldId="262"/>
            <ac:spMk id="3" creationId="{23660972-0F95-4D6E-AB4F-22BC004DEC03}"/>
          </ac:spMkLst>
        </pc:spChg>
      </pc:sldChg>
      <pc:sldChg chg="addSp modSp mod">
        <pc:chgData name="Brieuc DANDOY" userId="e0ec606e-d73c-40ec-ad38-cb467f23081e" providerId="ADAL" clId="{4DDE2BE1-E4D3-45A2-8470-D548FC3381C6}" dt="2021-06-25T09:30:18.581" v="70" actId="255"/>
        <pc:sldMkLst>
          <pc:docMk/>
          <pc:sldMk cId="2307786320" sldId="263"/>
        </pc:sldMkLst>
        <pc:spChg chg="mod">
          <ac:chgData name="Brieuc DANDOY" userId="e0ec606e-d73c-40ec-ad38-cb467f23081e" providerId="ADAL" clId="{4DDE2BE1-E4D3-45A2-8470-D548FC3381C6}" dt="2021-06-25T09:30:18.581" v="70" actId="255"/>
          <ac:spMkLst>
            <pc:docMk/>
            <pc:sldMk cId="2307786320" sldId="263"/>
            <ac:spMk id="3" creationId="{8033DF95-F0CA-46D5-8B13-0D32246C4985}"/>
          </ac:spMkLst>
        </pc:spChg>
        <pc:picChg chg="add mod">
          <ac:chgData name="Brieuc DANDOY" userId="e0ec606e-d73c-40ec-ad38-cb467f23081e" providerId="ADAL" clId="{4DDE2BE1-E4D3-45A2-8470-D548FC3381C6}" dt="2021-06-25T09:29:56.474" v="69" actId="1076"/>
          <ac:picMkLst>
            <pc:docMk/>
            <pc:sldMk cId="2307786320" sldId="263"/>
            <ac:picMk id="6" creationId="{F4703B74-42FC-464C-B96B-DD21331747BD}"/>
          </ac:picMkLst>
        </pc:picChg>
      </pc:sldChg>
      <pc:sldChg chg="addSp modSp new mod">
        <pc:chgData name="Brieuc DANDOY" userId="e0ec606e-d73c-40ec-ad38-cb467f23081e" providerId="ADAL" clId="{4DDE2BE1-E4D3-45A2-8470-D548FC3381C6}" dt="2021-06-25T09:31:18.066" v="89" actId="1076"/>
        <pc:sldMkLst>
          <pc:docMk/>
          <pc:sldMk cId="2227175516" sldId="264"/>
        </pc:sldMkLst>
        <pc:spChg chg="mod">
          <ac:chgData name="Brieuc DANDOY" userId="e0ec606e-d73c-40ec-ad38-cb467f23081e" providerId="ADAL" clId="{4DDE2BE1-E4D3-45A2-8470-D548FC3381C6}" dt="2021-06-25T09:30:39.162" v="77" actId="1076"/>
          <ac:spMkLst>
            <pc:docMk/>
            <pc:sldMk cId="2227175516" sldId="264"/>
            <ac:spMk id="3" creationId="{06FF635C-0A37-4CFA-AB27-40EA7DD9FDC8}"/>
          </ac:spMkLst>
        </pc:spChg>
        <pc:picChg chg="add mod">
          <ac:chgData name="Brieuc DANDOY" userId="e0ec606e-d73c-40ec-ad38-cb467f23081e" providerId="ADAL" clId="{4DDE2BE1-E4D3-45A2-8470-D548FC3381C6}" dt="2021-06-25T09:31:13.666" v="87" actId="1076"/>
          <ac:picMkLst>
            <pc:docMk/>
            <pc:sldMk cId="2227175516" sldId="264"/>
            <ac:picMk id="6" creationId="{0AEC5E1A-B153-4DC8-AE5B-FBD82E24284B}"/>
          </ac:picMkLst>
        </pc:picChg>
        <pc:picChg chg="add mod">
          <ac:chgData name="Brieuc DANDOY" userId="e0ec606e-d73c-40ec-ad38-cb467f23081e" providerId="ADAL" clId="{4DDE2BE1-E4D3-45A2-8470-D548FC3381C6}" dt="2021-06-25T09:31:15.634" v="88" actId="1076"/>
          <ac:picMkLst>
            <pc:docMk/>
            <pc:sldMk cId="2227175516" sldId="264"/>
            <ac:picMk id="7" creationId="{5F90C6F4-9791-4EC2-A862-5FE64A92AA0C}"/>
          </ac:picMkLst>
        </pc:picChg>
        <pc:picChg chg="add mod">
          <ac:chgData name="Brieuc DANDOY" userId="e0ec606e-d73c-40ec-ad38-cb467f23081e" providerId="ADAL" clId="{4DDE2BE1-E4D3-45A2-8470-D548FC3381C6}" dt="2021-06-25T09:31:18.066" v="89" actId="1076"/>
          <ac:picMkLst>
            <pc:docMk/>
            <pc:sldMk cId="2227175516" sldId="264"/>
            <ac:picMk id="8" creationId="{2D6D4A3B-6F7B-442F-AD4C-4C877F45F73A}"/>
          </ac:picMkLst>
        </pc:picChg>
      </pc:sldChg>
      <pc:sldChg chg="addSp modSp new mod">
        <pc:chgData name="Brieuc DANDOY" userId="e0ec606e-d73c-40ec-ad38-cb467f23081e" providerId="ADAL" clId="{4DDE2BE1-E4D3-45A2-8470-D548FC3381C6}" dt="2021-06-25T09:32:32.802" v="101" actId="1076"/>
        <pc:sldMkLst>
          <pc:docMk/>
          <pc:sldMk cId="3233985870" sldId="265"/>
        </pc:sldMkLst>
        <pc:spChg chg="mod">
          <ac:chgData name="Brieuc DANDOY" userId="e0ec606e-d73c-40ec-ad38-cb467f23081e" providerId="ADAL" clId="{4DDE2BE1-E4D3-45A2-8470-D548FC3381C6}" dt="2021-06-25T09:32:32.802" v="101" actId="1076"/>
          <ac:spMkLst>
            <pc:docMk/>
            <pc:sldMk cId="3233985870" sldId="265"/>
            <ac:spMk id="3" creationId="{3BDB33B8-2D07-475C-A011-28EC58641F77}"/>
          </ac:spMkLst>
        </pc:spChg>
        <pc:picChg chg="add mod">
          <ac:chgData name="Brieuc DANDOY" userId="e0ec606e-d73c-40ec-ad38-cb467f23081e" providerId="ADAL" clId="{4DDE2BE1-E4D3-45A2-8470-D548FC3381C6}" dt="2021-06-25T09:31:43.652" v="95" actId="1076"/>
          <ac:picMkLst>
            <pc:docMk/>
            <pc:sldMk cId="3233985870" sldId="265"/>
            <ac:picMk id="6" creationId="{68A5440A-7450-4384-BA06-4A0DD7FB9564}"/>
          </ac:picMkLst>
        </pc:picChg>
        <pc:picChg chg="add mod">
          <ac:chgData name="Brieuc DANDOY" userId="e0ec606e-d73c-40ec-ad38-cb467f23081e" providerId="ADAL" clId="{4DDE2BE1-E4D3-45A2-8470-D548FC3381C6}" dt="2021-06-25T09:31:47.426" v="97" actId="1076"/>
          <ac:picMkLst>
            <pc:docMk/>
            <pc:sldMk cId="3233985870" sldId="265"/>
            <ac:picMk id="7" creationId="{079CB277-25C4-4B07-B0EC-B81EE757EBEB}"/>
          </ac:picMkLst>
        </pc:picChg>
        <pc:picChg chg="add mod">
          <ac:chgData name="Brieuc DANDOY" userId="e0ec606e-d73c-40ec-ad38-cb467f23081e" providerId="ADAL" clId="{4DDE2BE1-E4D3-45A2-8470-D548FC3381C6}" dt="2021-06-25T09:31:54.722" v="100" actId="1076"/>
          <ac:picMkLst>
            <pc:docMk/>
            <pc:sldMk cId="3233985870" sldId="265"/>
            <ac:picMk id="8" creationId="{CE09DEF6-E164-4C32-BC27-08575302601E}"/>
          </ac:picMkLst>
        </pc:picChg>
      </pc:sldChg>
      <pc:sldChg chg="modSp mod">
        <pc:chgData name="Brieuc DANDOY" userId="e0ec606e-d73c-40ec-ad38-cb467f23081e" providerId="ADAL" clId="{4DDE2BE1-E4D3-45A2-8470-D548FC3381C6}" dt="2021-06-27T12:19:24.014" v="102" actId="313"/>
        <pc:sldMkLst>
          <pc:docMk/>
          <pc:sldMk cId="1747613740" sldId="278"/>
        </pc:sldMkLst>
        <pc:spChg chg="mod">
          <ac:chgData name="Brieuc DANDOY" userId="e0ec606e-d73c-40ec-ad38-cb467f23081e" providerId="ADAL" clId="{4DDE2BE1-E4D3-45A2-8470-D548FC3381C6}" dt="2021-06-27T12:19:24.014" v="102" actId="313"/>
          <ac:spMkLst>
            <pc:docMk/>
            <pc:sldMk cId="1747613740" sldId="278"/>
            <ac:spMk id="7" creationId="{C1146890-8E66-47A6-8CED-3BA372404CC7}"/>
          </ac:spMkLst>
        </pc:spChg>
      </pc:sldChg>
    </pc:docChg>
  </pc:docChgLst>
  <pc:docChgLst>
    <pc:chgData name="Guillaume GULLI" userId="S::guillaume.gulli@isen.yncrea.fr::1981c500-0edc-45d4-907a-9f77f1a48351" providerId="AD" clId="Web-{FBDCB6C0-0662-28D7-2622-04DD58B44330}"/>
    <pc:docChg chg="modSld sldOrd">
      <pc:chgData name="Guillaume GULLI" userId="S::guillaume.gulli@isen.yncrea.fr::1981c500-0edc-45d4-907a-9f77f1a48351" providerId="AD" clId="Web-{FBDCB6C0-0662-28D7-2622-04DD58B44330}" dt="2021-06-28T08:00:55.573" v="38" actId="1076"/>
      <pc:docMkLst>
        <pc:docMk/>
      </pc:docMkLst>
      <pc:sldChg chg="modSp">
        <pc:chgData name="Guillaume GULLI" userId="S::guillaume.gulli@isen.yncrea.fr::1981c500-0edc-45d4-907a-9f77f1a48351" providerId="AD" clId="Web-{FBDCB6C0-0662-28D7-2622-04DD58B44330}" dt="2021-06-28T07:49:13.972" v="6" actId="20577"/>
        <pc:sldMkLst>
          <pc:docMk/>
          <pc:sldMk cId="1379568114" sldId="260"/>
        </pc:sldMkLst>
        <pc:spChg chg="mod">
          <ac:chgData name="Guillaume GULLI" userId="S::guillaume.gulli@isen.yncrea.fr::1981c500-0edc-45d4-907a-9f77f1a48351" providerId="AD" clId="Web-{FBDCB6C0-0662-28D7-2622-04DD58B44330}" dt="2021-06-28T07:49:13.972" v="6" actId="20577"/>
          <ac:spMkLst>
            <pc:docMk/>
            <pc:sldMk cId="1379568114" sldId="260"/>
            <ac:spMk id="3" creationId="{284F65AD-876C-4B39-A2AC-2474F5B68FBD}"/>
          </ac:spMkLst>
        </pc:spChg>
      </pc:sldChg>
      <pc:sldChg chg="addSp delSp modSp">
        <pc:chgData name="Guillaume GULLI" userId="S::guillaume.gulli@isen.yncrea.fr::1981c500-0edc-45d4-907a-9f77f1a48351" providerId="AD" clId="Web-{FBDCB6C0-0662-28D7-2622-04DD58B44330}" dt="2021-06-28T08:00:55.573" v="38" actId="1076"/>
        <pc:sldMkLst>
          <pc:docMk/>
          <pc:sldMk cId="2307786320" sldId="263"/>
        </pc:sldMkLst>
        <pc:spChg chg="del mod">
          <ac:chgData name="Guillaume GULLI" userId="S::guillaume.gulli@isen.yncrea.fr::1981c500-0edc-45d4-907a-9f77f1a48351" providerId="AD" clId="Web-{FBDCB6C0-0662-28D7-2622-04DD58B44330}" dt="2021-06-28T07:51:56.458" v="16"/>
          <ac:spMkLst>
            <pc:docMk/>
            <pc:sldMk cId="2307786320" sldId="263"/>
            <ac:spMk id="7" creationId="{C1146890-8E66-47A6-8CED-3BA372404CC7}"/>
          </ac:spMkLst>
        </pc:spChg>
        <pc:spChg chg="mod">
          <ac:chgData name="Guillaume GULLI" userId="S::guillaume.gulli@isen.yncrea.fr::1981c500-0edc-45d4-907a-9f77f1a48351" providerId="AD" clId="Web-{FBDCB6C0-0662-28D7-2622-04DD58B44330}" dt="2021-06-28T07:49:24.878" v="9" actId="1076"/>
          <ac:spMkLst>
            <pc:docMk/>
            <pc:sldMk cId="2307786320" sldId="263"/>
            <ac:spMk id="29" creationId="{6DB267A3-8988-4E6B-A754-5EA396AD9D89}"/>
          </ac:spMkLst>
        </pc:spChg>
        <pc:spChg chg="mod">
          <ac:chgData name="Guillaume GULLI" userId="S::guillaume.gulli@isen.yncrea.fr::1981c500-0edc-45d4-907a-9f77f1a48351" providerId="AD" clId="Web-{FBDCB6C0-0662-28D7-2622-04DD58B44330}" dt="2021-06-28T07:50:02.660" v="14" actId="1076"/>
          <ac:spMkLst>
            <pc:docMk/>
            <pc:sldMk cId="2307786320" sldId="263"/>
            <ac:spMk id="32" creationId="{9BD0028E-C24E-431F-B559-98498BBFE519}"/>
          </ac:spMkLst>
        </pc:spChg>
        <pc:picChg chg="add mod">
          <ac:chgData name="Guillaume GULLI" userId="S::guillaume.gulli@isen.yncrea.fr::1981c500-0edc-45d4-907a-9f77f1a48351" providerId="AD" clId="Web-{FBDCB6C0-0662-28D7-2622-04DD58B44330}" dt="2021-06-28T07:53:04.365" v="21" actId="1076"/>
          <ac:picMkLst>
            <pc:docMk/>
            <pc:sldMk cId="2307786320" sldId="263"/>
            <ac:picMk id="3" creationId="{38D244FD-638B-48E3-879E-DD4034BA42A8}"/>
          </ac:picMkLst>
        </pc:picChg>
        <pc:picChg chg="add mod ord">
          <ac:chgData name="Guillaume GULLI" userId="S::guillaume.gulli@isen.yncrea.fr::1981c500-0edc-45d4-907a-9f77f1a48351" providerId="AD" clId="Web-{FBDCB6C0-0662-28D7-2622-04DD58B44330}" dt="2021-06-28T07:53:00.818" v="20" actId="1076"/>
          <ac:picMkLst>
            <pc:docMk/>
            <pc:sldMk cId="2307786320" sldId="263"/>
            <ac:picMk id="6" creationId="{4845746F-62D2-4318-AD30-14BECB1EFF14}"/>
          </ac:picMkLst>
        </pc:picChg>
        <pc:picChg chg="add del mod">
          <ac:chgData name="Guillaume GULLI" userId="S::guillaume.gulli@isen.yncrea.fr::1981c500-0edc-45d4-907a-9f77f1a48351" providerId="AD" clId="Web-{FBDCB6C0-0662-28D7-2622-04DD58B44330}" dt="2021-06-28T07:56:01.398" v="28"/>
          <ac:picMkLst>
            <pc:docMk/>
            <pc:sldMk cId="2307786320" sldId="263"/>
            <ac:picMk id="20" creationId="{1E9AD24E-83CD-4DDD-B414-7E8CB3D4BF4B}"/>
          </ac:picMkLst>
        </pc:picChg>
        <pc:picChg chg="add del mod">
          <ac:chgData name="Guillaume GULLI" userId="S::guillaume.gulli@isen.yncrea.fr::1981c500-0edc-45d4-907a-9f77f1a48351" providerId="AD" clId="Web-{FBDCB6C0-0662-28D7-2622-04DD58B44330}" dt="2021-06-28T07:58:59.087" v="33"/>
          <ac:picMkLst>
            <pc:docMk/>
            <pc:sldMk cId="2307786320" sldId="263"/>
            <ac:picMk id="21" creationId="{66D437D8-1653-4FC9-BC21-7F0725E16BE2}"/>
          </ac:picMkLst>
        </pc:picChg>
        <pc:picChg chg="add mod">
          <ac:chgData name="Guillaume GULLI" userId="S::guillaume.gulli@isen.yncrea.fr::1981c500-0edc-45d4-907a-9f77f1a48351" providerId="AD" clId="Web-{FBDCB6C0-0662-28D7-2622-04DD58B44330}" dt="2021-06-28T08:00:55.573" v="38" actId="1076"/>
          <ac:picMkLst>
            <pc:docMk/>
            <pc:sldMk cId="2307786320" sldId="263"/>
            <ac:picMk id="22" creationId="{4BC4820B-F235-451B-9F27-8D2CC59F699F}"/>
          </ac:picMkLst>
        </pc:picChg>
        <pc:picChg chg="mod">
          <ac:chgData name="Guillaume GULLI" userId="S::guillaume.gulli@isen.yncrea.fr::1981c500-0edc-45d4-907a-9f77f1a48351" providerId="AD" clId="Web-{FBDCB6C0-0662-28D7-2622-04DD58B44330}" dt="2021-06-28T07:51:03.395" v="15" actId="1076"/>
          <ac:picMkLst>
            <pc:docMk/>
            <pc:sldMk cId="2307786320" sldId="263"/>
            <ac:picMk id="26" creationId="{72FF3F1C-67CA-4817-8D21-CB9D322714D2}"/>
          </ac:picMkLst>
        </pc:picChg>
      </pc:sldChg>
      <pc:sldChg chg="ord">
        <pc:chgData name="Guillaume GULLI" userId="S::guillaume.gulli@isen.yncrea.fr::1981c500-0edc-45d4-907a-9f77f1a48351" providerId="AD" clId="Web-{FBDCB6C0-0662-28D7-2622-04DD58B44330}" dt="2021-06-28T07:42:08.342" v="1"/>
        <pc:sldMkLst>
          <pc:docMk/>
          <pc:sldMk cId="1601475365" sldId="269"/>
        </pc:sldMkLst>
      </pc:sldChg>
      <pc:sldChg chg="ord">
        <pc:chgData name="Guillaume GULLI" userId="S::guillaume.gulli@isen.yncrea.fr::1981c500-0edc-45d4-907a-9f77f1a48351" providerId="AD" clId="Web-{FBDCB6C0-0662-28D7-2622-04DD58B44330}" dt="2021-06-28T07:41:47.920" v="0"/>
        <pc:sldMkLst>
          <pc:docMk/>
          <pc:sldMk cId="969447812" sldId="276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ROUE DE DEMING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Feuil1!$A$2:$A$5</c:f>
              <c:strCache>
                <c:ptCount val="4"/>
                <c:pt idx="0">
                  <c:v>ACT</c:v>
                </c:pt>
                <c:pt idx="1">
                  <c:v>PLAN</c:v>
                </c:pt>
                <c:pt idx="2">
                  <c:v>DO</c:v>
                </c:pt>
                <c:pt idx="3">
                  <c:v>CHECK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E1-45EA-9298-79816A1BEC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891960E-94BD-4C59-BE59-C6EEA03D49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B93A1B1-CE77-412F-B0BF-294D3CB623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182E2-C940-4C35-A7DD-F6EBC87620C4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235D36-B0C6-4380-9A90-9B7A0F5EB9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F53EC6-AB92-464D-8419-2DA17F84B60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15104-7BE3-409A-8852-4F84AC1629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697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CDD98-001E-424E-9FA0-BF5531BB92B0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199E9-ECEC-4B25-AB7C-EC3678CC99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539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199E9-ECEC-4B25-AB7C-EC3678CC99B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954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199E9-ECEC-4B25-AB7C-EC3678CC99B6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483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199E9-ECEC-4B25-AB7C-EC3678CC99B6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020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199E9-ECEC-4B25-AB7C-EC3678CC99B6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33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Respect des délais, périmètre fonctionnel</a:t>
            </a:r>
            <a:r>
              <a:rPr lang="fr-FR"/>
              <a:t>, exigences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199E9-ECEC-4B25-AB7C-EC3678CC99B6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226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199E9-ECEC-4B25-AB7C-EC3678CC99B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236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199E9-ECEC-4B25-AB7C-EC3678CC99B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842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199E9-ECEC-4B25-AB7C-EC3678CC99B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125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199E9-ECEC-4B25-AB7C-EC3678CC99B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130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199E9-ECEC-4B25-AB7C-EC3678CC99B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075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199E9-ECEC-4B25-AB7C-EC3678CC99B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818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199E9-ECEC-4B25-AB7C-EC3678CC99B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770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199E9-ECEC-4B25-AB7C-EC3678CC99B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985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07DE1-9C1A-41E4-B690-189EAC632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85269B-1513-4E8F-A887-00DBC7702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91C6D-E813-4B8A-84D3-82A2390A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4CC72462-E67F-4216-8A53-B0F4120C6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fr-FR"/>
              <a:t>Un projet de :  Hugo Demenez , Brieuc Dandoy, Guillaume Gulli &amp; Mohamed Amine Bennouna</a:t>
            </a:r>
          </a:p>
        </p:txBody>
      </p:sp>
    </p:spTree>
    <p:extLst>
      <p:ext uri="{BB962C8B-B14F-4D97-AF65-F5344CB8AC3E}">
        <p14:creationId xmlns:p14="http://schemas.microsoft.com/office/powerpoint/2010/main" val="3835352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246DAD-5537-498A-B9D3-F4067D5C8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67933F-8B16-45D8-96D7-0AEB59AE6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11BFD1-E3EE-4723-885D-D018F215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2BDB4774-053E-4E42-9DBA-AA884EBC0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fr-FR"/>
              <a:t>Un projet de :  Hugo Demenez , Brieuc Dandoy, Guillaume Gulli &amp; Mohamed Amine Bennouna</a:t>
            </a:r>
          </a:p>
        </p:txBody>
      </p:sp>
    </p:spTree>
    <p:extLst>
      <p:ext uri="{BB962C8B-B14F-4D97-AF65-F5344CB8AC3E}">
        <p14:creationId xmlns:p14="http://schemas.microsoft.com/office/powerpoint/2010/main" val="3262409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DE1D9A9-D0D3-405C-B317-1029834D3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3B91493-2049-44B6-A4EB-7DD9305A2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5A312A-FA9E-4FB2-AD18-3E2C4823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9869D894-1C76-4F87-A059-CCBC975B6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fr-FR"/>
              <a:t>Un projet de :  Hugo Demenez , Brieuc Dandoy, Guillaume Gulli &amp; Mohamed Amine Bennouna</a:t>
            </a:r>
          </a:p>
        </p:txBody>
      </p:sp>
    </p:spTree>
    <p:extLst>
      <p:ext uri="{BB962C8B-B14F-4D97-AF65-F5344CB8AC3E}">
        <p14:creationId xmlns:p14="http://schemas.microsoft.com/office/powerpoint/2010/main" val="4280657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415567-6E50-4157-994B-A2B8A0A5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9085"/>
            <a:ext cx="10515600" cy="110160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2DCE34-B045-4A7B-B6C0-8F0CEB788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24A547-5EA1-4B9A-959D-6CF3724D4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Un projet de :  Hugo Demenez , Brieuc Dandoy, Guillaume Gulli &amp; Mohamed Amine Bennouna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15BBED-D1A1-4CC7-8FF6-A0742075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239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2D1245-83C6-4B9F-B3AF-81AEA693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056501-1616-4E5C-82BD-246E8337D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794AF0-863E-4EA9-B0A2-0DEFA518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ED255B64-9343-42BA-A21D-19EC47884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fr-FR"/>
              <a:t>Un projet de :  Hugo Demenez , Brieuc Dandoy, Guillaume Gulli &amp; Mohamed Amine Bennouna</a:t>
            </a:r>
          </a:p>
        </p:txBody>
      </p:sp>
    </p:spTree>
    <p:extLst>
      <p:ext uri="{BB962C8B-B14F-4D97-AF65-F5344CB8AC3E}">
        <p14:creationId xmlns:p14="http://schemas.microsoft.com/office/powerpoint/2010/main" val="2359533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F64517-4B5F-4DF1-803B-86B2B7A6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436CB3-0771-4AE2-B08A-4FD562CB3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62C0D3-762D-448D-8377-040F6CDE4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20B554-42B4-4ACA-9A3D-DA205DAC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246FAF24-874A-4FC6-990D-5E024307A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fr-FR"/>
              <a:t>Un projet de :  Hugo Demenez , Brieuc Dandoy, Guillaume Gulli &amp; Mohamed Amine Bennouna</a:t>
            </a:r>
          </a:p>
        </p:txBody>
      </p:sp>
    </p:spTree>
    <p:extLst>
      <p:ext uri="{BB962C8B-B14F-4D97-AF65-F5344CB8AC3E}">
        <p14:creationId xmlns:p14="http://schemas.microsoft.com/office/powerpoint/2010/main" val="1988406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6EADA6-6004-4E1F-A9D7-EEA82370A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843F97-77FC-4AF2-BADA-870A00984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A2FF22-26EA-4AC2-A093-8CD408BAE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D697178-12AF-4CD7-815D-6066C2092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48C8655-894A-4F80-9115-0EF3D80B9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0CC38E5-8AB0-4361-B72E-38451EA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id="{4C322685-9D31-4194-875B-7D14DB59A4E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fr-FR"/>
              <a:t>Un projet de :  Hugo Demenez , Brieuc Dandoy, Guillaume Gulli &amp; Mohamed Amine Bennouna</a:t>
            </a:r>
          </a:p>
        </p:txBody>
      </p:sp>
    </p:spTree>
    <p:extLst>
      <p:ext uri="{BB962C8B-B14F-4D97-AF65-F5344CB8AC3E}">
        <p14:creationId xmlns:p14="http://schemas.microsoft.com/office/powerpoint/2010/main" val="436969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C0D2D-2C95-458C-8953-B8A67831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769F43-50EA-4874-909A-9DFA5998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4C4B1963-710C-4211-8B18-C5EE55E31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fr-FR"/>
              <a:t>Un projet de :  Hugo Demenez , Brieuc Dandoy, Guillaume Gulli &amp; Mohamed Amine Bennouna</a:t>
            </a:r>
          </a:p>
        </p:txBody>
      </p:sp>
    </p:spTree>
    <p:extLst>
      <p:ext uri="{BB962C8B-B14F-4D97-AF65-F5344CB8AC3E}">
        <p14:creationId xmlns:p14="http://schemas.microsoft.com/office/powerpoint/2010/main" val="702507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D3BF3A-19A4-40E7-BCCB-C8CA437D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1155E8-85DA-4A3A-BAFB-12E91DA1F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fr-FR"/>
              <a:t>Un projet de :  Hugo Demenez , Brieuc Dandoy, Guillaume Gulli &amp; Mohamed Amine Bennouna</a:t>
            </a:r>
          </a:p>
        </p:txBody>
      </p:sp>
    </p:spTree>
    <p:extLst>
      <p:ext uri="{BB962C8B-B14F-4D97-AF65-F5344CB8AC3E}">
        <p14:creationId xmlns:p14="http://schemas.microsoft.com/office/powerpoint/2010/main" val="1460100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16F6D8-1BEF-4362-B5FF-63685B964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75E5D4-EA77-401C-A47D-88CDFB843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A40449-F6E1-49FB-B0C3-3F8F46DB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7C6F86-54BE-480D-9E7C-C75D8A40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84E050D1-BBAF-45AD-81DF-39BB85419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fr-FR"/>
              <a:t>Un projet de :  Hugo Demenez , Brieuc Dandoy, Guillaume Gulli &amp; Mohamed Amine Bennouna</a:t>
            </a:r>
          </a:p>
        </p:txBody>
      </p:sp>
    </p:spTree>
    <p:extLst>
      <p:ext uri="{BB962C8B-B14F-4D97-AF65-F5344CB8AC3E}">
        <p14:creationId xmlns:p14="http://schemas.microsoft.com/office/powerpoint/2010/main" val="689312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4C453-FBE0-4C8A-BDA3-1647F15C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B6AAFCE-E49C-4AD6-823B-B52F707A1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2C49CE-52FE-465A-A56C-DD6A48C4A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88EF41-7030-4C03-A0AC-376F44E4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882DA949-306D-4A83-A7E6-41780F23A0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fr-FR"/>
              <a:t>Un projet de :  Hugo Demenez , Brieuc Dandoy, Guillaume Gulli &amp; Mohamed Amine Bennouna</a:t>
            </a:r>
          </a:p>
        </p:txBody>
      </p:sp>
    </p:spTree>
    <p:extLst>
      <p:ext uri="{BB962C8B-B14F-4D97-AF65-F5344CB8AC3E}">
        <p14:creationId xmlns:p14="http://schemas.microsoft.com/office/powerpoint/2010/main" val="4051348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BC6EC"/>
            </a:gs>
            <a:gs pos="100000">
              <a:srgbClr val="9599E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96D75AB-D875-428F-8A97-6519F15FF53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B3E52CC-48DA-44C3-88E5-9314CB368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708"/>
            <a:ext cx="10515600" cy="1127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2EAE91-5DB9-4D25-9F72-1D4FAED1A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3F51C4-9187-44AE-9060-4498E8B32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fr-FR"/>
              <a:t>Un projet de :  Hugo Demenez , Brieuc Dandoy, Guillaume Gulli &amp; Mohamed Amine Bennouna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A123C3-F921-4A76-8A7C-3D8B24C21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4663F8E7-E950-430D-880A-090F6311A6B2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8A5DE3A-6590-4C01-A3A2-8CA6C4ACB4F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57413"/>
            <a:ext cx="1353826" cy="56299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B68FC8-6345-4890-951A-1B36C279AFD5}"/>
              </a:ext>
            </a:extLst>
          </p:cNvPr>
          <p:cNvSpPr/>
          <p:nvPr userDrawn="1"/>
        </p:nvSpPr>
        <p:spPr>
          <a:xfrm flipV="1">
            <a:off x="-1" y="0"/>
            <a:ext cx="12192001" cy="52753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60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Poppins" panose="00000500000000000000" pitchFamily="2" charset="0"/>
          <a:ea typeface="+mj-ea"/>
          <a:cs typeface="Poppins" panose="000005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sv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svg"/><Relationship Id="rId4" Type="http://schemas.openxmlformats.org/officeDocument/2006/relationships/image" Target="../media/image53.svg"/><Relationship Id="rId9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sv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sv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sv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svg"/><Relationship Id="rId5" Type="http://schemas.openxmlformats.org/officeDocument/2006/relationships/image" Target="../media/image77.png"/><Relationship Id="rId4" Type="http://schemas.openxmlformats.org/officeDocument/2006/relationships/image" Target="../media/image7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sv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chart" Target="../charts/chart1.xml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38.png"/><Relationship Id="rId18" Type="http://schemas.openxmlformats.org/officeDocument/2006/relationships/image" Target="../media/image4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Relationship Id="rId14" Type="http://schemas.openxmlformats.org/officeDocument/2006/relationships/image" Target="../media/image3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7B7E1C-C3F5-4725-9F3E-E49C4C6A0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15722"/>
            <a:ext cx="10515600" cy="1101603"/>
          </a:xfrm>
        </p:spPr>
        <p:txBody>
          <a:bodyPr>
            <a:noAutofit/>
          </a:bodyPr>
          <a:lstStyle/>
          <a:p>
            <a:pPr algn="ctr"/>
            <a:r>
              <a:rPr lang="fr-FR" sz="8000" b="0"/>
              <a:t>ISEN</a:t>
            </a:r>
            <a:r>
              <a:rPr lang="fr-FR" sz="3600"/>
              <a:t> </a:t>
            </a:r>
            <a:r>
              <a:rPr lang="fr-FR" sz="8000"/>
              <a:t>INFO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41AC214-18DF-4624-8523-87245B934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765" y="5361935"/>
            <a:ext cx="11358468" cy="720477"/>
          </a:xfrm>
        </p:spPr>
        <p:txBody>
          <a:bodyPr/>
          <a:lstStyle/>
          <a:p>
            <a:r>
              <a:rPr lang="fr-FR" sz="1800" i="1"/>
              <a:t>Un projet de : </a:t>
            </a:r>
          </a:p>
          <a:p>
            <a:r>
              <a:rPr lang="fr-FR" sz="1800" i="1"/>
              <a:t>Hugo Demenez , Brieuc Dandoy, Guillaume Gulli &amp; Mohamed Amine </a:t>
            </a:r>
            <a:r>
              <a:rPr lang="fr-FR" sz="1800" i="1" err="1"/>
              <a:t>Bennouna</a:t>
            </a:r>
            <a:endParaRPr lang="fr-FR" sz="1800" i="1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98BAE91-90EB-414F-9F3F-4C9F1EA4B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1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70C41DE-68B7-4710-AD6A-552E6D8A7DB5}"/>
              </a:ext>
            </a:extLst>
          </p:cNvPr>
          <p:cNvGrpSpPr/>
          <p:nvPr/>
        </p:nvGrpSpPr>
        <p:grpSpPr>
          <a:xfrm>
            <a:off x="1533471" y="96322"/>
            <a:ext cx="9079804" cy="365125"/>
            <a:chOff x="1533471" y="96322"/>
            <a:chExt cx="9079804" cy="365125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31474F0A-D5C1-4449-909B-EF178AB14D89}"/>
                </a:ext>
              </a:extLst>
            </p:cNvPr>
            <p:cNvSpPr/>
            <p:nvPr/>
          </p:nvSpPr>
          <p:spPr>
            <a:xfrm>
              <a:off x="6311243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8F9D2609-4F44-40CD-840E-AF7C7DE63365}"/>
                </a:ext>
              </a:extLst>
            </p:cNvPr>
            <p:cNvSpPr/>
            <p:nvPr/>
          </p:nvSpPr>
          <p:spPr>
            <a:xfrm>
              <a:off x="7085254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76A3BD9F-DD98-4A90-B522-3958FBC6815E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6676368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4B7B093F-A708-48CF-8F07-DCEBE618AEE9}"/>
                </a:ext>
              </a:extLst>
            </p:cNvPr>
            <p:cNvSpPr/>
            <p:nvPr/>
          </p:nvSpPr>
          <p:spPr>
            <a:xfrm>
              <a:off x="7859265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D88F86FD-FE1A-4829-B341-607BA3E5ED5E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7450379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E4BB1FD7-D8F1-4ACA-B1F7-28A4318C4416}"/>
                </a:ext>
              </a:extLst>
            </p:cNvPr>
            <p:cNvSpPr/>
            <p:nvPr/>
          </p:nvSpPr>
          <p:spPr>
            <a:xfrm>
              <a:off x="3922357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Introduction</a:t>
              </a: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8B23DE0E-CF67-46B8-984A-E21B1FFEC40A}"/>
                </a:ext>
              </a:extLst>
            </p:cNvPr>
            <p:cNvCxnSpPr>
              <a:cxnSpLocks/>
              <a:stCxn id="12" idx="3"/>
              <a:endCxn id="7" idx="2"/>
            </p:cNvCxnSpPr>
            <p:nvPr/>
          </p:nvCxnSpPr>
          <p:spPr>
            <a:xfrm>
              <a:off x="5902357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557B6687-1FC5-4802-B1D6-3B08928350D7}"/>
                </a:ext>
              </a:extLst>
            </p:cNvPr>
            <p:cNvSpPr/>
            <p:nvPr/>
          </p:nvSpPr>
          <p:spPr>
            <a:xfrm>
              <a:off x="8633275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Conclusion</a:t>
              </a:r>
            </a:p>
          </p:txBody>
        </p: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4D64F33D-263E-47ED-B233-C48F692B900B}"/>
                </a:ext>
              </a:extLst>
            </p:cNvPr>
            <p:cNvCxnSpPr>
              <a:cxnSpLocks/>
              <a:stCxn id="10" idx="6"/>
              <a:endCxn id="14" idx="1"/>
            </p:cNvCxnSpPr>
            <p:nvPr/>
          </p:nvCxnSpPr>
          <p:spPr>
            <a:xfrm>
              <a:off x="8224390" y="278885"/>
              <a:ext cx="40888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17284F2A-380B-47C5-8E35-43E16DBB1546}"/>
                </a:ext>
              </a:extLst>
            </p:cNvPr>
            <p:cNvSpPr/>
            <p:nvPr/>
          </p:nvSpPr>
          <p:spPr>
            <a:xfrm>
              <a:off x="1533471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rgbClr val="007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Démonstration</a:t>
              </a:r>
            </a:p>
          </p:txBody>
        </p: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73EE2F3F-FF5E-4E0C-B59D-FF0F67A6AC02}"/>
                </a:ext>
              </a:extLst>
            </p:cNvPr>
            <p:cNvCxnSpPr>
              <a:cxnSpLocks/>
              <a:stCxn id="16" idx="3"/>
              <a:endCxn id="12" idx="1"/>
            </p:cNvCxnSpPr>
            <p:nvPr/>
          </p:nvCxnSpPr>
          <p:spPr>
            <a:xfrm>
              <a:off x="3513471" y="278885"/>
              <a:ext cx="408886" cy="0"/>
            </a:xfrm>
            <a:prstGeom prst="line">
              <a:avLst/>
            </a:prstGeom>
            <a:ln w="19050">
              <a:solidFill>
                <a:srgbClr val="007274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Graphique 20">
            <a:extLst>
              <a:ext uri="{FF2B5EF4-FFF2-40B4-BE49-F238E27FC236}">
                <a16:creationId xmlns:a16="http://schemas.microsoft.com/office/drawing/2014/main" id="{474A7A2D-1272-4A6B-8687-E8E824850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4398" y="1858476"/>
            <a:ext cx="2964803" cy="228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6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3B244E-5A97-4F94-9F40-8DF6174B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Choix techniques : </a:t>
            </a:r>
            <a:r>
              <a:rPr lang="fr-FR" sz="3200" b="0" dirty="0"/>
              <a:t>Structuration de la donnée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81ECC1-3D68-4FAF-ACC0-932CA2D6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Un projet de :  Hugo Demenez , Brieuc Dandoy, Guillaume Gulli &amp; Mohamed Amine Bennouna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9835CB-0EE6-4108-A4DD-AEC0DACC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10</a:t>
            </a:fld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1146890-8E66-47A6-8CED-3BA372404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MCD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0608C926-9298-41E3-A58D-AEF7D3A62CF6}"/>
              </a:ext>
            </a:extLst>
          </p:cNvPr>
          <p:cNvGrpSpPr/>
          <p:nvPr/>
        </p:nvGrpSpPr>
        <p:grpSpPr>
          <a:xfrm>
            <a:off x="1533471" y="96322"/>
            <a:ext cx="9079804" cy="365125"/>
            <a:chOff x="1533471" y="96322"/>
            <a:chExt cx="9079804" cy="365125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389101AF-8FC3-4CC2-90DF-DBD29D2CBD3D}"/>
                </a:ext>
              </a:extLst>
            </p:cNvPr>
            <p:cNvSpPr/>
            <p:nvPr/>
          </p:nvSpPr>
          <p:spPr>
            <a:xfrm>
              <a:off x="6311243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CA19E17-7CAC-4F09-9C2E-64F36E3B031E}"/>
                </a:ext>
              </a:extLst>
            </p:cNvPr>
            <p:cNvSpPr/>
            <p:nvPr/>
          </p:nvSpPr>
          <p:spPr>
            <a:xfrm>
              <a:off x="7085254" y="96322"/>
              <a:ext cx="365125" cy="365125"/>
            </a:xfrm>
            <a:prstGeom prst="ellipse">
              <a:avLst/>
            </a:prstGeom>
            <a:solidFill>
              <a:srgbClr val="007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D2E8BD6-AFC9-4387-9C2D-28F3E0E0A00C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6676368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D6AA030E-60F0-4F99-B97C-321E196F649C}"/>
                </a:ext>
              </a:extLst>
            </p:cNvPr>
            <p:cNvSpPr/>
            <p:nvPr/>
          </p:nvSpPr>
          <p:spPr>
            <a:xfrm>
              <a:off x="7859265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</a:p>
          </p:txBody>
        </p: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023242C-98E1-473E-9042-EB22A5B611D0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7450379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5DAEE203-272E-4C39-A6D4-3D7D636CAB06}"/>
                </a:ext>
              </a:extLst>
            </p:cNvPr>
            <p:cNvSpPr/>
            <p:nvPr/>
          </p:nvSpPr>
          <p:spPr>
            <a:xfrm>
              <a:off x="3922357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Introduction</a:t>
              </a:r>
            </a:p>
          </p:txBody>
        </p: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C228B1EC-0C23-4094-9271-960B0DC642CD}"/>
                </a:ext>
              </a:extLst>
            </p:cNvPr>
            <p:cNvCxnSpPr>
              <a:cxnSpLocks/>
              <a:stCxn id="13" idx="3"/>
              <a:endCxn id="8" idx="2"/>
            </p:cNvCxnSpPr>
            <p:nvPr/>
          </p:nvCxnSpPr>
          <p:spPr>
            <a:xfrm>
              <a:off x="5902357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A0B63286-EC2B-4B8A-80DA-151DC1A09539}"/>
                </a:ext>
              </a:extLst>
            </p:cNvPr>
            <p:cNvSpPr/>
            <p:nvPr/>
          </p:nvSpPr>
          <p:spPr>
            <a:xfrm>
              <a:off x="8633275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Conclusion</a:t>
              </a: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FBFFF912-DE54-468A-A1A4-D274EC1637B2}"/>
                </a:ext>
              </a:extLst>
            </p:cNvPr>
            <p:cNvCxnSpPr>
              <a:cxnSpLocks/>
              <a:stCxn id="11" idx="6"/>
              <a:endCxn id="15" idx="1"/>
            </p:cNvCxnSpPr>
            <p:nvPr/>
          </p:nvCxnSpPr>
          <p:spPr>
            <a:xfrm>
              <a:off x="8224390" y="278885"/>
              <a:ext cx="40888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EB8E6328-1FF1-4B16-8884-7279D576A28B}"/>
                </a:ext>
              </a:extLst>
            </p:cNvPr>
            <p:cNvSpPr/>
            <p:nvPr/>
          </p:nvSpPr>
          <p:spPr>
            <a:xfrm>
              <a:off x="1533471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Démonstration</a:t>
              </a:r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6D5905B5-F596-4BF0-9751-87D39E620519}"/>
                </a:ext>
              </a:extLst>
            </p:cNvPr>
            <p:cNvCxnSpPr>
              <a:cxnSpLocks/>
              <a:stCxn id="17" idx="3"/>
              <a:endCxn id="13" idx="1"/>
            </p:cNvCxnSpPr>
            <p:nvPr/>
          </p:nvCxnSpPr>
          <p:spPr>
            <a:xfrm>
              <a:off x="3513471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9393081E-D164-461C-94BE-338C6F7F159D}"/>
              </a:ext>
            </a:extLst>
          </p:cNvPr>
          <p:cNvGrpSpPr/>
          <p:nvPr/>
        </p:nvGrpSpPr>
        <p:grpSpPr>
          <a:xfrm>
            <a:off x="2069487" y="1527507"/>
            <a:ext cx="8053026" cy="4739149"/>
            <a:chOff x="857709" y="-37322"/>
            <a:chExt cx="10476583" cy="6424075"/>
          </a:xfrm>
        </p:grpSpPr>
        <p:pic>
          <p:nvPicPr>
            <p:cNvPr id="22" name="Graphique 21" descr="Base de données avec un remplissage uni">
              <a:extLst>
                <a:ext uri="{FF2B5EF4-FFF2-40B4-BE49-F238E27FC236}">
                  <a16:creationId xmlns:a16="http://schemas.microsoft.com/office/drawing/2014/main" id="{4522AFA1-0342-4D50-821F-8F63DB80C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96812" y="-37322"/>
              <a:ext cx="998376" cy="998376"/>
            </a:xfrm>
            <a:prstGeom prst="rect">
              <a:avLst/>
            </a:prstGeom>
          </p:spPr>
        </p:pic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35961C24-0CA9-4C44-B95F-4994CA6C7DB9}"/>
                </a:ext>
              </a:extLst>
            </p:cNvPr>
            <p:cNvSpPr/>
            <p:nvPr/>
          </p:nvSpPr>
          <p:spPr>
            <a:xfrm>
              <a:off x="1221565" y="1375139"/>
              <a:ext cx="1980000" cy="1200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13747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Obtenir</a:t>
              </a:r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BD20119E-42A0-49D3-B39A-8A7CFF667677}"/>
                </a:ext>
              </a:extLst>
            </p:cNvPr>
            <p:cNvSpPr/>
            <p:nvPr/>
          </p:nvSpPr>
          <p:spPr>
            <a:xfrm>
              <a:off x="8989018" y="1363513"/>
              <a:ext cx="1980000" cy="1200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13747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Posséder</a:t>
              </a:r>
            </a:p>
          </p:txBody>
        </p: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B351D8A3-5A9D-4FCE-B023-AC38669A6043}"/>
                </a:ext>
              </a:extLst>
            </p:cNvPr>
            <p:cNvCxnSpPr>
              <a:cxnSpLocks/>
            </p:cNvCxnSpPr>
            <p:nvPr/>
          </p:nvCxnSpPr>
          <p:spPr>
            <a:xfrm>
              <a:off x="7962814" y="1954186"/>
              <a:ext cx="1026204" cy="0"/>
            </a:xfrm>
            <a:prstGeom prst="straightConnector1">
              <a:avLst/>
            </a:prstGeom>
            <a:ln w="25400">
              <a:solidFill>
                <a:srgbClr val="13747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9F535066-7FA7-4D60-9B15-9514D90A767D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 flipV="1">
              <a:off x="9974254" y="2575290"/>
              <a:ext cx="2" cy="1565098"/>
            </a:xfrm>
            <a:prstGeom prst="straightConnector1">
              <a:avLst/>
            </a:prstGeom>
            <a:ln w="25400">
              <a:solidFill>
                <a:srgbClr val="13747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959060F4-B799-4E5C-9EB7-C751161C11CC}"/>
                </a:ext>
              </a:extLst>
            </p:cNvPr>
            <p:cNvSpPr txBox="1"/>
            <p:nvPr/>
          </p:nvSpPr>
          <p:spPr>
            <a:xfrm>
              <a:off x="3376529" y="1605884"/>
              <a:ext cx="676275" cy="37548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200" dirty="0">
                  <a:cs typeface="Calibri"/>
                </a:rPr>
                <a:t>0,n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3C938014-EDE2-45B8-8074-80F11E49CB73}"/>
                </a:ext>
              </a:extLst>
            </p:cNvPr>
            <p:cNvSpPr txBox="1"/>
            <p:nvPr/>
          </p:nvSpPr>
          <p:spPr>
            <a:xfrm>
              <a:off x="1525765" y="3108056"/>
              <a:ext cx="676275" cy="37548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200" dirty="0">
                  <a:cs typeface="Calibri"/>
                </a:rPr>
                <a:t>1,1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E9881DC8-4754-4074-80E2-92143321C408}"/>
                </a:ext>
              </a:extLst>
            </p:cNvPr>
            <p:cNvSpPr txBox="1"/>
            <p:nvPr/>
          </p:nvSpPr>
          <p:spPr>
            <a:xfrm>
              <a:off x="9307504" y="3098791"/>
              <a:ext cx="676275" cy="37548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200" dirty="0">
                  <a:cs typeface="Calibri"/>
                </a:rPr>
                <a:t>1,1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43D02B48-50D7-4D6E-BF96-2E1BC7D3CA48}"/>
                </a:ext>
              </a:extLst>
            </p:cNvPr>
            <p:cNvSpPr txBox="1"/>
            <p:nvPr/>
          </p:nvSpPr>
          <p:spPr>
            <a:xfrm>
              <a:off x="8207524" y="1566464"/>
              <a:ext cx="676275" cy="37548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200" dirty="0">
                  <a:cs typeface="Calibri"/>
                </a:rPr>
                <a:t>1,1</a:t>
              </a:r>
            </a:p>
          </p:txBody>
        </p: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AA14A73E-E2D8-4C7B-9CB1-08BF931DC3BE}"/>
                </a:ext>
              </a:extLst>
            </p:cNvPr>
            <p:cNvGrpSpPr/>
            <p:nvPr/>
          </p:nvGrpSpPr>
          <p:grpSpPr>
            <a:xfrm>
              <a:off x="8614217" y="4140388"/>
              <a:ext cx="2720075" cy="2246365"/>
              <a:chOff x="6595188" y="3465845"/>
              <a:chExt cx="3733194" cy="2439845"/>
            </a:xfrm>
          </p:grpSpPr>
          <p:sp>
            <p:nvSpPr>
              <p:cNvPr id="39" name="Zone de texte 2">
                <a:extLst>
                  <a:ext uri="{FF2B5EF4-FFF2-40B4-BE49-F238E27FC236}">
                    <a16:creationId xmlns:a16="http://schemas.microsoft.com/office/drawing/2014/main" id="{C20E8006-FBF1-48A1-BC7E-96B2BBD59E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95188" y="3465845"/>
                <a:ext cx="3733193" cy="2439845"/>
              </a:xfrm>
              <a:prstGeom prst="roundRect">
                <a:avLst/>
              </a:prstGeom>
              <a:solidFill>
                <a:srgbClr val="FFFFFF"/>
              </a:solidFill>
              <a:ln w="25400">
                <a:solidFill>
                  <a:srgbClr val="137478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>
                    <a:effectLst/>
                    <a:latin typeface="Poppins" panose="00000500000000000000" pitchFamily="2" charset="0"/>
                    <a:ea typeface="Calibri" panose="020F0502020204030204" pitchFamily="34" charset="0"/>
                    <a:cs typeface="Poppins" panose="00000500000000000000" pitchFamily="2" charset="0"/>
                  </a:rPr>
                  <a:t>Planning</a:t>
                </a:r>
              </a:p>
              <a:p>
                <a:pPr marL="628650" lvl="1" indent="-17145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endParaRPr lang="fr-FR" sz="1200" u="dotted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AAF2D433-2175-4AA0-AFEF-8C07DD91A624}"/>
                  </a:ext>
                </a:extLst>
              </p:cNvPr>
              <p:cNvSpPr txBox="1"/>
              <p:nvPr/>
            </p:nvSpPr>
            <p:spPr>
              <a:xfrm>
                <a:off x="6595188" y="4044500"/>
                <a:ext cx="3733194" cy="14693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numCol="2" rtlCol="0">
                <a:spAutoFit/>
              </a:bodyPr>
              <a:lstStyle/>
              <a:p>
                <a:pPr marL="171450" indent="-17145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fr-FR" sz="1100" u="heavy" dirty="0">
                    <a:latin typeface="Poppins" panose="00000500000000000000" pitchFamily="2" charset="0"/>
                    <a:ea typeface="Calibri" panose="020F0502020204030204" pitchFamily="34" charset="0"/>
                    <a:cs typeface="Poppins" panose="00000500000000000000" pitchFamily="2" charset="0"/>
                  </a:rPr>
                  <a:t>id</a:t>
                </a:r>
                <a:endParaRPr lang="fr-FR" sz="1100" dirty="0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endParaRPr>
              </a:p>
              <a:p>
                <a:pPr marL="171450" lvl="0" indent="-17145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fr-FR" sz="1100" dirty="0" err="1">
                    <a:latin typeface="Poppins" panose="00000500000000000000" pitchFamily="2" charset="0"/>
                    <a:ea typeface="Calibri" panose="020F0502020204030204" pitchFamily="34" charset="0"/>
                    <a:cs typeface="Poppins" panose="00000500000000000000" pitchFamily="2" charset="0"/>
                  </a:rPr>
                  <a:t>subject</a:t>
                </a:r>
                <a:endParaRPr lang="fr-FR" sz="1100" dirty="0">
                  <a:effectLst/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endParaRPr>
              </a:p>
              <a:p>
                <a:pPr marL="171450" lvl="0" indent="-17145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fr-FR" sz="1100" dirty="0" err="1">
                    <a:latin typeface="Poppins" panose="00000500000000000000" pitchFamily="2" charset="0"/>
                    <a:ea typeface="Calibri" panose="020F0502020204030204" pitchFamily="34" charset="0"/>
                    <a:cs typeface="Poppins" panose="00000500000000000000" pitchFamily="2" charset="0"/>
                  </a:rPr>
                  <a:t>teacher</a:t>
                </a:r>
                <a:endParaRPr lang="fr-FR" sz="1100" dirty="0">
                  <a:effectLst/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endParaRPr>
              </a:p>
              <a:p>
                <a:pPr marL="171450" lvl="0" indent="-17145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fr-FR" sz="1100" dirty="0">
                    <a:latin typeface="Poppins" panose="00000500000000000000" pitchFamily="2" charset="0"/>
                    <a:ea typeface="Calibri" panose="020F0502020204030204" pitchFamily="34" charset="0"/>
                    <a:cs typeface="Poppins" panose="00000500000000000000" pitchFamily="2" charset="0"/>
                  </a:rPr>
                  <a:t>room</a:t>
                </a:r>
              </a:p>
              <a:p>
                <a:pPr marL="171450" lvl="0" indent="-17145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fr-FR" sz="1100" dirty="0">
                    <a:latin typeface="Poppins" panose="00000500000000000000" pitchFamily="2" charset="0"/>
                    <a:ea typeface="Calibri" panose="020F0502020204030204" pitchFamily="34" charset="0"/>
                    <a:cs typeface="Poppins" panose="00000500000000000000" pitchFamily="2" charset="0"/>
                  </a:rPr>
                  <a:t>date</a:t>
                </a:r>
                <a:endParaRPr lang="fr-FR" sz="1100" dirty="0">
                  <a:effectLst/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endParaRPr>
              </a:p>
              <a:p>
                <a:pPr marL="171450" lvl="0" indent="-17145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fr-FR" sz="1100" dirty="0">
                    <a:latin typeface="Poppins" panose="00000500000000000000" pitchFamily="2" charset="0"/>
                    <a:ea typeface="Calibri" panose="020F0502020204030204" pitchFamily="34" charset="0"/>
                    <a:cs typeface="Poppins" panose="00000500000000000000" pitchFamily="2" charset="0"/>
                  </a:rPr>
                  <a:t>start</a:t>
                </a:r>
                <a:endParaRPr lang="fr-FR" sz="1100" dirty="0">
                  <a:effectLst/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endParaRPr>
              </a:p>
              <a:p>
                <a:pPr marL="171450" lvl="0" indent="-17145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fr-FR" sz="1100" dirty="0">
                    <a:latin typeface="Poppins" panose="00000500000000000000" pitchFamily="2" charset="0"/>
                    <a:ea typeface="Calibri" panose="020F0502020204030204" pitchFamily="34" charset="0"/>
                    <a:cs typeface="Poppins" panose="00000500000000000000" pitchFamily="2" charset="0"/>
                  </a:rPr>
                  <a:t>end</a:t>
                </a:r>
                <a:endParaRPr lang="fr-FR" sz="1100" dirty="0">
                  <a:effectLst/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endParaRPr>
              </a:p>
              <a:p>
                <a:pPr marL="171450" lvl="0" indent="-17145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fr-FR" sz="1100" u="dotted" dirty="0" err="1">
                    <a:effectLst/>
                    <a:latin typeface="Poppins" panose="00000500000000000000" pitchFamily="2" charset="0"/>
                    <a:ea typeface="Calibri" panose="020F0502020204030204" pitchFamily="34" charset="0"/>
                    <a:cs typeface="Poppins" panose="00000500000000000000" pitchFamily="2" charset="0"/>
                  </a:rPr>
                  <a:t>Username</a:t>
                </a:r>
                <a:endParaRPr lang="fr-FR" sz="1100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5747F7EC-8FF6-47C8-BCA7-2E95DEBC525E}"/>
                </a:ext>
              </a:extLst>
            </p:cNvPr>
            <p:cNvGrpSpPr/>
            <p:nvPr/>
          </p:nvGrpSpPr>
          <p:grpSpPr>
            <a:xfrm>
              <a:off x="857709" y="4140388"/>
              <a:ext cx="2720075" cy="2246363"/>
              <a:chOff x="6595188" y="3465845"/>
              <a:chExt cx="3733194" cy="2439845"/>
            </a:xfrm>
          </p:grpSpPr>
          <p:sp>
            <p:nvSpPr>
              <p:cNvPr id="37" name="Zone de texte 2">
                <a:extLst>
                  <a:ext uri="{FF2B5EF4-FFF2-40B4-BE49-F238E27FC236}">
                    <a16:creationId xmlns:a16="http://schemas.microsoft.com/office/drawing/2014/main" id="{5C64BB84-4E35-439D-9694-9E3786EFAC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95188" y="3465845"/>
                <a:ext cx="3733193" cy="2439845"/>
              </a:xfrm>
              <a:prstGeom prst="roundRect">
                <a:avLst/>
              </a:prstGeom>
              <a:solidFill>
                <a:srgbClr val="FFFFFF"/>
              </a:solidFill>
              <a:ln w="25400">
                <a:solidFill>
                  <a:srgbClr val="137478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>
                    <a:latin typeface="Poppins" panose="00000500000000000000" pitchFamily="2" charset="0"/>
                    <a:cs typeface="Poppins" panose="00000500000000000000" pitchFamily="2" charset="0"/>
                  </a:rPr>
                  <a:t>Marks</a:t>
                </a:r>
                <a:endParaRPr lang="fr-FR" sz="2000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  <a:p>
                <a:pPr marL="628650" lvl="1" indent="-17145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endParaRPr lang="fr-FR" sz="1200" u="dotted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EFF6006-BF57-4BAF-B56D-DFBB131883B1}"/>
                  </a:ext>
                </a:extLst>
              </p:cNvPr>
              <p:cNvSpPr txBox="1"/>
              <p:nvPr/>
            </p:nvSpPr>
            <p:spPr>
              <a:xfrm>
                <a:off x="6595188" y="4044500"/>
                <a:ext cx="3733194" cy="883614"/>
              </a:xfrm>
              <a:prstGeom prst="rect">
                <a:avLst/>
              </a:prstGeom>
              <a:noFill/>
            </p:spPr>
            <p:txBody>
              <a:bodyPr wrap="square" numCol="2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fr-FR" sz="1100" u="heavy" dirty="0">
                    <a:latin typeface="Poppins" panose="00000500000000000000" pitchFamily="2" charset="0"/>
                    <a:ea typeface="Calibri" panose="020F0502020204030204" pitchFamily="34" charset="0"/>
                    <a:cs typeface="Poppins" panose="00000500000000000000" pitchFamily="2" charset="0"/>
                  </a:rPr>
                  <a:t>id</a:t>
                </a:r>
                <a:endParaRPr lang="fr-FR" sz="1100" dirty="0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fr-FR" sz="1100" dirty="0" err="1">
                    <a:latin typeface="Poppins" panose="00000500000000000000" pitchFamily="2" charset="0"/>
                    <a:ea typeface="Calibri" panose="020F0502020204030204" pitchFamily="34" charset="0"/>
                    <a:cs typeface="Poppins" panose="00000500000000000000" pitchFamily="2" charset="0"/>
                  </a:rPr>
                  <a:t>title</a:t>
                </a:r>
                <a:endParaRPr lang="fr-FR" sz="1100" dirty="0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fr-FR" sz="1100" dirty="0">
                    <a:latin typeface="Poppins" panose="00000500000000000000" pitchFamily="2" charset="0"/>
                    <a:ea typeface="Calibri" panose="020F0502020204030204" pitchFamily="34" charset="0"/>
                    <a:cs typeface="Poppins" panose="00000500000000000000" pitchFamily="2" charset="0"/>
                  </a:rPr>
                  <a:t>mark</a:t>
                </a:r>
                <a:endParaRPr lang="fr-FR" sz="1100" dirty="0">
                  <a:effectLst/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fr-FR" sz="1100" dirty="0">
                    <a:latin typeface="Poppins" panose="00000500000000000000" pitchFamily="2" charset="0"/>
                    <a:ea typeface="Calibri" panose="020F0502020204030204" pitchFamily="34" charset="0"/>
                    <a:cs typeface="Poppins" panose="00000500000000000000" pitchFamily="2" charset="0"/>
                  </a:rPr>
                  <a:t>date</a:t>
                </a:r>
              </a:p>
              <a:p>
                <a:pPr marL="171450" lvl="0" indent="-17145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fr-FR" sz="1100" u="dotted" dirty="0" err="1">
                    <a:effectLst/>
                    <a:latin typeface="Poppins" panose="00000500000000000000" pitchFamily="2" charset="0"/>
                    <a:ea typeface="Calibri" panose="020F0502020204030204" pitchFamily="34" charset="0"/>
                    <a:cs typeface="Poppins" panose="00000500000000000000" pitchFamily="2" charset="0"/>
                  </a:rPr>
                  <a:t>username</a:t>
                </a:r>
                <a:endParaRPr lang="fr-FR" sz="1100" dirty="0">
                  <a:effectLst/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endParaRPr>
              </a:p>
            </p:txBody>
          </p:sp>
        </p:grpSp>
        <p:sp>
          <p:nvSpPr>
            <p:cNvPr id="33" name="Zone de texte 2">
              <a:extLst>
                <a:ext uri="{FF2B5EF4-FFF2-40B4-BE49-F238E27FC236}">
                  <a16:creationId xmlns:a16="http://schemas.microsoft.com/office/drawing/2014/main" id="{994E7BF9-3C54-4B9B-AD25-D893B8E87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9621" y="926726"/>
              <a:ext cx="3733193" cy="1981979"/>
            </a:xfrm>
            <a:prstGeom prst="roundRect">
              <a:avLst/>
            </a:prstGeom>
            <a:solidFill>
              <a:srgbClr val="FFFFFF"/>
            </a:solidFill>
            <a:ln w="25400">
              <a:solidFill>
                <a:srgbClr val="137478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latin typeface="Calibri"/>
                  <a:cs typeface="Times New Roman"/>
                </a:rPr>
                <a:t>User</a:t>
              </a:r>
              <a:endParaRPr lang="fr-FR" sz="1200" u="dotte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6ECF6C74-27DD-40F0-A70C-7B96C4F02DE3}"/>
                </a:ext>
              </a:extLst>
            </p:cNvPr>
            <p:cNvSpPr txBox="1"/>
            <p:nvPr/>
          </p:nvSpPr>
          <p:spPr>
            <a:xfrm>
              <a:off x="4369112" y="1393787"/>
              <a:ext cx="3733195" cy="660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numCol="2" rtlCol="0">
              <a:spAutoFit/>
            </a:bodyPr>
            <a:lstStyle/>
            <a:p>
              <a:pPr marL="171450" lvl="0" indent="-17145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fr-FR" sz="1200" u="heavy" dirty="0" err="1">
                  <a:effectLst/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username</a:t>
              </a:r>
              <a:endParaRPr lang="fr-FR" sz="12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endParaRPr>
            </a:p>
            <a:p>
              <a:pPr marL="171450" lvl="0" indent="-17145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fr-FR" sz="1200" dirty="0" err="1">
                  <a:effectLst/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password</a:t>
              </a:r>
              <a:endParaRPr lang="fr-FR" sz="12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endParaRPr>
            </a:p>
            <a:p>
              <a:pPr marL="171450" lvl="0" indent="-171450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fr-FR" sz="1200" dirty="0">
                  <a:effectLst/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email</a:t>
              </a:r>
            </a:p>
          </p:txBody>
        </p: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03F27B9D-7AF8-4F23-9972-CEC04A400A7D}"/>
                </a:ext>
              </a:extLst>
            </p:cNvPr>
            <p:cNvCxnSpPr>
              <a:cxnSpLocks/>
              <a:stCxn id="23" idx="4"/>
              <a:endCxn id="37" idx="0"/>
            </p:cNvCxnSpPr>
            <p:nvPr/>
          </p:nvCxnSpPr>
          <p:spPr>
            <a:xfrm>
              <a:off x="2211565" y="2575289"/>
              <a:ext cx="6181" cy="1565099"/>
            </a:xfrm>
            <a:prstGeom prst="line">
              <a:avLst/>
            </a:prstGeom>
            <a:ln w="25400">
              <a:solidFill>
                <a:srgbClr val="1374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36149F02-71AC-4190-A977-E3567BA24EA5}"/>
                </a:ext>
              </a:extLst>
            </p:cNvPr>
            <p:cNvCxnSpPr>
              <a:cxnSpLocks/>
            </p:cNvCxnSpPr>
            <p:nvPr/>
          </p:nvCxnSpPr>
          <p:spPr>
            <a:xfrm>
              <a:off x="3203417" y="1975214"/>
              <a:ext cx="1026204" cy="0"/>
            </a:xfrm>
            <a:prstGeom prst="straightConnector1">
              <a:avLst/>
            </a:prstGeom>
            <a:ln w="25400">
              <a:solidFill>
                <a:srgbClr val="13747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343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3B244E-5A97-4F94-9F40-8DF6174B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/>
              <a:t>Choix techniques : </a:t>
            </a:r>
            <a:r>
              <a:rPr lang="fr-FR" sz="3200" b="0"/>
              <a:t>Architecture logicielle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81ECC1-3D68-4FAF-ACC0-932CA2D6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Un projet de :  Hugo Demenez , Brieuc Dandoy, Guillaume Gulli &amp; Mohamed Amine Bennouna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9835CB-0EE6-4108-A4DD-AEC0DACC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11</a:t>
            </a:fld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1146890-8E66-47A6-8CED-3BA372404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Différentes étapes logicielles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0608C926-9298-41E3-A58D-AEF7D3A62CF6}"/>
              </a:ext>
            </a:extLst>
          </p:cNvPr>
          <p:cNvGrpSpPr/>
          <p:nvPr/>
        </p:nvGrpSpPr>
        <p:grpSpPr>
          <a:xfrm>
            <a:off x="1533471" y="96322"/>
            <a:ext cx="9079804" cy="365125"/>
            <a:chOff x="1533471" y="96322"/>
            <a:chExt cx="9079804" cy="365125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389101AF-8FC3-4CC2-90DF-DBD29D2CBD3D}"/>
                </a:ext>
              </a:extLst>
            </p:cNvPr>
            <p:cNvSpPr/>
            <p:nvPr/>
          </p:nvSpPr>
          <p:spPr>
            <a:xfrm>
              <a:off x="6311243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CA19E17-7CAC-4F09-9C2E-64F36E3B031E}"/>
                </a:ext>
              </a:extLst>
            </p:cNvPr>
            <p:cNvSpPr/>
            <p:nvPr/>
          </p:nvSpPr>
          <p:spPr>
            <a:xfrm>
              <a:off x="7085254" y="96322"/>
              <a:ext cx="365125" cy="365125"/>
            </a:xfrm>
            <a:prstGeom prst="ellipse">
              <a:avLst/>
            </a:prstGeom>
            <a:solidFill>
              <a:srgbClr val="007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D2E8BD6-AFC9-4387-9C2D-28F3E0E0A00C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6676368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D6AA030E-60F0-4F99-B97C-321E196F649C}"/>
                </a:ext>
              </a:extLst>
            </p:cNvPr>
            <p:cNvSpPr/>
            <p:nvPr/>
          </p:nvSpPr>
          <p:spPr>
            <a:xfrm>
              <a:off x="7859265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</a:p>
          </p:txBody>
        </p: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023242C-98E1-473E-9042-EB22A5B611D0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7450379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5DAEE203-272E-4C39-A6D4-3D7D636CAB06}"/>
                </a:ext>
              </a:extLst>
            </p:cNvPr>
            <p:cNvSpPr/>
            <p:nvPr/>
          </p:nvSpPr>
          <p:spPr>
            <a:xfrm>
              <a:off x="3922357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Introduction</a:t>
              </a:r>
            </a:p>
          </p:txBody>
        </p: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C228B1EC-0C23-4094-9271-960B0DC642CD}"/>
                </a:ext>
              </a:extLst>
            </p:cNvPr>
            <p:cNvCxnSpPr>
              <a:cxnSpLocks/>
              <a:stCxn id="13" idx="3"/>
              <a:endCxn id="8" idx="2"/>
            </p:cNvCxnSpPr>
            <p:nvPr/>
          </p:nvCxnSpPr>
          <p:spPr>
            <a:xfrm>
              <a:off x="5902357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A0B63286-EC2B-4B8A-80DA-151DC1A09539}"/>
                </a:ext>
              </a:extLst>
            </p:cNvPr>
            <p:cNvSpPr/>
            <p:nvPr/>
          </p:nvSpPr>
          <p:spPr>
            <a:xfrm>
              <a:off x="8633275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Conclusion</a:t>
              </a: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FBFFF912-DE54-468A-A1A4-D274EC1637B2}"/>
                </a:ext>
              </a:extLst>
            </p:cNvPr>
            <p:cNvCxnSpPr>
              <a:cxnSpLocks/>
              <a:stCxn id="11" idx="6"/>
              <a:endCxn id="15" idx="1"/>
            </p:cNvCxnSpPr>
            <p:nvPr/>
          </p:nvCxnSpPr>
          <p:spPr>
            <a:xfrm>
              <a:off x="8224390" y="278885"/>
              <a:ext cx="40888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EB8E6328-1FF1-4B16-8884-7279D576A28B}"/>
                </a:ext>
              </a:extLst>
            </p:cNvPr>
            <p:cNvSpPr/>
            <p:nvPr/>
          </p:nvSpPr>
          <p:spPr>
            <a:xfrm>
              <a:off x="1533471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Démonstration</a:t>
              </a:r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6D5905B5-F596-4BF0-9751-87D39E620519}"/>
                </a:ext>
              </a:extLst>
            </p:cNvPr>
            <p:cNvCxnSpPr>
              <a:cxnSpLocks/>
              <a:stCxn id="17" idx="3"/>
              <a:endCxn id="13" idx="1"/>
            </p:cNvCxnSpPr>
            <p:nvPr/>
          </p:nvCxnSpPr>
          <p:spPr>
            <a:xfrm>
              <a:off x="3513471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Image 19">
            <a:extLst>
              <a:ext uri="{FF2B5EF4-FFF2-40B4-BE49-F238E27FC236}">
                <a16:creationId xmlns:a16="http://schemas.microsoft.com/office/drawing/2014/main" id="{1C457EFA-0234-4F9F-BE13-45F58B4C1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200" y="2689345"/>
            <a:ext cx="2743200" cy="2788692"/>
          </a:xfrm>
          <a:prstGeom prst="rect">
            <a:avLst/>
          </a:prstGeom>
        </p:spPr>
      </p:pic>
      <p:grpSp>
        <p:nvGrpSpPr>
          <p:cNvPr id="29" name="Groupe 28">
            <a:extLst>
              <a:ext uri="{FF2B5EF4-FFF2-40B4-BE49-F238E27FC236}">
                <a16:creationId xmlns:a16="http://schemas.microsoft.com/office/drawing/2014/main" id="{728FB533-6D0A-4027-B8AB-680406520EEC}"/>
              </a:ext>
            </a:extLst>
          </p:cNvPr>
          <p:cNvGrpSpPr/>
          <p:nvPr/>
        </p:nvGrpSpPr>
        <p:grpSpPr>
          <a:xfrm>
            <a:off x="8395341" y="3079740"/>
            <a:ext cx="3173718" cy="1995055"/>
            <a:chOff x="8783782" y="3306618"/>
            <a:chExt cx="3173718" cy="1995055"/>
          </a:xfrm>
        </p:grpSpPr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283655CE-4807-4386-81B7-176CD44E4A5D}"/>
                </a:ext>
              </a:extLst>
            </p:cNvPr>
            <p:cNvSpPr/>
            <p:nvPr/>
          </p:nvSpPr>
          <p:spPr>
            <a:xfrm>
              <a:off x="8783782" y="3306618"/>
              <a:ext cx="3173718" cy="199505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Graphique 26">
              <a:extLst>
                <a:ext uri="{FF2B5EF4-FFF2-40B4-BE49-F238E27FC236}">
                  <a16:creationId xmlns:a16="http://schemas.microsoft.com/office/drawing/2014/main" id="{0C21459C-B665-48D7-BCA6-7C8A36FF3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15684" y="3562973"/>
              <a:ext cx="2603316" cy="1450897"/>
            </a:xfrm>
            <a:prstGeom prst="rect">
              <a:avLst/>
            </a:prstGeom>
          </p:spPr>
        </p:pic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33DF3A2F-600F-41ED-8E10-7EC9BF2D4E50}"/>
              </a:ext>
            </a:extLst>
          </p:cNvPr>
          <p:cNvGrpSpPr/>
          <p:nvPr/>
        </p:nvGrpSpPr>
        <p:grpSpPr>
          <a:xfrm>
            <a:off x="622941" y="3079740"/>
            <a:ext cx="3173718" cy="1995055"/>
            <a:chOff x="2717602" y="3176730"/>
            <a:chExt cx="3173718" cy="1995055"/>
          </a:xfrm>
        </p:grpSpPr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1D12C48C-B3C7-4787-8F33-E3BCE018F48E}"/>
                </a:ext>
              </a:extLst>
            </p:cNvPr>
            <p:cNvSpPr/>
            <p:nvPr/>
          </p:nvSpPr>
          <p:spPr>
            <a:xfrm>
              <a:off x="2717602" y="3176730"/>
              <a:ext cx="3173718" cy="199505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E27F67B0-6ED1-4E61-874D-C653D3691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2989" y="3189577"/>
              <a:ext cx="2642944" cy="19822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153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3B244E-5A97-4F94-9F40-8DF6174B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/>
              <a:t>Choix techniques : </a:t>
            </a:r>
            <a:r>
              <a:rPr lang="fr-FR" sz="3200" b="0"/>
              <a:t>Langage de programmation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81ECC1-3D68-4FAF-ACC0-932CA2D6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Un projet de :  Hugo Demenez , Brieuc Dandoy, Guillaume Gulli &amp; Mohamed Amine Bennouna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9835CB-0EE6-4108-A4DD-AEC0DACC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12</a:t>
            </a:fld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1146890-8E66-47A6-8CED-3BA372404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Différents langages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0608C926-9298-41E3-A58D-AEF7D3A62CF6}"/>
              </a:ext>
            </a:extLst>
          </p:cNvPr>
          <p:cNvGrpSpPr/>
          <p:nvPr/>
        </p:nvGrpSpPr>
        <p:grpSpPr>
          <a:xfrm>
            <a:off x="1533471" y="96322"/>
            <a:ext cx="9079804" cy="365125"/>
            <a:chOff x="1533471" y="96322"/>
            <a:chExt cx="9079804" cy="365125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389101AF-8FC3-4CC2-90DF-DBD29D2CBD3D}"/>
                </a:ext>
              </a:extLst>
            </p:cNvPr>
            <p:cNvSpPr/>
            <p:nvPr/>
          </p:nvSpPr>
          <p:spPr>
            <a:xfrm>
              <a:off x="6311243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CA19E17-7CAC-4F09-9C2E-64F36E3B031E}"/>
                </a:ext>
              </a:extLst>
            </p:cNvPr>
            <p:cNvSpPr/>
            <p:nvPr/>
          </p:nvSpPr>
          <p:spPr>
            <a:xfrm>
              <a:off x="7085254" y="96322"/>
              <a:ext cx="365125" cy="365125"/>
            </a:xfrm>
            <a:prstGeom prst="ellipse">
              <a:avLst/>
            </a:prstGeom>
            <a:solidFill>
              <a:srgbClr val="007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D2E8BD6-AFC9-4387-9C2D-28F3E0E0A00C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6676368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D6AA030E-60F0-4F99-B97C-321E196F649C}"/>
                </a:ext>
              </a:extLst>
            </p:cNvPr>
            <p:cNvSpPr/>
            <p:nvPr/>
          </p:nvSpPr>
          <p:spPr>
            <a:xfrm>
              <a:off x="7859265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</a:p>
          </p:txBody>
        </p: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023242C-98E1-473E-9042-EB22A5B611D0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7450379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5DAEE203-272E-4C39-A6D4-3D7D636CAB06}"/>
                </a:ext>
              </a:extLst>
            </p:cNvPr>
            <p:cNvSpPr/>
            <p:nvPr/>
          </p:nvSpPr>
          <p:spPr>
            <a:xfrm>
              <a:off x="3922357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Introduction</a:t>
              </a:r>
            </a:p>
          </p:txBody>
        </p: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C228B1EC-0C23-4094-9271-960B0DC642CD}"/>
                </a:ext>
              </a:extLst>
            </p:cNvPr>
            <p:cNvCxnSpPr>
              <a:cxnSpLocks/>
              <a:stCxn id="13" idx="3"/>
              <a:endCxn id="8" idx="2"/>
            </p:cNvCxnSpPr>
            <p:nvPr/>
          </p:nvCxnSpPr>
          <p:spPr>
            <a:xfrm>
              <a:off x="5902357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A0B63286-EC2B-4B8A-80DA-151DC1A09539}"/>
                </a:ext>
              </a:extLst>
            </p:cNvPr>
            <p:cNvSpPr/>
            <p:nvPr/>
          </p:nvSpPr>
          <p:spPr>
            <a:xfrm>
              <a:off x="8633275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Conclusion</a:t>
              </a: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FBFFF912-DE54-468A-A1A4-D274EC1637B2}"/>
                </a:ext>
              </a:extLst>
            </p:cNvPr>
            <p:cNvCxnSpPr>
              <a:cxnSpLocks/>
              <a:stCxn id="11" idx="6"/>
              <a:endCxn id="15" idx="1"/>
            </p:cNvCxnSpPr>
            <p:nvPr/>
          </p:nvCxnSpPr>
          <p:spPr>
            <a:xfrm>
              <a:off x="8224390" y="278885"/>
              <a:ext cx="40888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EB8E6328-1FF1-4B16-8884-7279D576A28B}"/>
                </a:ext>
              </a:extLst>
            </p:cNvPr>
            <p:cNvSpPr/>
            <p:nvPr/>
          </p:nvSpPr>
          <p:spPr>
            <a:xfrm>
              <a:off x="1533471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Démonstration</a:t>
              </a:r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6D5905B5-F596-4BF0-9751-87D39E620519}"/>
                </a:ext>
              </a:extLst>
            </p:cNvPr>
            <p:cNvCxnSpPr>
              <a:cxnSpLocks/>
              <a:stCxn id="17" idx="3"/>
              <a:endCxn id="13" idx="1"/>
            </p:cNvCxnSpPr>
            <p:nvPr/>
          </p:nvCxnSpPr>
          <p:spPr>
            <a:xfrm>
              <a:off x="3513471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7FEA7230-B977-422F-987B-13DED4E729F3}"/>
              </a:ext>
            </a:extLst>
          </p:cNvPr>
          <p:cNvGrpSpPr/>
          <p:nvPr/>
        </p:nvGrpSpPr>
        <p:grpSpPr>
          <a:xfrm>
            <a:off x="1189683" y="3081945"/>
            <a:ext cx="9812633" cy="1838698"/>
            <a:chOff x="1385642" y="2895600"/>
            <a:chExt cx="9812633" cy="1838698"/>
          </a:xfrm>
        </p:grpSpPr>
        <p:pic>
          <p:nvPicPr>
            <p:cNvPr id="22" name="Graphique 21">
              <a:extLst>
                <a:ext uri="{FF2B5EF4-FFF2-40B4-BE49-F238E27FC236}">
                  <a16:creationId xmlns:a16="http://schemas.microsoft.com/office/drawing/2014/main" id="{2669D204-E862-4F40-8FAC-93BA914D6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67530" y="2895600"/>
              <a:ext cx="2250000" cy="1800000"/>
            </a:xfrm>
            <a:prstGeom prst="rect">
              <a:avLst/>
            </a:prstGeom>
          </p:spPr>
        </p:pic>
        <p:pic>
          <p:nvPicPr>
            <p:cNvPr id="24" name="Graphique 23">
              <a:extLst>
                <a:ext uri="{FF2B5EF4-FFF2-40B4-BE49-F238E27FC236}">
                  <a16:creationId xmlns:a16="http://schemas.microsoft.com/office/drawing/2014/main" id="{D7FF2A09-589A-4271-8A22-13BDF6635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23275" y="2895600"/>
              <a:ext cx="1575000" cy="1800000"/>
            </a:xfrm>
            <a:prstGeom prst="rect">
              <a:avLst/>
            </a:prstGeom>
          </p:spPr>
        </p:pic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FFAD9856-DF32-4CF8-9C72-9260B67D60FC}"/>
                </a:ext>
              </a:extLst>
            </p:cNvPr>
            <p:cNvGrpSpPr/>
            <p:nvPr/>
          </p:nvGrpSpPr>
          <p:grpSpPr>
            <a:xfrm>
              <a:off x="1385642" y="2895600"/>
              <a:ext cx="1350000" cy="1800000"/>
              <a:chOff x="998953" y="2597298"/>
              <a:chExt cx="1350000" cy="2098302"/>
            </a:xfrm>
          </p:grpSpPr>
          <p:pic>
            <p:nvPicPr>
              <p:cNvPr id="26" name="Graphique 25">
                <a:extLst>
                  <a:ext uri="{FF2B5EF4-FFF2-40B4-BE49-F238E27FC236}">
                    <a16:creationId xmlns:a16="http://schemas.microsoft.com/office/drawing/2014/main" id="{352158BD-BC08-44A8-8AF7-E7D299B2AE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98953" y="2895600"/>
                <a:ext cx="1350000" cy="1800000"/>
              </a:xfrm>
              <a:prstGeom prst="rect">
                <a:avLst/>
              </a:prstGeom>
            </p:spPr>
          </p:pic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AACBF5B8-10C3-40E3-8DFA-0F6E44E2F722}"/>
                  </a:ext>
                </a:extLst>
              </p:cNvPr>
              <p:cNvSpPr txBox="1"/>
              <p:nvPr/>
            </p:nvSpPr>
            <p:spPr>
              <a:xfrm>
                <a:off x="998953" y="2597298"/>
                <a:ext cx="1350000" cy="538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b="1" dirty="0">
                    <a:solidFill>
                      <a:srgbClr val="2F2E41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CSS</a:t>
                </a:r>
              </a:p>
            </p:txBody>
          </p:sp>
        </p:grp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E29FA834-AA4A-47A2-8B41-C37235B84226}"/>
                </a:ext>
              </a:extLst>
            </p:cNvPr>
            <p:cNvGrpSpPr/>
            <p:nvPr/>
          </p:nvGrpSpPr>
          <p:grpSpPr>
            <a:xfrm>
              <a:off x="3534488" y="2895600"/>
              <a:ext cx="1350000" cy="1800000"/>
              <a:chOff x="3573727" y="2597298"/>
              <a:chExt cx="1350000" cy="2098302"/>
            </a:xfrm>
          </p:grpSpPr>
          <p:pic>
            <p:nvPicPr>
              <p:cNvPr id="28" name="Graphique 27">
                <a:extLst>
                  <a:ext uri="{FF2B5EF4-FFF2-40B4-BE49-F238E27FC236}">
                    <a16:creationId xmlns:a16="http://schemas.microsoft.com/office/drawing/2014/main" id="{0808E828-9D69-43B9-9F31-656C591697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573727" y="2895600"/>
                <a:ext cx="1350000" cy="1800000"/>
              </a:xfrm>
              <a:prstGeom prst="rect">
                <a:avLst/>
              </a:prstGeom>
            </p:spPr>
          </p:pic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B2DBE369-FCF6-49DF-BD91-69D875517E6A}"/>
                  </a:ext>
                </a:extLst>
              </p:cNvPr>
              <p:cNvSpPr txBox="1"/>
              <p:nvPr/>
            </p:nvSpPr>
            <p:spPr>
              <a:xfrm>
                <a:off x="3573727" y="2597298"/>
                <a:ext cx="1350000" cy="538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b="1" dirty="0">
                    <a:solidFill>
                      <a:srgbClr val="2F2E41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HTML</a:t>
                </a:r>
              </a:p>
            </p:txBody>
          </p:sp>
        </p:grpSp>
        <p:pic>
          <p:nvPicPr>
            <p:cNvPr id="35" name="Graphique 34">
              <a:extLst>
                <a:ext uri="{FF2B5EF4-FFF2-40B4-BE49-F238E27FC236}">
                  <a16:creationId xmlns:a16="http://schemas.microsoft.com/office/drawing/2014/main" id="{CB97697E-9A94-4412-96F6-5815849A0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386784" y="2934298"/>
              <a:ext cx="1575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117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3B244E-5A97-4F94-9F40-8DF6174B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/>
              <a:t>Choix techniques : </a:t>
            </a:r>
            <a:r>
              <a:rPr lang="fr-FR" sz="3200" b="0"/>
              <a:t>Systèmes d’exploitation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81ECC1-3D68-4FAF-ACC0-932CA2D6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Un projet de :  Hugo Demenez , Brieuc Dandoy, Guillaume Gulli &amp; Mohamed Amine Bennouna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9835CB-0EE6-4108-A4DD-AEC0DACC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13</a:t>
            </a:fld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1146890-8E66-47A6-8CED-3BA372404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MacOS</a:t>
            </a:r>
            <a:r>
              <a:rPr lang="fr-FR" dirty="0"/>
              <a:t>, Windows et Linux (Ubuntu)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0608C926-9298-41E3-A58D-AEF7D3A62CF6}"/>
              </a:ext>
            </a:extLst>
          </p:cNvPr>
          <p:cNvGrpSpPr/>
          <p:nvPr/>
        </p:nvGrpSpPr>
        <p:grpSpPr>
          <a:xfrm>
            <a:off x="1533471" y="96322"/>
            <a:ext cx="9079804" cy="365125"/>
            <a:chOff x="1533471" y="96322"/>
            <a:chExt cx="9079804" cy="365125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389101AF-8FC3-4CC2-90DF-DBD29D2CBD3D}"/>
                </a:ext>
              </a:extLst>
            </p:cNvPr>
            <p:cNvSpPr/>
            <p:nvPr/>
          </p:nvSpPr>
          <p:spPr>
            <a:xfrm>
              <a:off x="6311243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CA19E17-7CAC-4F09-9C2E-64F36E3B031E}"/>
                </a:ext>
              </a:extLst>
            </p:cNvPr>
            <p:cNvSpPr/>
            <p:nvPr/>
          </p:nvSpPr>
          <p:spPr>
            <a:xfrm>
              <a:off x="7085254" y="96322"/>
              <a:ext cx="365125" cy="365125"/>
            </a:xfrm>
            <a:prstGeom prst="ellipse">
              <a:avLst/>
            </a:prstGeom>
            <a:solidFill>
              <a:srgbClr val="007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D2E8BD6-AFC9-4387-9C2D-28F3E0E0A00C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6676368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D6AA030E-60F0-4F99-B97C-321E196F649C}"/>
                </a:ext>
              </a:extLst>
            </p:cNvPr>
            <p:cNvSpPr/>
            <p:nvPr/>
          </p:nvSpPr>
          <p:spPr>
            <a:xfrm>
              <a:off x="7859265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</a:p>
          </p:txBody>
        </p: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023242C-98E1-473E-9042-EB22A5B611D0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7450379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5DAEE203-272E-4C39-A6D4-3D7D636CAB06}"/>
                </a:ext>
              </a:extLst>
            </p:cNvPr>
            <p:cNvSpPr/>
            <p:nvPr/>
          </p:nvSpPr>
          <p:spPr>
            <a:xfrm>
              <a:off x="3922357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Introduction</a:t>
              </a:r>
            </a:p>
          </p:txBody>
        </p: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C228B1EC-0C23-4094-9271-960B0DC642CD}"/>
                </a:ext>
              </a:extLst>
            </p:cNvPr>
            <p:cNvCxnSpPr>
              <a:cxnSpLocks/>
              <a:stCxn id="13" idx="3"/>
              <a:endCxn id="8" idx="2"/>
            </p:cNvCxnSpPr>
            <p:nvPr/>
          </p:nvCxnSpPr>
          <p:spPr>
            <a:xfrm>
              <a:off x="5902357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A0B63286-EC2B-4B8A-80DA-151DC1A09539}"/>
                </a:ext>
              </a:extLst>
            </p:cNvPr>
            <p:cNvSpPr/>
            <p:nvPr/>
          </p:nvSpPr>
          <p:spPr>
            <a:xfrm>
              <a:off x="8633275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Conclusion</a:t>
              </a: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FBFFF912-DE54-468A-A1A4-D274EC1637B2}"/>
                </a:ext>
              </a:extLst>
            </p:cNvPr>
            <p:cNvCxnSpPr>
              <a:cxnSpLocks/>
              <a:stCxn id="11" idx="6"/>
              <a:endCxn id="15" idx="1"/>
            </p:cNvCxnSpPr>
            <p:nvPr/>
          </p:nvCxnSpPr>
          <p:spPr>
            <a:xfrm>
              <a:off x="8224390" y="278885"/>
              <a:ext cx="40888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EB8E6328-1FF1-4B16-8884-7279D576A28B}"/>
                </a:ext>
              </a:extLst>
            </p:cNvPr>
            <p:cNvSpPr/>
            <p:nvPr/>
          </p:nvSpPr>
          <p:spPr>
            <a:xfrm>
              <a:off x="1533471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Démonstration</a:t>
              </a:r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6D5905B5-F596-4BF0-9751-87D39E620519}"/>
                </a:ext>
              </a:extLst>
            </p:cNvPr>
            <p:cNvCxnSpPr>
              <a:cxnSpLocks/>
              <a:stCxn id="17" idx="3"/>
              <a:endCxn id="13" idx="1"/>
            </p:cNvCxnSpPr>
            <p:nvPr/>
          </p:nvCxnSpPr>
          <p:spPr>
            <a:xfrm>
              <a:off x="3513471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5627B060-81F7-480A-A8CE-0B9220823EBF}"/>
              </a:ext>
            </a:extLst>
          </p:cNvPr>
          <p:cNvGrpSpPr/>
          <p:nvPr/>
        </p:nvGrpSpPr>
        <p:grpSpPr>
          <a:xfrm>
            <a:off x="2166960" y="3101294"/>
            <a:ext cx="8288565" cy="1800000"/>
            <a:chOff x="2057400" y="3101294"/>
            <a:chExt cx="8288565" cy="1800000"/>
          </a:xfrm>
        </p:grpSpPr>
        <p:pic>
          <p:nvPicPr>
            <p:cNvPr id="26" name="Graphique 25">
              <a:extLst>
                <a:ext uri="{FF2B5EF4-FFF2-40B4-BE49-F238E27FC236}">
                  <a16:creationId xmlns:a16="http://schemas.microsoft.com/office/drawing/2014/main" id="{6F7E7C31-E370-4B03-9AF4-AF89B8786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02215" y="3101294"/>
              <a:ext cx="1743750" cy="1800000"/>
            </a:xfrm>
            <a:prstGeom prst="rect">
              <a:avLst/>
            </a:prstGeom>
          </p:spPr>
        </p:pic>
        <p:pic>
          <p:nvPicPr>
            <p:cNvPr id="28" name="Graphique 27">
              <a:extLst>
                <a:ext uri="{FF2B5EF4-FFF2-40B4-BE49-F238E27FC236}">
                  <a16:creationId xmlns:a16="http://schemas.microsoft.com/office/drawing/2014/main" id="{3CB91BF9-BA93-4480-95DA-3BB3B42E3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57400" y="3101294"/>
              <a:ext cx="1350000" cy="1800000"/>
            </a:xfrm>
            <a:prstGeom prst="rect">
              <a:avLst/>
            </a:prstGeom>
          </p:spPr>
        </p:pic>
        <p:pic>
          <p:nvPicPr>
            <p:cNvPr id="30" name="Graphique 29">
              <a:extLst>
                <a:ext uri="{FF2B5EF4-FFF2-40B4-BE49-F238E27FC236}">
                  <a16:creationId xmlns:a16="http://schemas.microsoft.com/office/drawing/2014/main" id="{8E7FC09F-1FE2-4B77-9DC0-6F024262D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217307" y="3101294"/>
              <a:ext cx="1575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554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1A57CA-D00E-4510-B3FB-3649C5DE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7" y="722533"/>
            <a:ext cx="6096004" cy="1101603"/>
          </a:xfrm>
        </p:spPr>
        <p:txBody>
          <a:bodyPr>
            <a:normAutofit/>
          </a:bodyPr>
          <a:lstStyle/>
          <a:p>
            <a:pPr algn="ctr"/>
            <a:r>
              <a:rPr lang="fr-FR"/>
              <a:t>Résultat obtenu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7546FD0-3463-42F1-B59A-856CB303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Un projet de :  Hugo Demenez , Brieuc Dandoy, Guillaume Gulli &amp; Mohamed Amine Bennouna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108097-3ADA-42E8-B7E2-C352107C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14</a:t>
            </a:fld>
            <a:endParaRPr lang="fr-FR"/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4A4A4908-6275-4182-95AB-413FFCAD6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8950" y="2290243"/>
            <a:ext cx="6754098" cy="3600000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B324CA45-4D5D-44B0-90AE-9CA5DD5F1CA9}"/>
              </a:ext>
            </a:extLst>
          </p:cNvPr>
          <p:cNvGrpSpPr/>
          <p:nvPr/>
        </p:nvGrpSpPr>
        <p:grpSpPr>
          <a:xfrm>
            <a:off x="1533471" y="96322"/>
            <a:ext cx="9079804" cy="365125"/>
            <a:chOff x="1533471" y="96322"/>
            <a:chExt cx="9079804" cy="365125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92702E11-5FC2-4DE9-84FF-C9DAACB32AA8}"/>
                </a:ext>
              </a:extLst>
            </p:cNvPr>
            <p:cNvSpPr/>
            <p:nvPr/>
          </p:nvSpPr>
          <p:spPr>
            <a:xfrm>
              <a:off x="6311243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C46E36A-F587-4E44-845C-1D89475FEFEF}"/>
                </a:ext>
              </a:extLst>
            </p:cNvPr>
            <p:cNvSpPr/>
            <p:nvPr/>
          </p:nvSpPr>
          <p:spPr>
            <a:xfrm>
              <a:off x="7085254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7398276C-9588-485C-B848-EA8881281398}"/>
                </a:ext>
              </a:extLst>
            </p:cNvPr>
            <p:cNvCxnSpPr>
              <a:stCxn id="8" idx="6"/>
              <a:endCxn id="10" idx="2"/>
            </p:cNvCxnSpPr>
            <p:nvPr/>
          </p:nvCxnSpPr>
          <p:spPr>
            <a:xfrm>
              <a:off x="6676368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6EFA6DB1-7DE5-45AE-B583-F8ABB3EB5E6D}"/>
                </a:ext>
              </a:extLst>
            </p:cNvPr>
            <p:cNvSpPr/>
            <p:nvPr/>
          </p:nvSpPr>
          <p:spPr>
            <a:xfrm>
              <a:off x="7859265" y="96322"/>
              <a:ext cx="365125" cy="365125"/>
            </a:xfrm>
            <a:prstGeom prst="ellipse">
              <a:avLst/>
            </a:prstGeom>
            <a:solidFill>
              <a:srgbClr val="007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AAAE199E-2A6C-4699-B6B8-5595A0C3AF61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7450379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3B205359-263E-4063-AE3A-F535AE148897}"/>
                </a:ext>
              </a:extLst>
            </p:cNvPr>
            <p:cNvSpPr/>
            <p:nvPr/>
          </p:nvSpPr>
          <p:spPr>
            <a:xfrm>
              <a:off x="3922357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Introduction</a:t>
              </a:r>
            </a:p>
          </p:txBody>
        </p: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E98AB14B-A911-45AD-9DC4-2E9CD31A65A0}"/>
                </a:ext>
              </a:extLst>
            </p:cNvPr>
            <p:cNvCxnSpPr>
              <a:cxnSpLocks/>
              <a:stCxn id="14" idx="3"/>
              <a:endCxn id="8" idx="2"/>
            </p:cNvCxnSpPr>
            <p:nvPr/>
          </p:nvCxnSpPr>
          <p:spPr>
            <a:xfrm>
              <a:off x="5902357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A90936A3-F643-47CA-ADF7-463973DC710C}"/>
                </a:ext>
              </a:extLst>
            </p:cNvPr>
            <p:cNvSpPr/>
            <p:nvPr/>
          </p:nvSpPr>
          <p:spPr>
            <a:xfrm>
              <a:off x="8633275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Conclusion</a:t>
              </a:r>
            </a:p>
          </p:txBody>
        </p: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D7368F9A-D779-488B-9F64-E68247AF981E}"/>
                </a:ext>
              </a:extLst>
            </p:cNvPr>
            <p:cNvCxnSpPr>
              <a:cxnSpLocks/>
              <a:stCxn id="12" idx="6"/>
              <a:endCxn id="16" idx="1"/>
            </p:cNvCxnSpPr>
            <p:nvPr/>
          </p:nvCxnSpPr>
          <p:spPr>
            <a:xfrm>
              <a:off x="8224390" y="278885"/>
              <a:ext cx="40888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E263C13B-D0AD-4AED-A498-0A17FF7633FD}"/>
                </a:ext>
              </a:extLst>
            </p:cNvPr>
            <p:cNvSpPr/>
            <p:nvPr/>
          </p:nvSpPr>
          <p:spPr>
            <a:xfrm>
              <a:off x="1533471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Démonstration</a:t>
              </a:r>
            </a:p>
          </p:txBody>
        </p: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C804C6A5-FB91-40A5-AE74-2F8317402B4D}"/>
                </a:ext>
              </a:extLst>
            </p:cNvPr>
            <p:cNvCxnSpPr>
              <a:cxnSpLocks/>
              <a:stCxn id="18" idx="3"/>
              <a:endCxn id="14" idx="1"/>
            </p:cNvCxnSpPr>
            <p:nvPr/>
          </p:nvCxnSpPr>
          <p:spPr>
            <a:xfrm>
              <a:off x="3513471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711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3B244E-5A97-4F94-9F40-8DF6174B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Résultat obtenu: </a:t>
            </a:r>
            <a:r>
              <a:rPr lang="fr-FR" sz="3200" b="0" dirty="0"/>
              <a:t>Difficultés rencontrées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81ECC1-3D68-4FAF-ACC0-932CA2D6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Un projet de :  Hugo Demenez , Brieuc Dandoy, Guillaume Gulli &amp; Mohamed Amine Bennouna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9835CB-0EE6-4108-A4DD-AEC0DACC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15</a:t>
            </a:fld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1146890-8E66-47A6-8CED-3BA372404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Difficultés et solutions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0608C926-9298-41E3-A58D-AEF7D3A62CF6}"/>
              </a:ext>
            </a:extLst>
          </p:cNvPr>
          <p:cNvGrpSpPr/>
          <p:nvPr/>
        </p:nvGrpSpPr>
        <p:grpSpPr>
          <a:xfrm>
            <a:off x="1533471" y="96322"/>
            <a:ext cx="9079804" cy="365125"/>
            <a:chOff x="1533471" y="96322"/>
            <a:chExt cx="9079804" cy="365125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389101AF-8FC3-4CC2-90DF-DBD29D2CBD3D}"/>
                </a:ext>
              </a:extLst>
            </p:cNvPr>
            <p:cNvSpPr/>
            <p:nvPr/>
          </p:nvSpPr>
          <p:spPr>
            <a:xfrm>
              <a:off x="6311243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CA19E17-7CAC-4F09-9C2E-64F36E3B031E}"/>
                </a:ext>
              </a:extLst>
            </p:cNvPr>
            <p:cNvSpPr/>
            <p:nvPr/>
          </p:nvSpPr>
          <p:spPr>
            <a:xfrm>
              <a:off x="7085254" y="96322"/>
              <a:ext cx="365125" cy="365125"/>
            </a:xfrm>
            <a:prstGeom prst="ellipse">
              <a:avLst/>
            </a:prstGeom>
            <a:solidFill>
              <a:srgbClr val="007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D2E8BD6-AFC9-4387-9C2D-28F3E0E0A00C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6676368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D6AA030E-60F0-4F99-B97C-321E196F649C}"/>
                </a:ext>
              </a:extLst>
            </p:cNvPr>
            <p:cNvSpPr/>
            <p:nvPr/>
          </p:nvSpPr>
          <p:spPr>
            <a:xfrm>
              <a:off x="7859265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</a:p>
          </p:txBody>
        </p: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023242C-98E1-473E-9042-EB22A5B611D0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7450379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5DAEE203-272E-4C39-A6D4-3D7D636CAB06}"/>
                </a:ext>
              </a:extLst>
            </p:cNvPr>
            <p:cNvSpPr/>
            <p:nvPr/>
          </p:nvSpPr>
          <p:spPr>
            <a:xfrm>
              <a:off x="3922357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Introduction</a:t>
              </a:r>
            </a:p>
          </p:txBody>
        </p: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C228B1EC-0C23-4094-9271-960B0DC642CD}"/>
                </a:ext>
              </a:extLst>
            </p:cNvPr>
            <p:cNvCxnSpPr>
              <a:cxnSpLocks/>
              <a:stCxn id="13" idx="3"/>
              <a:endCxn id="8" idx="2"/>
            </p:cNvCxnSpPr>
            <p:nvPr/>
          </p:nvCxnSpPr>
          <p:spPr>
            <a:xfrm>
              <a:off x="5902357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A0B63286-EC2B-4B8A-80DA-151DC1A09539}"/>
                </a:ext>
              </a:extLst>
            </p:cNvPr>
            <p:cNvSpPr/>
            <p:nvPr/>
          </p:nvSpPr>
          <p:spPr>
            <a:xfrm>
              <a:off x="8633275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Conclusion</a:t>
              </a: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FBFFF912-DE54-468A-A1A4-D274EC1637B2}"/>
                </a:ext>
              </a:extLst>
            </p:cNvPr>
            <p:cNvCxnSpPr>
              <a:cxnSpLocks/>
              <a:stCxn id="11" idx="6"/>
              <a:endCxn id="15" idx="1"/>
            </p:cNvCxnSpPr>
            <p:nvPr/>
          </p:nvCxnSpPr>
          <p:spPr>
            <a:xfrm>
              <a:off x="8224390" y="278885"/>
              <a:ext cx="40888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EB8E6328-1FF1-4B16-8884-7279D576A28B}"/>
                </a:ext>
              </a:extLst>
            </p:cNvPr>
            <p:cNvSpPr/>
            <p:nvPr/>
          </p:nvSpPr>
          <p:spPr>
            <a:xfrm>
              <a:off x="1533471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Démonstration</a:t>
              </a:r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6D5905B5-F596-4BF0-9751-87D39E620519}"/>
                </a:ext>
              </a:extLst>
            </p:cNvPr>
            <p:cNvCxnSpPr>
              <a:cxnSpLocks/>
              <a:stCxn id="17" idx="3"/>
              <a:endCxn id="13" idx="1"/>
            </p:cNvCxnSpPr>
            <p:nvPr/>
          </p:nvCxnSpPr>
          <p:spPr>
            <a:xfrm>
              <a:off x="3513471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Graphique 19">
            <a:extLst>
              <a:ext uri="{FF2B5EF4-FFF2-40B4-BE49-F238E27FC236}">
                <a16:creationId xmlns:a16="http://schemas.microsoft.com/office/drawing/2014/main" id="{73FAF2A1-AFCB-493A-954C-42F73188D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2357" y="2605186"/>
            <a:ext cx="4407255" cy="357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89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3B244E-5A97-4F94-9F40-8DF6174B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/>
              <a:t>Résultat obtenu: </a:t>
            </a:r>
            <a:r>
              <a:rPr lang="fr-FR" sz="3200" b="0"/>
              <a:t>Utilisabilité de la solution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81ECC1-3D68-4FAF-ACC0-932CA2D6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Un projet de :  Hugo Demenez , Brieuc Dandoy, Guillaume Gulli &amp; Mohamed Amine Bennouna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9835CB-0EE6-4108-A4DD-AEC0DACC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16</a:t>
            </a:fld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1146890-8E66-47A6-8CED-3BA372404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Téléphone tablette etc…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0608C926-9298-41E3-A58D-AEF7D3A62CF6}"/>
              </a:ext>
            </a:extLst>
          </p:cNvPr>
          <p:cNvGrpSpPr/>
          <p:nvPr/>
        </p:nvGrpSpPr>
        <p:grpSpPr>
          <a:xfrm>
            <a:off x="1533471" y="96322"/>
            <a:ext cx="9079804" cy="365125"/>
            <a:chOff x="1533471" y="96322"/>
            <a:chExt cx="9079804" cy="365125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389101AF-8FC3-4CC2-90DF-DBD29D2CBD3D}"/>
                </a:ext>
              </a:extLst>
            </p:cNvPr>
            <p:cNvSpPr/>
            <p:nvPr/>
          </p:nvSpPr>
          <p:spPr>
            <a:xfrm>
              <a:off x="6311243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CA19E17-7CAC-4F09-9C2E-64F36E3B031E}"/>
                </a:ext>
              </a:extLst>
            </p:cNvPr>
            <p:cNvSpPr/>
            <p:nvPr/>
          </p:nvSpPr>
          <p:spPr>
            <a:xfrm>
              <a:off x="7085254" y="96322"/>
              <a:ext cx="365125" cy="365125"/>
            </a:xfrm>
            <a:prstGeom prst="ellipse">
              <a:avLst/>
            </a:prstGeom>
            <a:solidFill>
              <a:srgbClr val="007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D2E8BD6-AFC9-4387-9C2D-28F3E0E0A00C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6676368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D6AA030E-60F0-4F99-B97C-321E196F649C}"/>
                </a:ext>
              </a:extLst>
            </p:cNvPr>
            <p:cNvSpPr/>
            <p:nvPr/>
          </p:nvSpPr>
          <p:spPr>
            <a:xfrm>
              <a:off x="7859265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</a:p>
          </p:txBody>
        </p: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023242C-98E1-473E-9042-EB22A5B611D0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7450379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5DAEE203-272E-4C39-A6D4-3D7D636CAB06}"/>
                </a:ext>
              </a:extLst>
            </p:cNvPr>
            <p:cNvSpPr/>
            <p:nvPr/>
          </p:nvSpPr>
          <p:spPr>
            <a:xfrm>
              <a:off x="3922357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Introduction</a:t>
              </a:r>
            </a:p>
          </p:txBody>
        </p: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C228B1EC-0C23-4094-9271-960B0DC642CD}"/>
                </a:ext>
              </a:extLst>
            </p:cNvPr>
            <p:cNvCxnSpPr>
              <a:cxnSpLocks/>
              <a:stCxn id="13" idx="3"/>
              <a:endCxn id="8" idx="2"/>
            </p:cNvCxnSpPr>
            <p:nvPr/>
          </p:nvCxnSpPr>
          <p:spPr>
            <a:xfrm>
              <a:off x="5902357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A0B63286-EC2B-4B8A-80DA-151DC1A09539}"/>
                </a:ext>
              </a:extLst>
            </p:cNvPr>
            <p:cNvSpPr/>
            <p:nvPr/>
          </p:nvSpPr>
          <p:spPr>
            <a:xfrm>
              <a:off x="8633275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Conclusion</a:t>
              </a: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FBFFF912-DE54-468A-A1A4-D274EC1637B2}"/>
                </a:ext>
              </a:extLst>
            </p:cNvPr>
            <p:cNvCxnSpPr>
              <a:cxnSpLocks/>
              <a:stCxn id="11" idx="6"/>
              <a:endCxn id="15" idx="1"/>
            </p:cNvCxnSpPr>
            <p:nvPr/>
          </p:nvCxnSpPr>
          <p:spPr>
            <a:xfrm>
              <a:off x="8224390" y="278885"/>
              <a:ext cx="40888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EB8E6328-1FF1-4B16-8884-7279D576A28B}"/>
                </a:ext>
              </a:extLst>
            </p:cNvPr>
            <p:cNvSpPr/>
            <p:nvPr/>
          </p:nvSpPr>
          <p:spPr>
            <a:xfrm>
              <a:off x="1533471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Démonstration</a:t>
              </a:r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6D5905B5-F596-4BF0-9751-87D39E620519}"/>
                </a:ext>
              </a:extLst>
            </p:cNvPr>
            <p:cNvCxnSpPr>
              <a:cxnSpLocks/>
              <a:stCxn id="17" idx="3"/>
              <a:endCxn id="13" idx="1"/>
            </p:cNvCxnSpPr>
            <p:nvPr/>
          </p:nvCxnSpPr>
          <p:spPr>
            <a:xfrm>
              <a:off x="3513471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Graphique 18">
            <a:extLst>
              <a:ext uri="{FF2B5EF4-FFF2-40B4-BE49-F238E27FC236}">
                <a16:creationId xmlns:a16="http://schemas.microsoft.com/office/drawing/2014/main" id="{36143C8B-1C3F-4565-A841-76608D8CA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8941" y="2432774"/>
            <a:ext cx="609411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13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3B244E-5A97-4F94-9F40-8DF6174B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Résultat obtenu: </a:t>
            </a:r>
            <a:r>
              <a:rPr lang="fr-FR" sz="3200" b="0" dirty="0"/>
              <a:t>Utilisabilité de la solution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81ECC1-3D68-4FAF-ACC0-932CA2D6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Un projet de :  Hugo Demenez , Brieuc Dandoy, Guillaume Gulli &amp; Mohamed Amine Bennouna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9835CB-0EE6-4108-A4DD-AEC0DACC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17</a:t>
            </a:fld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1146890-8E66-47A6-8CED-3BA372404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Sécurité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0608C926-9298-41E3-A58D-AEF7D3A62CF6}"/>
              </a:ext>
            </a:extLst>
          </p:cNvPr>
          <p:cNvGrpSpPr/>
          <p:nvPr/>
        </p:nvGrpSpPr>
        <p:grpSpPr>
          <a:xfrm>
            <a:off x="1533471" y="96322"/>
            <a:ext cx="9079804" cy="365125"/>
            <a:chOff x="1533471" y="96322"/>
            <a:chExt cx="9079804" cy="365125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389101AF-8FC3-4CC2-90DF-DBD29D2CBD3D}"/>
                </a:ext>
              </a:extLst>
            </p:cNvPr>
            <p:cNvSpPr/>
            <p:nvPr/>
          </p:nvSpPr>
          <p:spPr>
            <a:xfrm>
              <a:off x="6311243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CA19E17-7CAC-4F09-9C2E-64F36E3B031E}"/>
                </a:ext>
              </a:extLst>
            </p:cNvPr>
            <p:cNvSpPr/>
            <p:nvPr/>
          </p:nvSpPr>
          <p:spPr>
            <a:xfrm>
              <a:off x="7085254" y="96322"/>
              <a:ext cx="365125" cy="365125"/>
            </a:xfrm>
            <a:prstGeom prst="ellipse">
              <a:avLst/>
            </a:prstGeom>
            <a:solidFill>
              <a:srgbClr val="007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D2E8BD6-AFC9-4387-9C2D-28F3E0E0A00C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6676368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D6AA030E-60F0-4F99-B97C-321E196F649C}"/>
                </a:ext>
              </a:extLst>
            </p:cNvPr>
            <p:cNvSpPr/>
            <p:nvPr/>
          </p:nvSpPr>
          <p:spPr>
            <a:xfrm>
              <a:off x="7859265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</a:p>
          </p:txBody>
        </p: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023242C-98E1-473E-9042-EB22A5B611D0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7450379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5DAEE203-272E-4C39-A6D4-3D7D636CAB06}"/>
                </a:ext>
              </a:extLst>
            </p:cNvPr>
            <p:cNvSpPr/>
            <p:nvPr/>
          </p:nvSpPr>
          <p:spPr>
            <a:xfrm>
              <a:off x="3922357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Introduction</a:t>
              </a:r>
            </a:p>
          </p:txBody>
        </p: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C228B1EC-0C23-4094-9271-960B0DC642CD}"/>
                </a:ext>
              </a:extLst>
            </p:cNvPr>
            <p:cNvCxnSpPr>
              <a:cxnSpLocks/>
              <a:stCxn id="13" idx="3"/>
              <a:endCxn id="8" idx="2"/>
            </p:cNvCxnSpPr>
            <p:nvPr/>
          </p:nvCxnSpPr>
          <p:spPr>
            <a:xfrm>
              <a:off x="5902357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A0B63286-EC2B-4B8A-80DA-151DC1A09539}"/>
                </a:ext>
              </a:extLst>
            </p:cNvPr>
            <p:cNvSpPr/>
            <p:nvPr/>
          </p:nvSpPr>
          <p:spPr>
            <a:xfrm>
              <a:off x="8633275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Conclusion</a:t>
              </a: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FBFFF912-DE54-468A-A1A4-D274EC1637B2}"/>
                </a:ext>
              </a:extLst>
            </p:cNvPr>
            <p:cNvCxnSpPr>
              <a:cxnSpLocks/>
              <a:stCxn id="11" idx="6"/>
              <a:endCxn id="15" idx="1"/>
            </p:cNvCxnSpPr>
            <p:nvPr/>
          </p:nvCxnSpPr>
          <p:spPr>
            <a:xfrm>
              <a:off x="8224390" y="278885"/>
              <a:ext cx="40888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EB8E6328-1FF1-4B16-8884-7279D576A28B}"/>
                </a:ext>
              </a:extLst>
            </p:cNvPr>
            <p:cNvSpPr/>
            <p:nvPr/>
          </p:nvSpPr>
          <p:spPr>
            <a:xfrm>
              <a:off x="1533471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Démonstration</a:t>
              </a:r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6D5905B5-F596-4BF0-9751-87D39E620519}"/>
                </a:ext>
              </a:extLst>
            </p:cNvPr>
            <p:cNvCxnSpPr>
              <a:cxnSpLocks/>
              <a:stCxn id="17" idx="3"/>
              <a:endCxn id="13" idx="1"/>
            </p:cNvCxnSpPr>
            <p:nvPr/>
          </p:nvCxnSpPr>
          <p:spPr>
            <a:xfrm>
              <a:off x="3513471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2" name="Picture 4" descr="Qu&amp;#39;est-ce que SHA-256? | Académie Bit2Me">
            <a:extLst>
              <a:ext uri="{FF2B5EF4-FFF2-40B4-BE49-F238E27FC236}">
                <a16:creationId xmlns:a16="http://schemas.microsoft.com/office/drawing/2014/main" id="{7175B8FD-3815-46C2-BEEF-17776AAC6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134" y="2596258"/>
            <a:ext cx="6105331" cy="305266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37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3B244E-5A97-4F94-9F40-8DF6174B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/>
              <a:t>Résultat obtenu: </a:t>
            </a:r>
            <a:r>
              <a:rPr lang="fr-FR" sz="3200" b="0"/>
              <a:t>Valeur ajoutée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81ECC1-3D68-4FAF-ACC0-932CA2D6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Un projet de :  Hugo Demenez , Brieuc Dandoy, Guillaume Gulli &amp; Mohamed Amine Bennouna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9835CB-0EE6-4108-A4DD-AEC0DACC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18</a:t>
            </a:fld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1146890-8E66-47A6-8CED-3BA372404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Reconnaissance vocale, notifications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0608C926-9298-41E3-A58D-AEF7D3A62CF6}"/>
              </a:ext>
            </a:extLst>
          </p:cNvPr>
          <p:cNvGrpSpPr/>
          <p:nvPr/>
        </p:nvGrpSpPr>
        <p:grpSpPr>
          <a:xfrm>
            <a:off x="1533471" y="96322"/>
            <a:ext cx="9079804" cy="365125"/>
            <a:chOff x="1533471" y="96322"/>
            <a:chExt cx="9079804" cy="365125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389101AF-8FC3-4CC2-90DF-DBD29D2CBD3D}"/>
                </a:ext>
              </a:extLst>
            </p:cNvPr>
            <p:cNvSpPr/>
            <p:nvPr/>
          </p:nvSpPr>
          <p:spPr>
            <a:xfrm>
              <a:off x="6311243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CA19E17-7CAC-4F09-9C2E-64F36E3B031E}"/>
                </a:ext>
              </a:extLst>
            </p:cNvPr>
            <p:cNvSpPr/>
            <p:nvPr/>
          </p:nvSpPr>
          <p:spPr>
            <a:xfrm>
              <a:off x="7085254" y="96322"/>
              <a:ext cx="365125" cy="365125"/>
            </a:xfrm>
            <a:prstGeom prst="ellipse">
              <a:avLst/>
            </a:prstGeom>
            <a:solidFill>
              <a:srgbClr val="007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D2E8BD6-AFC9-4387-9C2D-28F3E0E0A00C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6676368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D6AA030E-60F0-4F99-B97C-321E196F649C}"/>
                </a:ext>
              </a:extLst>
            </p:cNvPr>
            <p:cNvSpPr/>
            <p:nvPr/>
          </p:nvSpPr>
          <p:spPr>
            <a:xfrm>
              <a:off x="7859265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</a:p>
          </p:txBody>
        </p: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023242C-98E1-473E-9042-EB22A5B611D0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7450379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5DAEE203-272E-4C39-A6D4-3D7D636CAB06}"/>
                </a:ext>
              </a:extLst>
            </p:cNvPr>
            <p:cNvSpPr/>
            <p:nvPr/>
          </p:nvSpPr>
          <p:spPr>
            <a:xfrm>
              <a:off x="3922357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Introduction</a:t>
              </a:r>
            </a:p>
          </p:txBody>
        </p: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C228B1EC-0C23-4094-9271-960B0DC642CD}"/>
                </a:ext>
              </a:extLst>
            </p:cNvPr>
            <p:cNvCxnSpPr>
              <a:cxnSpLocks/>
              <a:stCxn id="13" idx="3"/>
              <a:endCxn id="8" idx="2"/>
            </p:cNvCxnSpPr>
            <p:nvPr/>
          </p:nvCxnSpPr>
          <p:spPr>
            <a:xfrm>
              <a:off x="5902357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A0B63286-EC2B-4B8A-80DA-151DC1A09539}"/>
                </a:ext>
              </a:extLst>
            </p:cNvPr>
            <p:cNvSpPr/>
            <p:nvPr/>
          </p:nvSpPr>
          <p:spPr>
            <a:xfrm>
              <a:off x="8633275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Conclusion</a:t>
              </a: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FBFFF912-DE54-468A-A1A4-D274EC1637B2}"/>
                </a:ext>
              </a:extLst>
            </p:cNvPr>
            <p:cNvCxnSpPr>
              <a:cxnSpLocks/>
              <a:stCxn id="11" idx="6"/>
              <a:endCxn id="15" idx="1"/>
            </p:cNvCxnSpPr>
            <p:nvPr/>
          </p:nvCxnSpPr>
          <p:spPr>
            <a:xfrm>
              <a:off x="8224390" y="278885"/>
              <a:ext cx="40888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EB8E6328-1FF1-4B16-8884-7279D576A28B}"/>
                </a:ext>
              </a:extLst>
            </p:cNvPr>
            <p:cNvSpPr/>
            <p:nvPr/>
          </p:nvSpPr>
          <p:spPr>
            <a:xfrm>
              <a:off x="1533471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Démonstration</a:t>
              </a:r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6D5905B5-F596-4BF0-9751-87D39E620519}"/>
                </a:ext>
              </a:extLst>
            </p:cNvPr>
            <p:cNvCxnSpPr>
              <a:cxnSpLocks/>
              <a:stCxn id="17" idx="3"/>
              <a:endCxn id="13" idx="1"/>
            </p:cNvCxnSpPr>
            <p:nvPr/>
          </p:nvCxnSpPr>
          <p:spPr>
            <a:xfrm>
              <a:off x="3513471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AB3E9430-155A-4B53-85FD-251B26E2EDCC}"/>
              </a:ext>
            </a:extLst>
          </p:cNvPr>
          <p:cNvGrpSpPr/>
          <p:nvPr/>
        </p:nvGrpSpPr>
        <p:grpSpPr>
          <a:xfrm>
            <a:off x="1443431" y="3221087"/>
            <a:ext cx="9305137" cy="2150788"/>
            <a:chOff x="1689563" y="3078212"/>
            <a:chExt cx="9305137" cy="2150788"/>
          </a:xfrm>
        </p:grpSpPr>
        <p:pic>
          <p:nvPicPr>
            <p:cNvPr id="20" name="Graphique 19">
              <a:extLst>
                <a:ext uri="{FF2B5EF4-FFF2-40B4-BE49-F238E27FC236}">
                  <a16:creationId xmlns:a16="http://schemas.microsoft.com/office/drawing/2014/main" id="{36EB88F9-F7E8-4AF5-B107-C83860C06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37155" y="3078212"/>
              <a:ext cx="3157118" cy="2049430"/>
            </a:xfrm>
            <a:prstGeom prst="rect">
              <a:avLst/>
            </a:prstGeom>
          </p:spPr>
        </p:pic>
        <p:pic>
          <p:nvPicPr>
            <p:cNvPr id="22" name="Graphique 21" descr="Micro de radio avec un remplissage uni">
              <a:extLst>
                <a:ext uri="{FF2B5EF4-FFF2-40B4-BE49-F238E27FC236}">
                  <a16:creationId xmlns:a16="http://schemas.microsoft.com/office/drawing/2014/main" id="{CC7B52FE-605A-4058-A5F7-6C574623A5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23769" r="21726"/>
            <a:stretch/>
          </p:blipFill>
          <p:spPr>
            <a:xfrm>
              <a:off x="1689563" y="3429000"/>
              <a:ext cx="981075" cy="1800000"/>
            </a:xfrm>
            <a:prstGeom prst="rect">
              <a:avLst/>
            </a:prstGeom>
          </p:spPr>
        </p:pic>
        <p:pic>
          <p:nvPicPr>
            <p:cNvPr id="24" name="Graphique 23">
              <a:extLst>
                <a:ext uri="{FF2B5EF4-FFF2-40B4-BE49-F238E27FC236}">
                  <a16:creationId xmlns:a16="http://schemas.microsoft.com/office/drawing/2014/main" id="{2B5FAD53-59E5-41F0-9B76-B3079F96D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969700" y="3327642"/>
              <a:ext cx="2025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090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1B839-D4B0-4C35-92A4-4F66790E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Conclusion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A539AFF-C216-4F49-AA33-93698282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Un projet de :  Hugo Demenez , Brieuc Dandoy, Guillaume Gulli &amp; Mohamed Amine Bennouna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C1F3B4-7E7E-4F07-BBFB-B5004D9A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19</a:t>
            </a:fld>
            <a:endParaRPr lang="fr-FR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BB35FBCF-D7D0-4B1F-B64C-4FF8FA243FEB}"/>
              </a:ext>
            </a:extLst>
          </p:cNvPr>
          <p:cNvGrpSpPr/>
          <p:nvPr/>
        </p:nvGrpSpPr>
        <p:grpSpPr>
          <a:xfrm>
            <a:off x="1533471" y="96322"/>
            <a:ext cx="9079804" cy="365125"/>
            <a:chOff x="1533471" y="96322"/>
            <a:chExt cx="9079804" cy="365125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BCD56CE1-6304-4B88-AE27-9CB45D186550}"/>
                </a:ext>
              </a:extLst>
            </p:cNvPr>
            <p:cNvSpPr/>
            <p:nvPr/>
          </p:nvSpPr>
          <p:spPr>
            <a:xfrm>
              <a:off x="6311243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7D1F2FCA-B7B3-469A-9960-36402AD32E15}"/>
                </a:ext>
              </a:extLst>
            </p:cNvPr>
            <p:cNvSpPr/>
            <p:nvPr/>
          </p:nvSpPr>
          <p:spPr>
            <a:xfrm>
              <a:off x="7085254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1FE46A46-7692-44AA-83E9-3E1AFC19798C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6676368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0149EEAC-70B2-4001-8FEF-4571DDF2773F}"/>
                </a:ext>
              </a:extLst>
            </p:cNvPr>
            <p:cNvSpPr/>
            <p:nvPr/>
          </p:nvSpPr>
          <p:spPr>
            <a:xfrm>
              <a:off x="7859265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DE3C2A22-89BE-4602-A6E5-A26A8A69672B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7450379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2EC69272-36AB-43F6-9D7F-12F0E4C06071}"/>
                </a:ext>
              </a:extLst>
            </p:cNvPr>
            <p:cNvSpPr/>
            <p:nvPr/>
          </p:nvSpPr>
          <p:spPr>
            <a:xfrm>
              <a:off x="3922357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Introduction</a:t>
              </a:r>
            </a:p>
          </p:txBody>
        </p: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B1E8D387-3819-4C6A-A7E3-4EB09B37F77D}"/>
                </a:ext>
              </a:extLst>
            </p:cNvPr>
            <p:cNvCxnSpPr>
              <a:cxnSpLocks/>
              <a:stCxn id="14" idx="3"/>
              <a:endCxn id="9" idx="2"/>
            </p:cNvCxnSpPr>
            <p:nvPr/>
          </p:nvCxnSpPr>
          <p:spPr>
            <a:xfrm>
              <a:off x="5902357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62F99C8C-48DE-4208-A449-2C7FA26B9838}"/>
                </a:ext>
              </a:extLst>
            </p:cNvPr>
            <p:cNvSpPr/>
            <p:nvPr/>
          </p:nvSpPr>
          <p:spPr>
            <a:xfrm>
              <a:off x="8633275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rgbClr val="007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Conclusion</a:t>
              </a:r>
            </a:p>
          </p:txBody>
        </p: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13C6F740-5F71-438A-B9ED-BF767E4B81C4}"/>
                </a:ext>
              </a:extLst>
            </p:cNvPr>
            <p:cNvCxnSpPr>
              <a:cxnSpLocks/>
              <a:stCxn id="12" idx="6"/>
              <a:endCxn id="16" idx="1"/>
            </p:cNvCxnSpPr>
            <p:nvPr/>
          </p:nvCxnSpPr>
          <p:spPr>
            <a:xfrm>
              <a:off x="8224390" y="278885"/>
              <a:ext cx="40888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3524957E-127D-4C27-8810-6FF9AC9911DA}"/>
                </a:ext>
              </a:extLst>
            </p:cNvPr>
            <p:cNvSpPr/>
            <p:nvPr/>
          </p:nvSpPr>
          <p:spPr>
            <a:xfrm>
              <a:off x="1533471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Démonstration</a:t>
              </a:r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F95FA982-BC02-43B9-8E26-824462895B11}"/>
                </a:ext>
              </a:extLst>
            </p:cNvPr>
            <p:cNvCxnSpPr>
              <a:cxnSpLocks/>
              <a:stCxn id="18" idx="3"/>
              <a:endCxn id="14" idx="1"/>
            </p:cNvCxnSpPr>
            <p:nvPr/>
          </p:nvCxnSpPr>
          <p:spPr>
            <a:xfrm>
              <a:off x="3513471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Graphique 6">
            <a:extLst>
              <a:ext uri="{FF2B5EF4-FFF2-40B4-BE49-F238E27FC236}">
                <a16:creationId xmlns:a16="http://schemas.microsoft.com/office/drawing/2014/main" id="{B71C8E08-9F44-4046-9876-4E27DA643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3384" y="2223519"/>
            <a:ext cx="419794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2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1B839-D4B0-4C35-92A4-4F66790E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Introduction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A539AFF-C216-4F49-AA33-93698282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Un projet de :  Hugo Demenez , Brieuc Dandoy, Guillaume Gulli &amp; Mohamed Amine Bennouna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C1F3B4-7E7E-4F07-BBFB-B5004D9A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2</a:t>
            </a:fld>
            <a:endParaRPr lang="fr-FR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6CFF8CC7-30FE-42FC-8E8A-872CD5327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1135" y="2223519"/>
            <a:ext cx="4462443" cy="3600000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BB35FBCF-D7D0-4B1F-B64C-4FF8FA243FEB}"/>
              </a:ext>
            </a:extLst>
          </p:cNvPr>
          <p:cNvGrpSpPr/>
          <p:nvPr/>
        </p:nvGrpSpPr>
        <p:grpSpPr>
          <a:xfrm>
            <a:off x="1533471" y="96322"/>
            <a:ext cx="9079804" cy="365125"/>
            <a:chOff x="1533471" y="96322"/>
            <a:chExt cx="9079804" cy="365125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BCD56CE1-6304-4B88-AE27-9CB45D186550}"/>
                </a:ext>
              </a:extLst>
            </p:cNvPr>
            <p:cNvSpPr/>
            <p:nvPr/>
          </p:nvSpPr>
          <p:spPr>
            <a:xfrm>
              <a:off x="6311243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7D1F2FCA-B7B3-469A-9960-36402AD32E15}"/>
                </a:ext>
              </a:extLst>
            </p:cNvPr>
            <p:cNvSpPr/>
            <p:nvPr/>
          </p:nvSpPr>
          <p:spPr>
            <a:xfrm>
              <a:off x="7085254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1FE46A46-7692-44AA-83E9-3E1AFC19798C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6676368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0149EEAC-70B2-4001-8FEF-4571DDF2773F}"/>
                </a:ext>
              </a:extLst>
            </p:cNvPr>
            <p:cNvSpPr/>
            <p:nvPr/>
          </p:nvSpPr>
          <p:spPr>
            <a:xfrm>
              <a:off x="7859265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DE3C2A22-89BE-4602-A6E5-A26A8A69672B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7450379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2EC69272-36AB-43F6-9D7F-12F0E4C06071}"/>
                </a:ext>
              </a:extLst>
            </p:cNvPr>
            <p:cNvSpPr/>
            <p:nvPr/>
          </p:nvSpPr>
          <p:spPr>
            <a:xfrm>
              <a:off x="3922357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rgbClr val="007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Introduction</a:t>
              </a:r>
            </a:p>
          </p:txBody>
        </p: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B1E8D387-3819-4C6A-A7E3-4EB09B37F77D}"/>
                </a:ext>
              </a:extLst>
            </p:cNvPr>
            <p:cNvCxnSpPr>
              <a:cxnSpLocks/>
              <a:stCxn id="14" idx="3"/>
              <a:endCxn id="9" idx="2"/>
            </p:cNvCxnSpPr>
            <p:nvPr/>
          </p:nvCxnSpPr>
          <p:spPr>
            <a:xfrm>
              <a:off x="5902357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62F99C8C-48DE-4208-A449-2C7FA26B9838}"/>
                </a:ext>
              </a:extLst>
            </p:cNvPr>
            <p:cNvSpPr/>
            <p:nvPr/>
          </p:nvSpPr>
          <p:spPr>
            <a:xfrm>
              <a:off x="8633275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Conclusion</a:t>
              </a:r>
            </a:p>
          </p:txBody>
        </p: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13C6F740-5F71-438A-B9ED-BF767E4B81C4}"/>
                </a:ext>
              </a:extLst>
            </p:cNvPr>
            <p:cNvCxnSpPr>
              <a:cxnSpLocks/>
              <a:stCxn id="12" idx="6"/>
              <a:endCxn id="16" idx="1"/>
            </p:cNvCxnSpPr>
            <p:nvPr/>
          </p:nvCxnSpPr>
          <p:spPr>
            <a:xfrm>
              <a:off x="8224390" y="278885"/>
              <a:ext cx="40888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3524957E-127D-4C27-8810-6FF9AC9911DA}"/>
                </a:ext>
              </a:extLst>
            </p:cNvPr>
            <p:cNvSpPr/>
            <p:nvPr/>
          </p:nvSpPr>
          <p:spPr>
            <a:xfrm>
              <a:off x="1533471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Démonstration</a:t>
              </a:r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F95FA982-BC02-43B9-8E26-824462895B11}"/>
                </a:ext>
              </a:extLst>
            </p:cNvPr>
            <p:cNvCxnSpPr>
              <a:cxnSpLocks/>
              <a:stCxn id="18" idx="3"/>
              <a:endCxn id="14" idx="1"/>
            </p:cNvCxnSpPr>
            <p:nvPr/>
          </p:nvCxnSpPr>
          <p:spPr>
            <a:xfrm>
              <a:off x="3513471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880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1B839-D4B0-4C35-92A4-4F66790E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Ouverture : </a:t>
            </a:r>
            <a:r>
              <a:rPr lang="fr-FR" b="0"/>
              <a:t>La suite ?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A539AFF-C216-4F49-AA33-93698282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Un projet de :  Hugo Demenez , Brieuc Dandoy, Guillaume Gulli &amp; Mohamed Amine Bennouna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C1F3B4-7E7E-4F07-BBFB-B5004D9A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20</a:t>
            </a:fld>
            <a:endParaRPr lang="fr-FR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BB35FBCF-D7D0-4B1F-B64C-4FF8FA243FEB}"/>
              </a:ext>
            </a:extLst>
          </p:cNvPr>
          <p:cNvGrpSpPr/>
          <p:nvPr/>
        </p:nvGrpSpPr>
        <p:grpSpPr>
          <a:xfrm>
            <a:off x="1533471" y="96322"/>
            <a:ext cx="9079804" cy="365125"/>
            <a:chOff x="1533471" y="96322"/>
            <a:chExt cx="9079804" cy="365125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BCD56CE1-6304-4B88-AE27-9CB45D186550}"/>
                </a:ext>
              </a:extLst>
            </p:cNvPr>
            <p:cNvSpPr/>
            <p:nvPr/>
          </p:nvSpPr>
          <p:spPr>
            <a:xfrm>
              <a:off x="6311243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7D1F2FCA-B7B3-469A-9960-36402AD32E15}"/>
                </a:ext>
              </a:extLst>
            </p:cNvPr>
            <p:cNvSpPr/>
            <p:nvPr/>
          </p:nvSpPr>
          <p:spPr>
            <a:xfrm>
              <a:off x="7085254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1FE46A46-7692-44AA-83E9-3E1AFC19798C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6676368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0149EEAC-70B2-4001-8FEF-4571DDF2773F}"/>
                </a:ext>
              </a:extLst>
            </p:cNvPr>
            <p:cNvSpPr/>
            <p:nvPr/>
          </p:nvSpPr>
          <p:spPr>
            <a:xfrm>
              <a:off x="7859265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DE3C2A22-89BE-4602-A6E5-A26A8A69672B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7450379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2EC69272-36AB-43F6-9D7F-12F0E4C06071}"/>
                </a:ext>
              </a:extLst>
            </p:cNvPr>
            <p:cNvSpPr/>
            <p:nvPr/>
          </p:nvSpPr>
          <p:spPr>
            <a:xfrm>
              <a:off x="3922357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Introduction</a:t>
              </a:r>
            </a:p>
          </p:txBody>
        </p: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B1E8D387-3819-4C6A-A7E3-4EB09B37F77D}"/>
                </a:ext>
              </a:extLst>
            </p:cNvPr>
            <p:cNvCxnSpPr>
              <a:cxnSpLocks/>
              <a:stCxn id="14" idx="3"/>
              <a:endCxn id="9" idx="2"/>
            </p:cNvCxnSpPr>
            <p:nvPr/>
          </p:nvCxnSpPr>
          <p:spPr>
            <a:xfrm>
              <a:off x="5902357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62F99C8C-48DE-4208-A449-2C7FA26B9838}"/>
                </a:ext>
              </a:extLst>
            </p:cNvPr>
            <p:cNvSpPr/>
            <p:nvPr/>
          </p:nvSpPr>
          <p:spPr>
            <a:xfrm>
              <a:off x="8633275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Conclusion</a:t>
              </a:r>
            </a:p>
          </p:txBody>
        </p: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13C6F740-5F71-438A-B9ED-BF767E4B81C4}"/>
                </a:ext>
              </a:extLst>
            </p:cNvPr>
            <p:cNvCxnSpPr>
              <a:cxnSpLocks/>
              <a:stCxn id="12" idx="6"/>
              <a:endCxn id="16" idx="1"/>
            </p:cNvCxnSpPr>
            <p:nvPr/>
          </p:nvCxnSpPr>
          <p:spPr>
            <a:xfrm>
              <a:off x="8224390" y="278885"/>
              <a:ext cx="40888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3524957E-127D-4C27-8810-6FF9AC9911DA}"/>
                </a:ext>
              </a:extLst>
            </p:cNvPr>
            <p:cNvSpPr/>
            <p:nvPr/>
          </p:nvSpPr>
          <p:spPr>
            <a:xfrm>
              <a:off x="1533471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Démonstration</a:t>
              </a:r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F95FA982-BC02-43B9-8E26-824462895B11}"/>
                </a:ext>
              </a:extLst>
            </p:cNvPr>
            <p:cNvCxnSpPr>
              <a:cxnSpLocks/>
              <a:stCxn id="18" idx="3"/>
              <a:endCxn id="14" idx="1"/>
            </p:cNvCxnSpPr>
            <p:nvPr/>
          </p:nvCxnSpPr>
          <p:spPr>
            <a:xfrm>
              <a:off x="3513471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86B1864D-BDC3-46CB-9B3C-076E253EED1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0613275" y="278885"/>
            <a:ext cx="844717" cy="0"/>
          </a:xfrm>
          <a:prstGeom prst="line">
            <a:avLst/>
          </a:prstGeom>
          <a:ln w="60325">
            <a:solidFill>
              <a:srgbClr val="007274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que 23">
            <a:extLst>
              <a:ext uri="{FF2B5EF4-FFF2-40B4-BE49-F238E27FC236}">
                <a16:creationId xmlns:a16="http://schemas.microsoft.com/office/drawing/2014/main" id="{2C4A44D4-41D1-4091-A9E9-33CB12B09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9666" y="2223519"/>
            <a:ext cx="499266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5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869EE7-C142-4987-89E5-CB0F63FF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4F65AD-876C-4B39-A2AC-2474F5B68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00" y="1690688"/>
            <a:ext cx="10515600" cy="4351338"/>
          </a:xfrm>
        </p:spPr>
        <p:txBody>
          <a:bodyPr anchor="ctr">
            <a:normAutofit fontScale="77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fr-FR">
                <a:latin typeface="Poppins"/>
              </a:rPr>
              <a:t>Gestion de Projet</a:t>
            </a:r>
          </a:p>
          <a:p>
            <a:pPr marL="971550" lvl="1" indent="-514350">
              <a:buAutoNum type="alphaLcPeriod"/>
            </a:pPr>
            <a:r>
              <a:rPr lang="fr-FR">
                <a:latin typeface="Poppins"/>
              </a:rPr>
              <a:t>Méthodes utilisées</a:t>
            </a:r>
            <a:endParaRPr lang="fr-FR"/>
          </a:p>
          <a:p>
            <a:pPr marL="971550" lvl="1" indent="-514350">
              <a:buAutoNum type="alphaLcPeriod"/>
            </a:pPr>
            <a:r>
              <a:rPr lang="fr-FR">
                <a:latin typeface="Poppins"/>
              </a:rPr>
              <a:t>Outils mis en place </a:t>
            </a:r>
            <a:endParaRPr lang="fr-FR"/>
          </a:p>
          <a:p>
            <a:pPr marL="971550" lvl="1" indent="-514350">
              <a:buFont typeface="+mj-lt"/>
              <a:buAutoNum type="alphaLcPeriod"/>
            </a:pPr>
            <a:r>
              <a:rPr lang="fr-FR">
                <a:latin typeface="Poppins"/>
              </a:rPr>
              <a:t>Organisation</a:t>
            </a:r>
          </a:p>
          <a:p>
            <a:pPr marL="971550" lvl="1" indent="-514350">
              <a:buFont typeface="+mj-lt"/>
              <a:buAutoNum type="alphaLcPeriod"/>
            </a:pPr>
            <a:r>
              <a:rPr lang="fr-FR">
                <a:latin typeface="Poppins"/>
              </a:rPr>
              <a:t>Tests</a:t>
            </a:r>
          </a:p>
          <a:p>
            <a:pPr marL="514350" indent="-514350">
              <a:buFont typeface="+mj-lt"/>
              <a:buAutoNum type="arabicParenR"/>
            </a:pPr>
            <a:r>
              <a:rPr lang="fr-FR">
                <a:latin typeface="Poppins"/>
              </a:rPr>
              <a:t>Choix techniques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fr-FR">
                <a:latin typeface="Poppins"/>
              </a:rPr>
              <a:t>Structuration de la donnée</a:t>
            </a:r>
          </a:p>
          <a:p>
            <a:pPr marL="971550" lvl="1" indent="-514350">
              <a:buFont typeface="+mj-lt"/>
              <a:buAutoNum type="alphaLcPeriod"/>
            </a:pPr>
            <a:r>
              <a:rPr lang="fr-FR">
                <a:latin typeface="Poppins"/>
              </a:rPr>
              <a:t>Architecture logicielle</a:t>
            </a:r>
          </a:p>
          <a:p>
            <a:pPr marL="971550" lvl="1" indent="-514350">
              <a:buFont typeface="+mj-lt"/>
              <a:buAutoNum type="alphaLcPeriod"/>
            </a:pPr>
            <a:r>
              <a:rPr lang="fr-FR">
                <a:latin typeface="Poppins"/>
              </a:rPr>
              <a:t>Langages de programmation</a:t>
            </a:r>
          </a:p>
          <a:p>
            <a:pPr marL="971550" lvl="1" indent="-514350">
              <a:buFont typeface="+mj-lt"/>
              <a:buAutoNum type="alphaLcPeriod"/>
            </a:pPr>
            <a:r>
              <a:rPr lang="fr-FR">
                <a:latin typeface="Poppins"/>
              </a:rPr>
              <a:t>Systèmes d’exploitation</a:t>
            </a:r>
          </a:p>
          <a:p>
            <a:pPr marL="514350" indent="-514350">
              <a:buFont typeface="+mj-lt"/>
              <a:buAutoNum type="arabicParenR"/>
            </a:pPr>
            <a:r>
              <a:rPr lang="fr-FR">
                <a:latin typeface="Poppins"/>
              </a:rPr>
              <a:t>Résultat obtenu</a:t>
            </a:r>
          </a:p>
          <a:p>
            <a:pPr marL="971550" lvl="1" indent="-514350">
              <a:buFont typeface="+mj-lt"/>
              <a:buAutoNum type="alphaLcPeriod"/>
            </a:pPr>
            <a:r>
              <a:rPr lang="fr-FR">
                <a:latin typeface="Poppins"/>
              </a:rPr>
              <a:t>Difficultés rencontrés</a:t>
            </a:r>
          </a:p>
          <a:p>
            <a:pPr marL="971550" lvl="1" indent="-514350">
              <a:buFont typeface="+mj-lt"/>
              <a:buAutoNum type="alphaLcPeriod"/>
            </a:pPr>
            <a:r>
              <a:rPr lang="fr-FR">
                <a:latin typeface="Poppins"/>
              </a:rPr>
              <a:t>Utilisabilité de la solution</a:t>
            </a:r>
          </a:p>
          <a:p>
            <a:pPr marL="971550" lvl="1" indent="-514350">
              <a:buFont typeface="+mj-lt"/>
              <a:buAutoNum type="alphaLcPeriod"/>
            </a:pPr>
            <a:r>
              <a:rPr lang="fr-FR">
                <a:latin typeface="Poppins"/>
              </a:rPr>
              <a:t>Sécurité</a:t>
            </a:r>
          </a:p>
          <a:p>
            <a:pPr marL="971550" lvl="1" indent="-514350">
              <a:buFont typeface="+mj-lt"/>
              <a:buAutoNum type="alphaLcPeriod"/>
            </a:pPr>
            <a:r>
              <a:rPr lang="fr-FR">
                <a:latin typeface="Poppins"/>
              </a:rPr>
              <a:t>Valeur ajoutée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CFCDA8B-54EE-4C55-80EF-0DA312F66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Un projet de :  Hugo Demenez , Brieuc Dandoy, Guillaume Gulli &amp; Mohamed Amine Bennouna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1D873D3-864F-4963-B112-8CBAAC969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3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805BD0C6-09BE-47C2-8289-05F362AA1682}"/>
              </a:ext>
            </a:extLst>
          </p:cNvPr>
          <p:cNvGrpSpPr/>
          <p:nvPr/>
        </p:nvGrpSpPr>
        <p:grpSpPr>
          <a:xfrm>
            <a:off x="1533471" y="96322"/>
            <a:ext cx="9079804" cy="365125"/>
            <a:chOff x="1533471" y="96322"/>
            <a:chExt cx="9079804" cy="365125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31487C3C-0FDF-47CD-A292-9CEB2789FE03}"/>
                </a:ext>
              </a:extLst>
            </p:cNvPr>
            <p:cNvSpPr/>
            <p:nvPr/>
          </p:nvSpPr>
          <p:spPr>
            <a:xfrm>
              <a:off x="6311243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366C6AED-7D21-497A-AB37-80F9A872D3CA}"/>
                </a:ext>
              </a:extLst>
            </p:cNvPr>
            <p:cNvSpPr/>
            <p:nvPr/>
          </p:nvSpPr>
          <p:spPr>
            <a:xfrm>
              <a:off x="7085254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22810D03-0695-475B-A6C4-E69D10A7C565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6676368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13BF2DDA-F3EA-4A3B-869E-60D1FCE1B02E}"/>
                </a:ext>
              </a:extLst>
            </p:cNvPr>
            <p:cNvSpPr/>
            <p:nvPr/>
          </p:nvSpPr>
          <p:spPr>
            <a:xfrm>
              <a:off x="7859265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EC5410C8-E4A0-478F-8E52-83266E9BE54D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7450379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FFC260EF-82DF-4216-99FD-8B15CE7A2FDB}"/>
                </a:ext>
              </a:extLst>
            </p:cNvPr>
            <p:cNvSpPr/>
            <p:nvPr/>
          </p:nvSpPr>
          <p:spPr>
            <a:xfrm>
              <a:off x="3922357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rgbClr val="007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Introduction</a:t>
              </a: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239DA9D-BCEA-43A5-A2A6-AAEC7A6A18CB}"/>
                </a:ext>
              </a:extLst>
            </p:cNvPr>
            <p:cNvCxnSpPr>
              <a:cxnSpLocks/>
              <a:stCxn id="12" idx="3"/>
              <a:endCxn id="7" idx="2"/>
            </p:cNvCxnSpPr>
            <p:nvPr/>
          </p:nvCxnSpPr>
          <p:spPr>
            <a:xfrm>
              <a:off x="5902357" y="278885"/>
              <a:ext cx="408886" cy="0"/>
            </a:xfrm>
            <a:prstGeom prst="line">
              <a:avLst/>
            </a:prstGeom>
            <a:ln w="19050">
              <a:solidFill>
                <a:srgbClr val="007274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737089EC-7998-4C48-8B98-25E5D2674BDC}"/>
                </a:ext>
              </a:extLst>
            </p:cNvPr>
            <p:cNvSpPr/>
            <p:nvPr/>
          </p:nvSpPr>
          <p:spPr>
            <a:xfrm>
              <a:off x="8633275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Conclusion</a:t>
              </a:r>
            </a:p>
          </p:txBody>
        </p: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476D2768-863D-44CB-BC8F-FDDF99D0FBAE}"/>
                </a:ext>
              </a:extLst>
            </p:cNvPr>
            <p:cNvCxnSpPr>
              <a:cxnSpLocks/>
              <a:stCxn id="10" idx="6"/>
              <a:endCxn id="14" idx="1"/>
            </p:cNvCxnSpPr>
            <p:nvPr/>
          </p:nvCxnSpPr>
          <p:spPr>
            <a:xfrm>
              <a:off x="8224390" y="278885"/>
              <a:ext cx="40888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15C46193-A6CF-4EA8-BE31-1C0EC0BBAAA5}"/>
                </a:ext>
              </a:extLst>
            </p:cNvPr>
            <p:cNvSpPr/>
            <p:nvPr/>
          </p:nvSpPr>
          <p:spPr>
            <a:xfrm>
              <a:off x="1533471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Démonstration</a:t>
              </a:r>
            </a:p>
          </p:txBody>
        </p: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2590C297-7E61-4420-86FE-A445F678D968}"/>
                </a:ext>
              </a:extLst>
            </p:cNvPr>
            <p:cNvCxnSpPr>
              <a:cxnSpLocks/>
              <a:stCxn id="16" idx="3"/>
              <a:endCxn id="12" idx="1"/>
            </p:cNvCxnSpPr>
            <p:nvPr/>
          </p:nvCxnSpPr>
          <p:spPr>
            <a:xfrm>
              <a:off x="3513471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9568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1A57CA-D00E-4510-B3FB-3649C5DE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074" y="722533"/>
            <a:ext cx="5089849" cy="1101603"/>
          </a:xfrm>
        </p:spPr>
        <p:txBody>
          <a:bodyPr>
            <a:normAutofit/>
          </a:bodyPr>
          <a:lstStyle/>
          <a:p>
            <a:pPr algn="ctr"/>
            <a:r>
              <a:rPr lang="fr-FR"/>
              <a:t>Gestion de projet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7546FD0-3463-42F1-B59A-856CB303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Un projet de :  Hugo Demenez , Brieuc Dandoy, Guillaume Gulli &amp; Mohamed Amine Bennouna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108097-3ADA-42E8-B7E2-C352107C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4</a:t>
            </a:fld>
            <a:endParaRPr lang="fr-FR"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70268B29-B236-4419-97C9-CBAAC094C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0288" y="2290243"/>
            <a:ext cx="5924138" cy="3600000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56F532A7-7964-4081-9705-6155AE9CDAF1}"/>
              </a:ext>
            </a:extLst>
          </p:cNvPr>
          <p:cNvGrpSpPr/>
          <p:nvPr/>
        </p:nvGrpSpPr>
        <p:grpSpPr>
          <a:xfrm>
            <a:off x="1533471" y="96322"/>
            <a:ext cx="9079804" cy="365125"/>
            <a:chOff x="1533471" y="96322"/>
            <a:chExt cx="9079804" cy="365125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7EE8BCBF-2F22-4297-ABE4-416BDF35649E}"/>
                </a:ext>
              </a:extLst>
            </p:cNvPr>
            <p:cNvSpPr/>
            <p:nvPr/>
          </p:nvSpPr>
          <p:spPr>
            <a:xfrm>
              <a:off x="6311243" y="96322"/>
              <a:ext cx="365125" cy="365125"/>
            </a:xfrm>
            <a:prstGeom prst="ellipse">
              <a:avLst/>
            </a:prstGeom>
            <a:solidFill>
              <a:srgbClr val="007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49661A3-40E9-4019-A311-1787D2C95C76}"/>
                </a:ext>
              </a:extLst>
            </p:cNvPr>
            <p:cNvSpPr/>
            <p:nvPr/>
          </p:nvSpPr>
          <p:spPr>
            <a:xfrm>
              <a:off x="7085254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663900CF-E475-4DA7-8E98-293EF55B92B2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6676368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B6DDAABA-2A4A-4F66-BB80-51BEEB4265F4}"/>
                </a:ext>
              </a:extLst>
            </p:cNvPr>
            <p:cNvSpPr/>
            <p:nvPr/>
          </p:nvSpPr>
          <p:spPr>
            <a:xfrm>
              <a:off x="7859265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34657362-474B-44DF-89C6-34C9432DD2F3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7450379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07B6601D-083E-4749-8643-E885F2D04489}"/>
                </a:ext>
              </a:extLst>
            </p:cNvPr>
            <p:cNvSpPr/>
            <p:nvPr/>
          </p:nvSpPr>
          <p:spPr>
            <a:xfrm>
              <a:off x="3922357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Introduction</a:t>
              </a:r>
            </a:p>
          </p:txBody>
        </p: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0021128A-B2A0-4C6B-B9D0-62D5C490F7A5}"/>
                </a:ext>
              </a:extLst>
            </p:cNvPr>
            <p:cNvCxnSpPr>
              <a:cxnSpLocks/>
              <a:stCxn id="14" idx="3"/>
              <a:endCxn id="9" idx="2"/>
            </p:cNvCxnSpPr>
            <p:nvPr/>
          </p:nvCxnSpPr>
          <p:spPr>
            <a:xfrm>
              <a:off x="5902357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DBAD17D3-ADD4-4020-951D-8FDF71DEE1AB}"/>
                </a:ext>
              </a:extLst>
            </p:cNvPr>
            <p:cNvSpPr/>
            <p:nvPr/>
          </p:nvSpPr>
          <p:spPr>
            <a:xfrm>
              <a:off x="8633275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Conclusion</a:t>
              </a:r>
            </a:p>
          </p:txBody>
        </p: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24D0DF34-7EBB-4A9D-9B1B-37006E8E29C5}"/>
                </a:ext>
              </a:extLst>
            </p:cNvPr>
            <p:cNvCxnSpPr>
              <a:cxnSpLocks/>
              <a:stCxn id="12" idx="6"/>
              <a:endCxn id="16" idx="1"/>
            </p:cNvCxnSpPr>
            <p:nvPr/>
          </p:nvCxnSpPr>
          <p:spPr>
            <a:xfrm>
              <a:off x="8224390" y="278885"/>
              <a:ext cx="40888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5795817C-5109-47D7-93E4-10318ED7FF1A}"/>
                </a:ext>
              </a:extLst>
            </p:cNvPr>
            <p:cNvSpPr/>
            <p:nvPr/>
          </p:nvSpPr>
          <p:spPr>
            <a:xfrm>
              <a:off x="1533471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Démonstration</a:t>
              </a:r>
            </a:p>
          </p:txBody>
        </p: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56D14470-5199-4188-BA3B-BD8D9289C9A8}"/>
                </a:ext>
              </a:extLst>
            </p:cNvPr>
            <p:cNvCxnSpPr>
              <a:cxnSpLocks/>
              <a:stCxn id="18" idx="3"/>
              <a:endCxn id="14" idx="1"/>
            </p:cNvCxnSpPr>
            <p:nvPr/>
          </p:nvCxnSpPr>
          <p:spPr>
            <a:xfrm>
              <a:off x="3513471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665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3B244E-5A97-4F94-9F40-8DF6174B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/>
              <a:t>Gestion de projet : </a:t>
            </a:r>
            <a:r>
              <a:rPr lang="fr-FR" sz="3200" b="0"/>
              <a:t>Les méthodes utilisées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81ECC1-3D68-4FAF-ACC0-932CA2D6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Un projet de :  Hugo Demenez , Brieuc Dandoy, Guillaume Gulli &amp; Mohamed Amine Bennouna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9835CB-0EE6-4108-A4DD-AEC0DACC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5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F48DBC65-AC87-4693-A887-8185A9ED2BCE}"/>
              </a:ext>
            </a:extLst>
          </p:cNvPr>
          <p:cNvGrpSpPr/>
          <p:nvPr/>
        </p:nvGrpSpPr>
        <p:grpSpPr>
          <a:xfrm>
            <a:off x="1533471" y="96322"/>
            <a:ext cx="9079804" cy="365125"/>
            <a:chOff x="1533471" y="96322"/>
            <a:chExt cx="9079804" cy="365125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9811796B-AF36-4F04-B7DF-2C3640AA05E1}"/>
                </a:ext>
              </a:extLst>
            </p:cNvPr>
            <p:cNvSpPr/>
            <p:nvPr/>
          </p:nvSpPr>
          <p:spPr>
            <a:xfrm>
              <a:off x="6311243" y="96322"/>
              <a:ext cx="365125" cy="365125"/>
            </a:xfrm>
            <a:prstGeom prst="ellipse">
              <a:avLst/>
            </a:prstGeom>
            <a:solidFill>
              <a:srgbClr val="007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1AF3B7D0-3124-4E73-B51D-1745F0C07BAD}"/>
                </a:ext>
              </a:extLst>
            </p:cNvPr>
            <p:cNvSpPr/>
            <p:nvPr/>
          </p:nvSpPr>
          <p:spPr>
            <a:xfrm>
              <a:off x="7085254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7767AC0F-4913-4822-AC66-EF2C31EF5767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6676368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2D7663D9-571C-4795-AA1A-C9FDF48E7B83}"/>
                </a:ext>
              </a:extLst>
            </p:cNvPr>
            <p:cNvSpPr/>
            <p:nvPr/>
          </p:nvSpPr>
          <p:spPr>
            <a:xfrm>
              <a:off x="7859265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</a:p>
          </p:txBody>
        </p: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E5EFE6BB-7BB9-44D9-A488-167589BEB252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7450379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014A81C8-653C-401A-8686-74DD3781CEC0}"/>
                </a:ext>
              </a:extLst>
            </p:cNvPr>
            <p:cNvSpPr/>
            <p:nvPr/>
          </p:nvSpPr>
          <p:spPr>
            <a:xfrm>
              <a:off x="3922357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Introduction</a:t>
              </a:r>
            </a:p>
          </p:txBody>
        </p: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9A0446B4-5466-4566-98C9-D5FCC27642B2}"/>
                </a:ext>
              </a:extLst>
            </p:cNvPr>
            <p:cNvCxnSpPr>
              <a:cxnSpLocks/>
              <a:stCxn id="13" idx="3"/>
              <a:endCxn id="8" idx="2"/>
            </p:cNvCxnSpPr>
            <p:nvPr/>
          </p:nvCxnSpPr>
          <p:spPr>
            <a:xfrm>
              <a:off x="5902357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6D24EF76-70F8-4EBA-8E02-D3BAB87300D9}"/>
                </a:ext>
              </a:extLst>
            </p:cNvPr>
            <p:cNvSpPr/>
            <p:nvPr/>
          </p:nvSpPr>
          <p:spPr>
            <a:xfrm>
              <a:off x="8633275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Conclusion</a:t>
              </a: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CAC69DF0-BF5E-4A9A-B3B7-747EC7FF9D3E}"/>
                </a:ext>
              </a:extLst>
            </p:cNvPr>
            <p:cNvCxnSpPr>
              <a:cxnSpLocks/>
              <a:stCxn id="11" idx="6"/>
              <a:endCxn id="15" idx="1"/>
            </p:cNvCxnSpPr>
            <p:nvPr/>
          </p:nvCxnSpPr>
          <p:spPr>
            <a:xfrm>
              <a:off x="8224390" y="278885"/>
              <a:ext cx="40888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09EC7B7D-2AE4-4F83-8299-A18BC4888268}"/>
                </a:ext>
              </a:extLst>
            </p:cNvPr>
            <p:cNvSpPr/>
            <p:nvPr/>
          </p:nvSpPr>
          <p:spPr>
            <a:xfrm>
              <a:off x="1533471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Démonstration</a:t>
              </a:r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5E2118AA-3D2B-4230-BB37-ABCFB458739A}"/>
                </a:ext>
              </a:extLst>
            </p:cNvPr>
            <p:cNvCxnSpPr>
              <a:cxnSpLocks/>
              <a:stCxn id="17" idx="3"/>
              <a:endCxn id="13" idx="1"/>
            </p:cNvCxnSpPr>
            <p:nvPr/>
          </p:nvCxnSpPr>
          <p:spPr>
            <a:xfrm>
              <a:off x="3513471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892966BC-4A51-4F88-B0BB-D691824C12B3}"/>
              </a:ext>
            </a:extLst>
          </p:cNvPr>
          <p:cNvGrpSpPr/>
          <p:nvPr/>
        </p:nvGrpSpPr>
        <p:grpSpPr>
          <a:xfrm>
            <a:off x="4463537" y="2004526"/>
            <a:ext cx="7156580" cy="3405674"/>
            <a:chOff x="4469363" y="2491273"/>
            <a:chExt cx="7156580" cy="3405674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C053DDAC-5A30-446E-AB26-8429C50A58FF}"/>
                </a:ext>
              </a:extLst>
            </p:cNvPr>
            <p:cNvSpPr/>
            <p:nvPr/>
          </p:nvSpPr>
          <p:spPr>
            <a:xfrm>
              <a:off x="4469363" y="2491273"/>
              <a:ext cx="7156580" cy="340567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6BE2202A-8377-4863-938C-DFAEF3F7C814}"/>
                </a:ext>
              </a:extLst>
            </p:cNvPr>
            <p:cNvGrpSpPr/>
            <p:nvPr/>
          </p:nvGrpSpPr>
          <p:grpSpPr>
            <a:xfrm>
              <a:off x="4571055" y="2834100"/>
              <a:ext cx="6954195" cy="2558994"/>
              <a:chOff x="372279" y="1253201"/>
              <a:chExt cx="11607192" cy="3739983"/>
            </a:xfrm>
          </p:grpSpPr>
          <p:pic>
            <p:nvPicPr>
              <p:cNvPr id="23" name="Graphique 22" descr="Brainstorming de groupe contour">
                <a:extLst>
                  <a:ext uri="{FF2B5EF4-FFF2-40B4-BE49-F238E27FC236}">
                    <a16:creationId xmlns:a16="http://schemas.microsoft.com/office/drawing/2014/main" id="{99540EBF-C101-44DE-A328-3493B153B0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665635" y="267669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4" name="Graphique 23" descr="Profil femelle contour">
                <a:extLst>
                  <a:ext uri="{FF2B5EF4-FFF2-40B4-BE49-F238E27FC236}">
                    <a16:creationId xmlns:a16="http://schemas.microsoft.com/office/drawing/2014/main" id="{CFD6BB8B-9BBE-414D-98D5-A9BE9F956F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884093" y="125320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phique 24" descr="Calendrier journalier contour">
                <a:extLst>
                  <a:ext uri="{FF2B5EF4-FFF2-40B4-BE49-F238E27FC236}">
                    <a16:creationId xmlns:a16="http://schemas.microsoft.com/office/drawing/2014/main" id="{16765A67-6D72-41AC-8126-1F1B81933A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005714" y="332680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6" name="Graphique 25" descr="Bonne idée contour">
                <a:extLst>
                  <a:ext uri="{FF2B5EF4-FFF2-40B4-BE49-F238E27FC236}">
                    <a16:creationId xmlns:a16="http://schemas.microsoft.com/office/drawing/2014/main" id="{8FB04020-B7E2-490A-8D12-A20409D71D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72279" y="330903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phique 26" descr="Présentation avec liste de vérification contour">
                <a:extLst>
                  <a:ext uri="{FF2B5EF4-FFF2-40B4-BE49-F238E27FC236}">
                    <a16:creationId xmlns:a16="http://schemas.microsoft.com/office/drawing/2014/main" id="{0A76C292-86DD-4BF6-97F1-7FB48D2EFB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202193" y="335640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8" name="Flèche : droite 27">
                <a:extLst>
                  <a:ext uri="{FF2B5EF4-FFF2-40B4-BE49-F238E27FC236}">
                    <a16:creationId xmlns:a16="http://schemas.microsoft.com/office/drawing/2014/main" id="{3F2DD258-3978-4A1E-B25F-915292FE2AB0}"/>
                  </a:ext>
                </a:extLst>
              </p:cNvPr>
              <p:cNvSpPr/>
              <p:nvPr/>
            </p:nvSpPr>
            <p:spPr>
              <a:xfrm>
                <a:off x="1340164" y="3578914"/>
                <a:ext cx="1808544" cy="469383"/>
              </a:xfrm>
              <a:prstGeom prst="rightArrow">
                <a:avLst>
                  <a:gd name="adj1" fmla="val 50000"/>
                  <a:gd name="adj2" fmla="val 83282"/>
                </a:avLst>
              </a:prstGeom>
              <a:solidFill>
                <a:srgbClr val="94DC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>
                    <a:solidFill>
                      <a:sysClr val="windowText" lastClr="000000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Idée du projet</a:t>
                </a:r>
              </a:p>
            </p:txBody>
          </p:sp>
          <p:sp>
            <p:nvSpPr>
              <p:cNvPr id="29" name="Flèche : droite 28">
                <a:extLst>
                  <a:ext uri="{FF2B5EF4-FFF2-40B4-BE49-F238E27FC236}">
                    <a16:creationId xmlns:a16="http://schemas.microsoft.com/office/drawing/2014/main" id="{34BDD49E-586D-4907-8174-66E2EA9C6934}"/>
                  </a:ext>
                </a:extLst>
              </p:cNvPr>
              <p:cNvSpPr/>
              <p:nvPr/>
            </p:nvSpPr>
            <p:spPr>
              <a:xfrm>
                <a:off x="4170778" y="3578914"/>
                <a:ext cx="1808544" cy="469383"/>
              </a:xfrm>
              <a:prstGeom prst="rightArrow">
                <a:avLst>
                  <a:gd name="adj1" fmla="val 50000"/>
                  <a:gd name="adj2" fmla="val 83282"/>
                </a:avLst>
              </a:prstGeom>
              <a:solidFill>
                <a:srgbClr val="94DC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>
                    <a:solidFill>
                      <a:sysClr val="windowText" lastClr="000000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Planification</a:t>
                </a:r>
              </a:p>
            </p:txBody>
          </p:sp>
          <p:pic>
            <p:nvPicPr>
              <p:cNvPr id="30" name="Graphique 29" descr="Utilisateurs contour">
                <a:extLst>
                  <a:ext uri="{FF2B5EF4-FFF2-40B4-BE49-F238E27FC236}">
                    <a16:creationId xmlns:a16="http://schemas.microsoft.com/office/drawing/2014/main" id="{57EAB226-E9D7-472F-BF5D-7FE3F3E8CC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732848" y="270579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144CAEF0-9E0F-47CF-B5AB-1E9349EC4A60}"/>
                  </a:ext>
                </a:extLst>
              </p:cNvPr>
              <p:cNvSpPr txBox="1"/>
              <p:nvPr/>
            </p:nvSpPr>
            <p:spPr>
              <a:xfrm>
                <a:off x="2927873" y="4270804"/>
                <a:ext cx="1463041" cy="722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00" dirty="0">
                    <a:latin typeface="Poppins" panose="00000500000000000000" pitchFamily="2" charset="0"/>
                    <a:cs typeface="Poppins" panose="00000500000000000000" pitchFamily="2" charset="0"/>
                  </a:rPr>
                  <a:t>Validation du projet</a:t>
                </a:r>
              </a:p>
            </p:txBody>
          </p:sp>
          <p:sp>
            <p:nvSpPr>
              <p:cNvPr id="32" name="Flèche : demi-tour 31">
                <a:extLst>
                  <a:ext uri="{FF2B5EF4-FFF2-40B4-BE49-F238E27FC236}">
                    <a16:creationId xmlns:a16="http://schemas.microsoft.com/office/drawing/2014/main" id="{A7FB2344-95E0-4BD4-AF96-718CF1A50CA8}"/>
                  </a:ext>
                </a:extLst>
              </p:cNvPr>
              <p:cNvSpPr/>
              <p:nvPr/>
            </p:nvSpPr>
            <p:spPr>
              <a:xfrm rot="16200000" flipV="1">
                <a:off x="6974319" y="1377037"/>
                <a:ext cx="2643447" cy="2699071"/>
              </a:xfrm>
              <a:prstGeom prst="uturnArrow">
                <a:avLst>
                  <a:gd name="adj1" fmla="val 13237"/>
                  <a:gd name="adj2" fmla="val 12905"/>
                  <a:gd name="adj3" fmla="val 11815"/>
                  <a:gd name="adj4" fmla="val 47486"/>
                  <a:gd name="adj5" fmla="val 100000"/>
                </a:avLst>
              </a:prstGeom>
              <a:solidFill>
                <a:srgbClr val="0072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Flèche : demi-tour 27">
                <a:extLst>
                  <a:ext uri="{FF2B5EF4-FFF2-40B4-BE49-F238E27FC236}">
                    <a16:creationId xmlns:a16="http://schemas.microsoft.com/office/drawing/2014/main" id="{91E8AEBE-93DA-4BA6-BB2B-868E9C8182B2}"/>
                  </a:ext>
                </a:extLst>
              </p:cNvPr>
              <p:cNvSpPr/>
              <p:nvPr/>
            </p:nvSpPr>
            <p:spPr>
              <a:xfrm rot="16200000" flipH="1">
                <a:off x="6176991" y="2329662"/>
                <a:ext cx="1167666" cy="1176328"/>
              </a:xfrm>
              <a:custGeom>
                <a:avLst/>
                <a:gdLst>
                  <a:gd name="connsiteX0" fmla="*/ 0 w 1282620"/>
                  <a:gd name="connsiteY0" fmla="*/ 1133696 h 1133696"/>
                  <a:gd name="connsiteX1" fmla="*/ 0 w 1282620"/>
                  <a:gd name="connsiteY1" fmla="*/ 342399 h 1133696"/>
                  <a:gd name="connsiteX2" fmla="*/ 342399 w 1282620"/>
                  <a:gd name="connsiteY2" fmla="*/ 0 h 1133696"/>
                  <a:gd name="connsiteX3" fmla="*/ 773568 w 1282620"/>
                  <a:gd name="connsiteY3" fmla="*/ 0 h 1133696"/>
                  <a:gd name="connsiteX4" fmla="*/ 1115967 w 1282620"/>
                  <a:gd name="connsiteY4" fmla="*/ 342399 h 1133696"/>
                  <a:gd name="connsiteX5" fmla="*/ 1115967 w 1282620"/>
                  <a:gd name="connsiteY5" fmla="*/ 625041 h 1133696"/>
                  <a:gd name="connsiteX6" fmla="*/ 1282620 w 1282620"/>
                  <a:gd name="connsiteY6" fmla="*/ 625041 h 1133696"/>
                  <a:gd name="connsiteX7" fmla="*/ 999196 w 1282620"/>
                  <a:gd name="connsiteY7" fmla="*/ 908465 h 1133696"/>
                  <a:gd name="connsiteX8" fmla="*/ 715772 w 1282620"/>
                  <a:gd name="connsiteY8" fmla="*/ 625041 h 1133696"/>
                  <a:gd name="connsiteX9" fmla="*/ 882425 w 1282620"/>
                  <a:gd name="connsiteY9" fmla="*/ 625041 h 1133696"/>
                  <a:gd name="connsiteX10" fmla="*/ 882425 w 1282620"/>
                  <a:gd name="connsiteY10" fmla="*/ 342399 h 1133696"/>
                  <a:gd name="connsiteX11" fmla="*/ 773568 w 1282620"/>
                  <a:gd name="connsiteY11" fmla="*/ 233542 h 1133696"/>
                  <a:gd name="connsiteX12" fmla="*/ 342399 w 1282620"/>
                  <a:gd name="connsiteY12" fmla="*/ 233541 h 1133696"/>
                  <a:gd name="connsiteX13" fmla="*/ 233542 w 1282620"/>
                  <a:gd name="connsiteY13" fmla="*/ 342398 h 1133696"/>
                  <a:gd name="connsiteX14" fmla="*/ 233541 w 1282620"/>
                  <a:gd name="connsiteY14" fmla="*/ 1133696 h 1133696"/>
                  <a:gd name="connsiteX15" fmla="*/ 0 w 1282620"/>
                  <a:gd name="connsiteY15" fmla="*/ 1133696 h 1133696"/>
                  <a:gd name="connsiteX0" fmla="*/ 233541 w 1282620"/>
                  <a:gd name="connsiteY0" fmla="*/ 1133696 h 1133696"/>
                  <a:gd name="connsiteX1" fmla="*/ 0 w 1282620"/>
                  <a:gd name="connsiteY1" fmla="*/ 342399 h 1133696"/>
                  <a:gd name="connsiteX2" fmla="*/ 342399 w 1282620"/>
                  <a:gd name="connsiteY2" fmla="*/ 0 h 1133696"/>
                  <a:gd name="connsiteX3" fmla="*/ 773568 w 1282620"/>
                  <a:gd name="connsiteY3" fmla="*/ 0 h 1133696"/>
                  <a:gd name="connsiteX4" fmla="*/ 1115967 w 1282620"/>
                  <a:gd name="connsiteY4" fmla="*/ 342399 h 1133696"/>
                  <a:gd name="connsiteX5" fmla="*/ 1115967 w 1282620"/>
                  <a:gd name="connsiteY5" fmla="*/ 625041 h 1133696"/>
                  <a:gd name="connsiteX6" fmla="*/ 1282620 w 1282620"/>
                  <a:gd name="connsiteY6" fmla="*/ 625041 h 1133696"/>
                  <a:gd name="connsiteX7" fmla="*/ 999196 w 1282620"/>
                  <a:gd name="connsiteY7" fmla="*/ 908465 h 1133696"/>
                  <a:gd name="connsiteX8" fmla="*/ 715772 w 1282620"/>
                  <a:gd name="connsiteY8" fmla="*/ 625041 h 1133696"/>
                  <a:gd name="connsiteX9" fmla="*/ 882425 w 1282620"/>
                  <a:gd name="connsiteY9" fmla="*/ 625041 h 1133696"/>
                  <a:gd name="connsiteX10" fmla="*/ 882425 w 1282620"/>
                  <a:gd name="connsiteY10" fmla="*/ 342399 h 1133696"/>
                  <a:gd name="connsiteX11" fmla="*/ 773568 w 1282620"/>
                  <a:gd name="connsiteY11" fmla="*/ 233542 h 1133696"/>
                  <a:gd name="connsiteX12" fmla="*/ 342399 w 1282620"/>
                  <a:gd name="connsiteY12" fmla="*/ 233541 h 1133696"/>
                  <a:gd name="connsiteX13" fmla="*/ 233542 w 1282620"/>
                  <a:gd name="connsiteY13" fmla="*/ 342398 h 1133696"/>
                  <a:gd name="connsiteX14" fmla="*/ 233541 w 1282620"/>
                  <a:gd name="connsiteY14" fmla="*/ 1133696 h 1133696"/>
                  <a:gd name="connsiteX0" fmla="*/ 234731 w 1283809"/>
                  <a:gd name="connsiteY0" fmla="*/ 342398 h 908465"/>
                  <a:gd name="connsiteX1" fmla="*/ 1189 w 1283809"/>
                  <a:gd name="connsiteY1" fmla="*/ 342399 h 908465"/>
                  <a:gd name="connsiteX2" fmla="*/ 343588 w 1283809"/>
                  <a:gd name="connsiteY2" fmla="*/ 0 h 908465"/>
                  <a:gd name="connsiteX3" fmla="*/ 774757 w 1283809"/>
                  <a:gd name="connsiteY3" fmla="*/ 0 h 908465"/>
                  <a:gd name="connsiteX4" fmla="*/ 1117156 w 1283809"/>
                  <a:gd name="connsiteY4" fmla="*/ 342399 h 908465"/>
                  <a:gd name="connsiteX5" fmla="*/ 1117156 w 1283809"/>
                  <a:gd name="connsiteY5" fmla="*/ 625041 h 908465"/>
                  <a:gd name="connsiteX6" fmla="*/ 1283809 w 1283809"/>
                  <a:gd name="connsiteY6" fmla="*/ 625041 h 908465"/>
                  <a:gd name="connsiteX7" fmla="*/ 1000385 w 1283809"/>
                  <a:gd name="connsiteY7" fmla="*/ 908465 h 908465"/>
                  <a:gd name="connsiteX8" fmla="*/ 716961 w 1283809"/>
                  <a:gd name="connsiteY8" fmla="*/ 625041 h 908465"/>
                  <a:gd name="connsiteX9" fmla="*/ 883614 w 1283809"/>
                  <a:gd name="connsiteY9" fmla="*/ 625041 h 908465"/>
                  <a:gd name="connsiteX10" fmla="*/ 883614 w 1283809"/>
                  <a:gd name="connsiteY10" fmla="*/ 342399 h 908465"/>
                  <a:gd name="connsiteX11" fmla="*/ 774757 w 1283809"/>
                  <a:gd name="connsiteY11" fmla="*/ 233542 h 908465"/>
                  <a:gd name="connsiteX12" fmla="*/ 343588 w 1283809"/>
                  <a:gd name="connsiteY12" fmla="*/ 233541 h 908465"/>
                  <a:gd name="connsiteX13" fmla="*/ 234731 w 1283809"/>
                  <a:gd name="connsiteY13" fmla="*/ 342398 h 908465"/>
                  <a:gd name="connsiteX0" fmla="*/ 0 w 1049078"/>
                  <a:gd name="connsiteY0" fmla="*/ 342398 h 908465"/>
                  <a:gd name="connsiteX1" fmla="*/ 108857 w 1049078"/>
                  <a:gd name="connsiteY1" fmla="*/ 0 h 908465"/>
                  <a:gd name="connsiteX2" fmla="*/ 540026 w 1049078"/>
                  <a:gd name="connsiteY2" fmla="*/ 0 h 908465"/>
                  <a:gd name="connsiteX3" fmla="*/ 882425 w 1049078"/>
                  <a:gd name="connsiteY3" fmla="*/ 342399 h 908465"/>
                  <a:gd name="connsiteX4" fmla="*/ 882425 w 1049078"/>
                  <a:gd name="connsiteY4" fmla="*/ 625041 h 908465"/>
                  <a:gd name="connsiteX5" fmla="*/ 1049078 w 1049078"/>
                  <a:gd name="connsiteY5" fmla="*/ 625041 h 908465"/>
                  <a:gd name="connsiteX6" fmla="*/ 765654 w 1049078"/>
                  <a:gd name="connsiteY6" fmla="*/ 908465 h 908465"/>
                  <a:gd name="connsiteX7" fmla="*/ 482230 w 1049078"/>
                  <a:gd name="connsiteY7" fmla="*/ 625041 h 908465"/>
                  <a:gd name="connsiteX8" fmla="*/ 648883 w 1049078"/>
                  <a:gd name="connsiteY8" fmla="*/ 625041 h 908465"/>
                  <a:gd name="connsiteX9" fmla="*/ 648883 w 1049078"/>
                  <a:gd name="connsiteY9" fmla="*/ 342399 h 908465"/>
                  <a:gd name="connsiteX10" fmla="*/ 540026 w 1049078"/>
                  <a:gd name="connsiteY10" fmla="*/ 233542 h 908465"/>
                  <a:gd name="connsiteX11" fmla="*/ 108857 w 1049078"/>
                  <a:gd name="connsiteY11" fmla="*/ 233541 h 908465"/>
                  <a:gd name="connsiteX12" fmla="*/ 0 w 1049078"/>
                  <a:gd name="connsiteY12" fmla="*/ 342398 h 908465"/>
                  <a:gd name="connsiteX0" fmla="*/ 53897 w 994118"/>
                  <a:gd name="connsiteY0" fmla="*/ 233541 h 908465"/>
                  <a:gd name="connsiteX1" fmla="*/ 53897 w 994118"/>
                  <a:gd name="connsiteY1" fmla="*/ 0 h 908465"/>
                  <a:gd name="connsiteX2" fmla="*/ 485066 w 994118"/>
                  <a:gd name="connsiteY2" fmla="*/ 0 h 908465"/>
                  <a:gd name="connsiteX3" fmla="*/ 827465 w 994118"/>
                  <a:gd name="connsiteY3" fmla="*/ 342399 h 908465"/>
                  <a:gd name="connsiteX4" fmla="*/ 827465 w 994118"/>
                  <a:gd name="connsiteY4" fmla="*/ 625041 h 908465"/>
                  <a:gd name="connsiteX5" fmla="*/ 994118 w 994118"/>
                  <a:gd name="connsiteY5" fmla="*/ 625041 h 908465"/>
                  <a:gd name="connsiteX6" fmla="*/ 710694 w 994118"/>
                  <a:gd name="connsiteY6" fmla="*/ 908465 h 908465"/>
                  <a:gd name="connsiteX7" fmla="*/ 427270 w 994118"/>
                  <a:gd name="connsiteY7" fmla="*/ 625041 h 908465"/>
                  <a:gd name="connsiteX8" fmla="*/ 593923 w 994118"/>
                  <a:gd name="connsiteY8" fmla="*/ 625041 h 908465"/>
                  <a:gd name="connsiteX9" fmla="*/ 593923 w 994118"/>
                  <a:gd name="connsiteY9" fmla="*/ 342399 h 908465"/>
                  <a:gd name="connsiteX10" fmla="*/ 485066 w 994118"/>
                  <a:gd name="connsiteY10" fmla="*/ 233542 h 908465"/>
                  <a:gd name="connsiteX11" fmla="*/ 53897 w 994118"/>
                  <a:gd name="connsiteY11" fmla="*/ 233541 h 908465"/>
                  <a:gd name="connsiteX0" fmla="*/ 53898 w 994117"/>
                  <a:gd name="connsiteY0" fmla="*/ 233543 h 908465"/>
                  <a:gd name="connsiteX1" fmla="*/ 53896 w 994117"/>
                  <a:gd name="connsiteY1" fmla="*/ 0 h 908465"/>
                  <a:gd name="connsiteX2" fmla="*/ 485065 w 994117"/>
                  <a:gd name="connsiteY2" fmla="*/ 0 h 908465"/>
                  <a:gd name="connsiteX3" fmla="*/ 827464 w 994117"/>
                  <a:gd name="connsiteY3" fmla="*/ 342399 h 908465"/>
                  <a:gd name="connsiteX4" fmla="*/ 827464 w 994117"/>
                  <a:gd name="connsiteY4" fmla="*/ 625041 h 908465"/>
                  <a:gd name="connsiteX5" fmla="*/ 994117 w 994117"/>
                  <a:gd name="connsiteY5" fmla="*/ 625041 h 908465"/>
                  <a:gd name="connsiteX6" fmla="*/ 710693 w 994117"/>
                  <a:gd name="connsiteY6" fmla="*/ 908465 h 908465"/>
                  <a:gd name="connsiteX7" fmla="*/ 427269 w 994117"/>
                  <a:gd name="connsiteY7" fmla="*/ 625041 h 908465"/>
                  <a:gd name="connsiteX8" fmla="*/ 593922 w 994117"/>
                  <a:gd name="connsiteY8" fmla="*/ 625041 h 908465"/>
                  <a:gd name="connsiteX9" fmla="*/ 593922 w 994117"/>
                  <a:gd name="connsiteY9" fmla="*/ 342399 h 908465"/>
                  <a:gd name="connsiteX10" fmla="*/ 485065 w 994117"/>
                  <a:gd name="connsiteY10" fmla="*/ 233542 h 908465"/>
                  <a:gd name="connsiteX11" fmla="*/ 53898 w 994117"/>
                  <a:gd name="connsiteY11" fmla="*/ 233543 h 908465"/>
                  <a:gd name="connsiteX0" fmla="*/ 31521 w 971740"/>
                  <a:gd name="connsiteY0" fmla="*/ 233543 h 908465"/>
                  <a:gd name="connsiteX1" fmla="*/ 31519 w 971740"/>
                  <a:gd name="connsiteY1" fmla="*/ 0 h 908465"/>
                  <a:gd name="connsiteX2" fmla="*/ 462688 w 971740"/>
                  <a:gd name="connsiteY2" fmla="*/ 0 h 908465"/>
                  <a:gd name="connsiteX3" fmla="*/ 805087 w 971740"/>
                  <a:gd name="connsiteY3" fmla="*/ 342399 h 908465"/>
                  <a:gd name="connsiteX4" fmla="*/ 805087 w 971740"/>
                  <a:gd name="connsiteY4" fmla="*/ 625041 h 908465"/>
                  <a:gd name="connsiteX5" fmla="*/ 971740 w 971740"/>
                  <a:gd name="connsiteY5" fmla="*/ 625041 h 908465"/>
                  <a:gd name="connsiteX6" fmla="*/ 688316 w 971740"/>
                  <a:gd name="connsiteY6" fmla="*/ 908465 h 908465"/>
                  <a:gd name="connsiteX7" fmla="*/ 404892 w 971740"/>
                  <a:gd name="connsiteY7" fmla="*/ 625041 h 908465"/>
                  <a:gd name="connsiteX8" fmla="*/ 571545 w 971740"/>
                  <a:gd name="connsiteY8" fmla="*/ 625041 h 908465"/>
                  <a:gd name="connsiteX9" fmla="*/ 571545 w 971740"/>
                  <a:gd name="connsiteY9" fmla="*/ 342399 h 908465"/>
                  <a:gd name="connsiteX10" fmla="*/ 462688 w 971740"/>
                  <a:gd name="connsiteY10" fmla="*/ 233542 h 908465"/>
                  <a:gd name="connsiteX11" fmla="*/ 31521 w 971740"/>
                  <a:gd name="connsiteY11" fmla="*/ 233543 h 908465"/>
                  <a:gd name="connsiteX0" fmla="*/ 1770 w 941989"/>
                  <a:gd name="connsiteY0" fmla="*/ 234533 h 909455"/>
                  <a:gd name="connsiteX1" fmla="*/ 1768 w 941989"/>
                  <a:gd name="connsiteY1" fmla="*/ 990 h 909455"/>
                  <a:gd name="connsiteX2" fmla="*/ 432937 w 941989"/>
                  <a:gd name="connsiteY2" fmla="*/ 990 h 909455"/>
                  <a:gd name="connsiteX3" fmla="*/ 775336 w 941989"/>
                  <a:gd name="connsiteY3" fmla="*/ 343389 h 909455"/>
                  <a:gd name="connsiteX4" fmla="*/ 775336 w 941989"/>
                  <a:gd name="connsiteY4" fmla="*/ 626031 h 909455"/>
                  <a:gd name="connsiteX5" fmla="*/ 941989 w 941989"/>
                  <a:gd name="connsiteY5" fmla="*/ 626031 h 909455"/>
                  <a:gd name="connsiteX6" fmla="*/ 658565 w 941989"/>
                  <a:gd name="connsiteY6" fmla="*/ 909455 h 909455"/>
                  <a:gd name="connsiteX7" fmla="*/ 375141 w 941989"/>
                  <a:gd name="connsiteY7" fmla="*/ 626031 h 909455"/>
                  <a:gd name="connsiteX8" fmla="*/ 541794 w 941989"/>
                  <a:gd name="connsiteY8" fmla="*/ 626031 h 909455"/>
                  <a:gd name="connsiteX9" fmla="*/ 541794 w 941989"/>
                  <a:gd name="connsiteY9" fmla="*/ 343389 h 909455"/>
                  <a:gd name="connsiteX10" fmla="*/ 432937 w 941989"/>
                  <a:gd name="connsiteY10" fmla="*/ 234532 h 909455"/>
                  <a:gd name="connsiteX11" fmla="*/ 1770 w 941989"/>
                  <a:gd name="connsiteY11" fmla="*/ 234533 h 909455"/>
                  <a:gd name="connsiteX0" fmla="*/ 1770 w 941989"/>
                  <a:gd name="connsiteY0" fmla="*/ 234533 h 909455"/>
                  <a:gd name="connsiteX1" fmla="*/ 1768 w 941989"/>
                  <a:gd name="connsiteY1" fmla="*/ 990 h 909455"/>
                  <a:gd name="connsiteX2" fmla="*/ 432937 w 941989"/>
                  <a:gd name="connsiteY2" fmla="*/ 990 h 909455"/>
                  <a:gd name="connsiteX3" fmla="*/ 775336 w 941989"/>
                  <a:gd name="connsiteY3" fmla="*/ 343389 h 909455"/>
                  <a:gd name="connsiteX4" fmla="*/ 775336 w 941989"/>
                  <a:gd name="connsiteY4" fmla="*/ 626031 h 909455"/>
                  <a:gd name="connsiteX5" fmla="*/ 941989 w 941989"/>
                  <a:gd name="connsiteY5" fmla="*/ 626031 h 909455"/>
                  <a:gd name="connsiteX6" fmla="*/ 658565 w 941989"/>
                  <a:gd name="connsiteY6" fmla="*/ 909455 h 909455"/>
                  <a:gd name="connsiteX7" fmla="*/ 375141 w 941989"/>
                  <a:gd name="connsiteY7" fmla="*/ 626031 h 909455"/>
                  <a:gd name="connsiteX8" fmla="*/ 541794 w 941989"/>
                  <a:gd name="connsiteY8" fmla="*/ 626031 h 909455"/>
                  <a:gd name="connsiteX9" fmla="*/ 541794 w 941989"/>
                  <a:gd name="connsiteY9" fmla="*/ 343389 h 909455"/>
                  <a:gd name="connsiteX10" fmla="*/ 432937 w 941989"/>
                  <a:gd name="connsiteY10" fmla="*/ 234532 h 909455"/>
                  <a:gd name="connsiteX11" fmla="*/ 1770 w 941989"/>
                  <a:gd name="connsiteY11" fmla="*/ 234533 h 909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41989" h="909455">
                    <a:moveTo>
                      <a:pt x="1770" y="234533"/>
                    </a:moveTo>
                    <a:cubicBezTo>
                      <a:pt x="3675" y="240596"/>
                      <a:pt x="-3032" y="-17928"/>
                      <a:pt x="1768" y="990"/>
                    </a:cubicBezTo>
                    <a:lnTo>
                      <a:pt x="432937" y="990"/>
                    </a:lnTo>
                    <a:cubicBezTo>
                      <a:pt x="622039" y="990"/>
                      <a:pt x="775336" y="154287"/>
                      <a:pt x="775336" y="343389"/>
                    </a:cubicBezTo>
                    <a:lnTo>
                      <a:pt x="775336" y="626031"/>
                    </a:lnTo>
                    <a:lnTo>
                      <a:pt x="941989" y="626031"/>
                    </a:lnTo>
                    <a:lnTo>
                      <a:pt x="658565" y="909455"/>
                    </a:lnTo>
                    <a:lnTo>
                      <a:pt x="375141" y="626031"/>
                    </a:lnTo>
                    <a:lnTo>
                      <a:pt x="541794" y="626031"/>
                    </a:lnTo>
                    <a:lnTo>
                      <a:pt x="541794" y="343389"/>
                    </a:lnTo>
                    <a:cubicBezTo>
                      <a:pt x="541794" y="283269"/>
                      <a:pt x="493057" y="234532"/>
                      <a:pt x="432937" y="234532"/>
                    </a:cubicBezTo>
                    <a:lnTo>
                      <a:pt x="1770" y="234533"/>
                    </a:lnTo>
                    <a:close/>
                  </a:path>
                </a:pathLst>
              </a:custGeom>
              <a:solidFill>
                <a:srgbClr val="0072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C4B2EE97-A730-4758-9645-D428F6DF09E4}"/>
                  </a:ext>
                </a:extLst>
              </p:cNvPr>
              <p:cNvSpPr txBox="1"/>
              <p:nvPr/>
            </p:nvSpPr>
            <p:spPr>
              <a:xfrm>
                <a:off x="7467526" y="2148931"/>
                <a:ext cx="1310618" cy="722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00" dirty="0">
                    <a:latin typeface="Poppins" panose="00000500000000000000" pitchFamily="2" charset="0"/>
                    <a:cs typeface="Poppins" panose="00000500000000000000" pitchFamily="2" charset="0"/>
                  </a:rPr>
                  <a:t>Sprint </a:t>
                </a:r>
              </a:p>
              <a:p>
                <a:pPr algn="ctr"/>
                <a:r>
                  <a:rPr lang="fr-FR" sz="900" dirty="0">
                    <a:latin typeface="Poppins" panose="00000500000000000000" pitchFamily="2" charset="0"/>
                    <a:cs typeface="Poppins" panose="00000500000000000000" pitchFamily="2" charset="0"/>
                  </a:rPr>
                  <a:t>1 semaine</a:t>
                </a:r>
              </a:p>
            </p:txBody>
          </p:sp>
          <p:sp>
            <p:nvSpPr>
              <p:cNvPr id="35" name="Flèche : droite 34">
                <a:extLst>
                  <a:ext uri="{FF2B5EF4-FFF2-40B4-BE49-F238E27FC236}">
                    <a16:creationId xmlns:a16="http://schemas.microsoft.com/office/drawing/2014/main" id="{2BD56F89-FCBF-425A-89B1-65149A1ADB8B}"/>
                  </a:ext>
                </a:extLst>
              </p:cNvPr>
              <p:cNvSpPr/>
              <p:nvPr/>
            </p:nvSpPr>
            <p:spPr>
              <a:xfrm>
                <a:off x="9374308" y="3578914"/>
                <a:ext cx="1391210" cy="469383"/>
              </a:xfrm>
              <a:prstGeom prst="rightArrow">
                <a:avLst>
                  <a:gd name="adj1" fmla="val 50000"/>
                  <a:gd name="adj2" fmla="val 83282"/>
                </a:avLst>
              </a:prstGeom>
              <a:solidFill>
                <a:srgbClr val="94DC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>
                    <a:solidFill>
                      <a:sysClr val="windowText" lastClr="000000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Livraison</a:t>
                </a:r>
              </a:p>
            </p:txBody>
          </p:sp>
          <p:pic>
            <p:nvPicPr>
              <p:cNvPr id="36" name="Graphique 35" descr="Présentation avec liste de vérification contour">
                <a:extLst>
                  <a:ext uri="{FF2B5EF4-FFF2-40B4-BE49-F238E27FC236}">
                    <a16:creationId xmlns:a16="http://schemas.microsoft.com/office/drawing/2014/main" id="{E8D825EB-75DE-4EB5-A12F-DE97DBD3F3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0765518" y="330903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0B1A01E3-C376-4E7E-9A11-BAA6F8F610FF}"/>
                  </a:ext>
                </a:extLst>
              </p:cNvPr>
              <p:cNvSpPr txBox="1"/>
              <p:nvPr/>
            </p:nvSpPr>
            <p:spPr>
              <a:xfrm>
                <a:off x="10465966" y="4218172"/>
                <a:ext cx="1513505" cy="722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00" dirty="0">
                    <a:latin typeface="Poppins" panose="00000500000000000000" pitchFamily="2" charset="0"/>
                    <a:cs typeface="Poppins" panose="00000500000000000000" pitchFamily="2" charset="0"/>
                  </a:rPr>
                  <a:t>Présentation du projet</a:t>
                </a:r>
              </a:p>
            </p:txBody>
          </p:sp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7A43901-4949-46B4-B4FD-629CE4F514C3}"/>
                  </a:ext>
                </a:extLst>
              </p:cNvPr>
              <p:cNvSpPr txBox="1"/>
              <p:nvPr/>
            </p:nvSpPr>
            <p:spPr>
              <a:xfrm>
                <a:off x="5106853" y="2050467"/>
                <a:ext cx="2468880" cy="451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00" i="0" dirty="0">
                    <a:effectLst/>
                    <a:latin typeface="Poppins" panose="00000500000000000000" pitchFamily="2" charset="0"/>
                    <a:cs typeface="Poppins" panose="00000500000000000000" pitchFamily="2" charset="0"/>
                  </a:rPr>
                  <a:t>Mme BENYOUSSEF</a:t>
                </a:r>
              </a:p>
            </p:txBody>
          </p: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12509BC7-29D7-4D29-A52D-A039F8AAFF2E}"/>
                  </a:ext>
                </a:extLst>
              </p:cNvPr>
              <p:cNvSpPr txBox="1"/>
              <p:nvPr/>
            </p:nvSpPr>
            <p:spPr>
              <a:xfrm>
                <a:off x="7099798" y="3732933"/>
                <a:ext cx="1310618" cy="451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00" dirty="0"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2 mois</a:t>
                </a:r>
              </a:p>
            </p:txBody>
          </p:sp>
        </p:grpSp>
      </p:grpSp>
      <p:graphicFrame>
        <p:nvGraphicFramePr>
          <p:cNvPr id="47" name="Graphique 46">
            <a:extLst>
              <a:ext uri="{FF2B5EF4-FFF2-40B4-BE49-F238E27FC236}">
                <a16:creationId xmlns:a16="http://schemas.microsoft.com/office/drawing/2014/main" id="{5C474DE6-84C4-434A-9135-DA40E8C27E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9669274"/>
              </p:ext>
            </p:extLst>
          </p:nvPr>
        </p:nvGraphicFramePr>
        <p:xfrm>
          <a:off x="102168" y="2118314"/>
          <a:ext cx="4629547" cy="3178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</p:spTree>
    <p:extLst>
      <p:ext uri="{BB962C8B-B14F-4D97-AF65-F5344CB8AC3E}">
        <p14:creationId xmlns:p14="http://schemas.microsoft.com/office/powerpoint/2010/main" val="1601475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3B244E-5A97-4F94-9F40-8DF6174B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/>
              <a:t>Gestion de projet : </a:t>
            </a:r>
            <a:r>
              <a:rPr lang="fr-FR" sz="3200" b="0"/>
              <a:t>Les outils mis en place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81ECC1-3D68-4FAF-ACC0-932CA2D6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Un projet de :  Hugo Demenez , Brieuc Dandoy, Guillaume Gulli &amp; Mohamed Amine Bennouna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9835CB-0EE6-4108-A4DD-AEC0DACC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6</a:t>
            </a:fld>
            <a:endParaRPr lang="fr-FR"/>
          </a:p>
        </p:txBody>
      </p:sp>
      <p:pic>
        <p:nvPicPr>
          <p:cNvPr id="6" name="Image 19">
            <a:extLst>
              <a:ext uri="{FF2B5EF4-FFF2-40B4-BE49-F238E27FC236}">
                <a16:creationId xmlns:a16="http://schemas.microsoft.com/office/drawing/2014/main" id="{4845746F-62D2-4318-AD30-14BECB1EF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8807" y="3728979"/>
            <a:ext cx="3468768" cy="2160000"/>
          </a:xfr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2A0BABC1-078B-43DA-905C-4EAC6612C68E}"/>
              </a:ext>
            </a:extLst>
          </p:cNvPr>
          <p:cNvGrpSpPr/>
          <p:nvPr/>
        </p:nvGrpSpPr>
        <p:grpSpPr>
          <a:xfrm>
            <a:off x="1533471" y="96322"/>
            <a:ext cx="9079804" cy="365125"/>
            <a:chOff x="1533471" y="96322"/>
            <a:chExt cx="9079804" cy="365125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F2421D42-EF77-465B-8DD9-11ABD8A85CE7}"/>
                </a:ext>
              </a:extLst>
            </p:cNvPr>
            <p:cNvSpPr/>
            <p:nvPr/>
          </p:nvSpPr>
          <p:spPr>
            <a:xfrm>
              <a:off x="6311243" y="96322"/>
              <a:ext cx="365125" cy="365125"/>
            </a:xfrm>
            <a:prstGeom prst="ellipse">
              <a:avLst/>
            </a:prstGeom>
            <a:solidFill>
              <a:srgbClr val="007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4DEB5F15-B5C8-464C-B6F8-40DCA66233FE}"/>
                </a:ext>
              </a:extLst>
            </p:cNvPr>
            <p:cNvSpPr/>
            <p:nvPr/>
          </p:nvSpPr>
          <p:spPr>
            <a:xfrm>
              <a:off x="7085254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E14628BB-59B4-4419-926C-D5E36FB92197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6676368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F2C4161-E0BA-42BB-B89B-1AD3FDFF3E8E}"/>
                </a:ext>
              </a:extLst>
            </p:cNvPr>
            <p:cNvSpPr/>
            <p:nvPr/>
          </p:nvSpPr>
          <p:spPr>
            <a:xfrm>
              <a:off x="7859265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14CF8815-80D7-4DC5-A00D-8AE64AA7B9F4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7450379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1ADB809E-D5A0-4857-97BD-2B9E5F27377B}"/>
                </a:ext>
              </a:extLst>
            </p:cNvPr>
            <p:cNvSpPr/>
            <p:nvPr/>
          </p:nvSpPr>
          <p:spPr>
            <a:xfrm>
              <a:off x="3922357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Introduction</a:t>
              </a:r>
            </a:p>
          </p:txBody>
        </p: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2B4F9DA3-D056-4713-8E23-9EB40545A298}"/>
                </a:ext>
              </a:extLst>
            </p:cNvPr>
            <p:cNvCxnSpPr>
              <a:cxnSpLocks/>
              <a:stCxn id="14" idx="3"/>
              <a:endCxn id="9" idx="2"/>
            </p:cNvCxnSpPr>
            <p:nvPr/>
          </p:nvCxnSpPr>
          <p:spPr>
            <a:xfrm>
              <a:off x="5902357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1A543AA1-CBD0-465C-BA2C-D0D2A4BC5471}"/>
                </a:ext>
              </a:extLst>
            </p:cNvPr>
            <p:cNvSpPr/>
            <p:nvPr/>
          </p:nvSpPr>
          <p:spPr>
            <a:xfrm>
              <a:off x="8633275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Conclusion</a:t>
              </a:r>
            </a:p>
          </p:txBody>
        </p: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B2E5744B-7F60-4EAB-BEB9-666492C6BB5E}"/>
                </a:ext>
              </a:extLst>
            </p:cNvPr>
            <p:cNvCxnSpPr>
              <a:cxnSpLocks/>
              <a:stCxn id="12" idx="6"/>
              <a:endCxn id="16" idx="1"/>
            </p:cNvCxnSpPr>
            <p:nvPr/>
          </p:nvCxnSpPr>
          <p:spPr>
            <a:xfrm>
              <a:off x="8224390" y="278885"/>
              <a:ext cx="40888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10665E84-8FCD-4C0F-A0C9-A274891D8BB5}"/>
                </a:ext>
              </a:extLst>
            </p:cNvPr>
            <p:cNvSpPr/>
            <p:nvPr/>
          </p:nvSpPr>
          <p:spPr>
            <a:xfrm>
              <a:off x="1533471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Démonstration</a:t>
              </a:r>
            </a:p>
          </p:txBody>
        </p: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CA73AE6A-8741-41A9-8138-65D00C490C4A}"/>
                </a:ext>
              </a:extLst>
            </p:cNvPr>
            <p:cNvCxnSpPr>
              <a:cxnSpLocks/>
              <a:stCxn id="18" idx="3"/>
              <a:endCxn id="14" idx="1"/>
            </p:cNvCxnSpPr>
            <p:nvPr/>
          </p:nvCxnSpPr>
          <p:spPr>
            <a:xfrm>
              <a:off x="3513471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Graphique 25">
            <a:extLst>
              <a:ext uri="{FF2B5EF4-FFF2-40B4-BE49-F238E27FC236}">
                <a16:creationId xmlns:a16="http://schemas.microsoft.com/office/drawing/2014/main" id="{72FF3F1C-67CA-4817-8D21-CB9D32271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4688" y="1812564"/>
            <a:ext cx="1657007" cy="1710459"/>
          </a:xfrm>
          <a:prstGeom prst="rect">
            <a:avLst/>
          </a:prstGeom>
        </p:spPr>
      </p:pic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6DB267A3-8988-4E6B-A754-5EA396AD9D89}"/>
              </a:ext>
            </a:extLst>
          </p:cNvPr>
          <p:cNvSpPr/>
          <p:nvPr/>
        </p:nvSpPr>
        <p:spPr>
          <a:xfrm>
            <a:off x="5252903" y="1821366"/>
            <a:ext cx="1686194" cy="1710460"/>
          </a:xfrm>
          <a:custGeom>
            <a:avLst/>
            <a:gdLst>
              <a:gd name="connsiteX0" fmla="*/ 610836 w 1686194"/>
              <a:gd name="connsiteY0" fmla="*/ 855229 h 1710460"/>
              <a:gd name="connsiteX1" fmla="*/ 661282 w 1686194"/>
              <a:gd name="connsiteY1" fmla="*/ 855229 h 1710460"/>
              <a:gd name="connsiteX2" fmla="*/ 685579 w 1686194"/>
              <a:gd name="connsiteY2" fmla="*/ 875201 h 1710460"/>
              <a:gd name="connsiteX3" fmla="*/ 728819 w 1686194"/>
              <a:gd name="connsiteY3" fmla="*/ 1126817 h 1710460"/>
              <a:gd name="connsiteX4" fmla="*/ 789355 w 1686194"/>
              <a:gd name="connsiteY4" fmla="*/ 874172 h 1710460"/>
              <a:gd name="connsiteX5" fmla="*/ 813446 w 1686194"/>
              <a:gd name="connsiteY5" fmla="*/ 855434 h 1710460"/>
              <a:gd name="connsiteX6" fmla="*/ 873365 w 1686194"/>
              <a:gd name="connsiteY6" fmla="*/ 855434 h 1710460"/>
              <a:gd name="connsiteX7" fmla="*/ 897455 w 1686194"/>
              <a:gd name="connsiteY7" fmla="*/ 874378 h 1710460"/>
              <a:gd name="connsiteX8" fmla="*/ 958403 w 1686194"/>
              <a:gd name="connsiteY8" fmla="*/ 1140819 h 1710460"/>
              <a:gd name="connsiteX9" fmla="*/ 1002879 w 1686194"/>
              <a:gd name="connsiteY9" fmla="*/ 874789 h 1710460"/>
              <a:gd name="connsiteX10" fmla="*/ 1026558 w 1686194"/>
              <a:gd name="connsiteY10" fmla="*/ 855229 h 1710460"/>
              <a:gd name="connsiteX11" fmla="*/ 1075769 w 1686194"/>
              <a:gd name="connsiteY11" fmla="*/ 855229 h 1710460"/>
              <a:gd name="connsiteX12" fmla="*/ 1099860 w 1686194"/>
              <a:gd name="connsiteY12" fmla="*/ 885497 h 1710460"/>
              <a:gd name="connsiteX13" fmla="*/ 1021616 w 1686194"/>
              <a:gd name="connsiteY13" fmla="*/ 1231417 h 1710460"/>
              <a:gd name="connsiteX14" fmla="*/ 997525 w 1686194"/>
              <a:gd name="connsiteY14" fmla="*/ 1250566 h 1710460"/>
              <a:gd name="connsiteX15" fmla="*/ 919281 w 1686194"/>
              <a:gd name="connsiteY15" fmla="*/ 1250566 h 1710460"/>
              <a:gd name="connsiteX16" fmla="*/ 895396 w 1686194"/>
              <a:gd name="connsiteY16" fmla="*/ 1231829 h 1710460"/>
              <a:gd name="connsiteX17" fmla="*/ 842685 w 1686194"/>
              <a:gd name="connsiteY17" fmla="*/ 1004304 h 1710460"/>
              <a:gd name="connsiteX18" fmla="*/ 841655 w 1686194"/>
              <a:gd name="connsiteY18" fmla="*/ 1004304 h 1710460"/>
              <a:gd name="connsiteX19" fmla="*/ 788944 w 1686194"/>
              <a:gd name="connsiteY19" fmla="*/ 1231829 h 1710460"/>
              <a:gd name="connsiteX20" fmla="*/ 765059 w 1686194"/>
              <a:gd name="connsiteY20" fmla="*/ 1250566 h 1710460"/>
              <a:gd name="connsiteX21" fmla="*/ 688668 w 1686194"/>
              <a:gd name="connsiteY21" fmla="*/ 1250566 h 1710460"/>
              <a:gd name="connsiteX22" fmla="*/ 664577 w 1686194"/>
              <a:gd name="connsiteY22" fmla="*/ 1231211 h 1710460"/>
              <a:gd name="connsiteX23" fmla="*/ 586745 w 1686194"/>
              <a:gd name="connsiteY23" fmla="*/ 885291 h 1710460"/>
              <a:gd name="connsiteX24" fmla="*/ 610836 w 1686194"/>
              <a:gd name="connsiteY24" fmla="*/ 855229 h 1710460"/>
              <a:gd name="connsiteX25" fmla="*/ 974876 w 1686194"/>
              <a:gd name="connsiteY25" fmla="*/ 328112 h 1710460"/>
              <a:gd name="connsiteX26" fmla="*/ 974876 w 1686194"/>
              <a:gd name="connsiteY26" fmla="*/ 591670 h 1710460"/>
              <a:gd name="connsiteX27" fmla="*/ 1238434 w 1686194"/>
              <a:gd name="connsiteY27" fmla="*/ 591670 h 1710460"/>
              <a:gd name="connsiteX28" fmla="*/ 1238434 w 1686194"/>
              <a:gd name="connsiteY28" fmla="*/ 579110 h 1710460"/>
              <a:gd name="connsiteX29" fmla="*/ 1224021 w 1686194"/>
              <a:gd name="connsiteY29" fmla="*/ 544312 h 1710460"/>
              <a:gd name="connsiteX30" fmla="*/ 1022440 w 1686194"/>
              <a:gd name="connsiteY30" fmla="*/ 342525 h 1710460"/>
              <a:gd name="connsiteX31" fmla="*/ 987436 w 1686194"/>
              <a:gd name="connsiteY31" fmla="*/ 328112 h 1710460"/>
              <a:gd name="connsiteX32" fmla="*/ 497176 w 1686194"/>
              <a:gd name="connsiteY32" fmla="*/ 328112 h 1710460"/>
              <a:gd name="connsiteX33" fmla="*/ 447759 w 1686194"/>
              <a:gd name="connsiteY33" fmla="*/ 377529 h 1710460"/>
              <a:gd name="connsiteX34" fmla="*/ 447759 w 1686194"/>
              <a:gd name="connsiteY34" fmla="*/ 1332928 h 1710460"/>
              <a:gd name="connsiteX35" fmla="*/ 497176 w 1686194"/>
              <a:gd name="connsiteY35" fmla="*/ 1382345 h 1710460"/>
              <a:gd name="connsiteX36" fmla="*/ 1189017 w 1686194"/>
              <a:gd name="connsiteY36" fmla="*/ 1382345 h 1710460"/>
              <a:gd name="connsiteX37" fmla="*/ 1238434 w 1686194"/>
              <a:gd name="connsiteY37" fmla="*/ 1332928 h 1710460"/>
              <a:gd name="connsiteX38" fmla="*/ 1238434 w 1686194"/>
              <a:gd name="connsiteY38" fmla="*/ 657560 h 1710460"/>
              <a:gd name="connsiteX39" fmla="*/ 958403 w 1686194"/>
              <a:gd name="connsiteY39" fmla="*/ 657560 h 1710460"/>
              <a:gd name="connsiteX40" fmla="*/ 908986 w 1686194"/>
              <a:gd name="connsiteY40" fmla="*/ 608143 h 1710460"/>
              <a:gd name="connsiteX41" fmla="*/ 908986 w 1686194"/>
              <a:gd name="connsiteY41" fmla="*/ 328112 h 1710460"/>
              <a:gd name="connsiteX42" fmla="*/ 843097 w 1686194"/>
              <a:gd name="connsiteY42" fmla="*/ 0 h 1710460"/>
              <a:gd name="connsiteX43" fmla="*/ 1686194 w 1686194"/>
              <a:gd name="connsiteY43" fmla="*/ 855230 h 1710460"/>
              <a:gd name="connsiteX44" fmla="*/ 843097 w 1686194"/>
              <a:gd name="connsiteY44" fmla="*/ 1710460 h 1710460"/>
              <a:gd name="connsiteX45" fmla="*/ 0 w 1686194"/>
              <a:gd name="connsiteY45" fmla="*/ 855230 h 1710460"/>
              <a:gd name="connsiteX46" fmla="*/ 843097 w 1686194"/>
              <a:gd name="connsiteY46" fmla="*/ 0 h 1710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686194" h="1710460">
                <a:moveTo>
                  <a:pt x="610836" y="855229"/>
                </a:moveTo>
                <a:lnTo>
                  <a:pt x="661282" y="855229"/>
                </a:lnTo>
                <a:cubicBezTo>
                  <a:pt x="673019" y="855229"/>
                  <a:pt x="683314" y="863465"/>
                  <a:pt x="685579" y="875201"/>
                </a:cubicBezTo>
                <a:cubicBezTo>
                  <a:pt x="717700" y="1035807"/>
                  <a:pt x="726966" y="1100667"/>
                  <a:pt x="728819" y="1126817"/>
                </a:cubicBezTo>
                <a:cubicBezTo>
                  <a:pt x="732114" y="1105815"/>
                  <a:pt x="743850" y="1059486"/>
                  <a:pt x="789355" y="874172"/>
                </a:cubicBezTo>
                <a:cubicBezTo>
                  <a:pt x="792032" y="863053"/>
                  <a:pt x="801916" y="855434"/>
                  <a:pt x="813446" y="855434"/>
                </a:cubicBezTo>
                <a:lnTo>
                  <a:pt x="873365" y="855434"/>
                </a:lnTo>
                <a:cubicBezTo>
                  <a:pt x="884895" y="855434"/>
                  <a:pt x="894779" y="863259"/>
                  <a:pt x="897455" y="874378"/>
                </a:cubicBezTo>
                <a:cubicBezTo>
                  <a:pt x="946873" y="1081106"/>
                  <a:pt x="956756" y="1129700"/>
                  <a:pt x="958403" y="1140819"/>
                </a:cubicBezTo>
                <a:cubicBezTo>
                  <a:pt x="957991" y="1117757"/>
                  <a:pt x="953050" y="1104168"/>
                  <a:pt x="1002879" y="874789"/>
                </a:cubicBezTo>
                <a:cubicBezTo>
                  <a:pt x="1004938" y="863259"/>
                  <a:pt x="1015027" y="855229"/>
                  <a:pt x="1026558" y="855229"/>
                </a:cubicBezTo>
                <a:lnTo>
                  <a:pt x="1075769" y="855229"/>
                </a:lnTo>
                <a:cubicBezTo>
                  <a:pt x="1091624" y="855229"/>
                  <a:pt x="1103360" y="869848"/>
                  <a:pt x="1099860" y="885497"/>
                </a:cubicBezTo>
                <a:lnTo>
                  <a:pt x="1021616" y="1231417"/>
                </a:lnTo>
                <a:cubicBezTo>
                  <a:pt x="1019145" y="1242742"/>
                  <a:pt x="1009056" y="1250566"/>
                  <a:pt x="997525" y="1250566"/>
                </a:cubicBezTo>
                <a:lnTo>
                  <a:pt x="919281" y="1250566"/>
                </a:lnTo>
                <a:cubicBezTo>
                  <a:pt x="907957" y="1250566"/>
                  <a:pt x="898073" y="1242742"/>
                  <a:pt x="895396" y="1231829"/>
                </a:cubicBezTo>
                <a:cubicBezTo>
                  <a:pt x="842273" y="1018717"/>
                  <a:pt x="852568" y="1064634"/>
                  <a:pt x="842685" y="1004304"/>
                </a:cubicBezTo>
                <a:lnTo>
                  <a:pt x="841655" y="1004304"/>
                </a:lnTo>
                <a:cubicBezTo>
                  <a:pt x="839390" y="1033748"/>
                  <a:pt x="836713" y="1040131"/>
                  <a:pt x="788944" y="1231829"/>
                </a:cubicBezTo>
                <a:cubicBezTo>
                  <a:pt x="786267" y="1242742"/>
                  <a:pt x="776383" y="1250566"/>
                  <a:pt x="765059" y="1250566"/>
                </a:cubicBezTo>
                <a:lnTo>
                  <a:pt x="688668" y="1250566"/>
                </a:lnTo>
                <a:cubicBezTo>
                  <a:pt x="677137" y="1250566"/>
                  <a:pt x="667048" y="1242536"/>
                  <a:pt x="664577" y="1231211"/>
                </a:cubicBezTo>
                <a:lnTo>
                  <a:pt x="586745" y="885291"/>
                </a:lnTo>
                <a:cubicBezTo>
                  <a:pt x="583244" y="869848"/>
                  <a:pt x="594981" y="855229"/>
                  <a:pt x="610836" y="855229"/>
                </a:cubicBezTo>
                <a:close/>
                <a:moveTo>
                  <a:pt x="974876" y="328112"/>
                </a:moveTo>
                <a:lnTo>
                  <a:pt x="974876" y="591670"/>
                </a:lnTo>
                <a:lnTo>
                  <a:pt x="1238434" y="591670"/>
                </a:lnTo>
                <a:lnTo>
                  <a:pt x="1238434" y="579110"/>
                </a:lnTo>
                <a:cubicBezTo>
                  <a:pt x="1238434" y="566138"/>
                  <a:pt x="1233286" y="553578"/>
                  <a:pt x="1224021" y="544312"/>
                </a:cubicBezTo>
                <a:lnTo>
                  <a:pt x="1022440" y="342525"/>
                </a:lnTo>
                <a:cubicBezTo>
                  <a:pt x="1013174" y="333260"/>
                  <a:pt x="1000614" y="328112"/>
                  <a:pt x="987436" y="328112"/>
                </a:cubicBezTo>
                <a:close/>
                <a:moveTo>
                  <a:pt x="497176" y="328112"/>
                </a:moveTo>
                <a:cubicBezTo>
                  <a:pt x="469791" y="328112"/>
                  <a:pt x="447759" y="350144"/>
                  <a:pt x="447759" y="377529"/>
                </a:cubicBezTo>
                <a:lnTo>
                  <a:pt x="447759" y="1332928"/>
                </a:lnTo>
                <a:cubicBezTo>
                  <a:pt x="447759" y="1360313"/>
                  <a:pt x="469791" y="1382345"/>
                  <a:pt x="497176" y="1382345"/>
                </a:cubicBezTo>
                <a:lnTo>
                  <a:pt x="1189017" y="1382345"/>
                </a:lnTo>
                <a:cubicBezTo>
                  <a:pt x="1216402" y="1382345"/>
                  <a:pt x="1238434" y="1360313"/>
                  <a:pt x="1238434" y="1332928"/>
                </a:cubicBezTo>
                <a:lnTo>
                  <a:pt x="1238434" y="657560"/>
                </a:lnTo>
                <a:lnTo>
                  <a:pt x="958403" y="657560"/>
                </a:lnTo>
                <a:cubicBezTo>
                  <a:pt x="931224" y="657560"/>
                  <a:pt x="908986" y="635322"/>
                  <a:pt x="908986" y="608143"/>
                </a:cubicBezTo>
                <a:lnTo>
                  <a:pt x="908986" y="328112"/>
                </a:lnTo>
                <a:close/>
                <a:moveTo>
                  <a:pt x="843097" y="0"/>
                </a:moveTo>
                <a:cubicBezTo>
                  <a:pt x="1308727" y="0"/>
                  <a:pt x="1686194" y="382900"/>
                  <a:pt x="1686194" y="855230"/>
                </a:cubicBezTo>
                <a:cubicBezTo>
                  <a:pt x="1686194" y="1327560"/>
                  <a:pt x="1308727" y="1710460"/>
                  <a:pt x="843097" y="1710460"/>
                </a:cubicBezTo>
                <a:cubicBezTo>
                  <a:pt x="377467" y="1710460"/>
                  <a:pt x="0" y="1327560"/>
                  <a:pt x="0" y="855230"/>
                </a:cubicBezTo>
                <a:cubicBezTo>
                  <a:pt x="0" y="382900"/>
                  <a:pt x="377467" y="0"/>
                  <a:pt x="843097" y="0"/>
                </a:cubicBezTo>
                <a:close/>
              </a:path>
            </a:pathLst>
          </a:custGeom>
          <a:solidFill>
            <a:srgbClr val="2F2E41"/>
          </a:solidFill>
          <a:ln w="2059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2" name="Forme libre : forme 31">
            <a:extLst>
              <a:ext uri="{FF2B5EF4-FFF2-40B4-BE49-F238E27FC236}">
                <a16:creationId xmlns:a16="http://schemas.microsoft.com/office/drawing/2014/main" id="{9BD0028E-C24E-431F-B559-98498BBFE519}"/>
              </a:ext>
            </a:extLst>
          </p:cNvPr>
          <p:cNvSpPr/>
          <p:nvPr/>
        </p:nvSpPr>
        <p:spPr>
          <a:xfrm>
            <a:off x="9329603" y="1826582"/>
            <a:ext cx="1686194" cy="1686194"/>
          </a:xfrm>
          <a:custGeom>
            <a:avLst/>
            <a:gdLst>
              <a:gd name="connsiteX0" fmla="*/ 671996 w 1686194"/>
              <a:gd name="connsiteY0" fmla="*/ 776534 h 1686194"/>
              <a:gd name="connsiteX1" fmla="*/ 744610 w 1686194"/>
              <a:gd name="connsiteY1" fmla="*/ 776534 h 1686194"/>
              <a:gd name="connsiteX2" fmla="*/ 766727 w 1686194"/>
              <a:gd name="connsiteY2" fmla="*/ 789680 h 1686194"/>
              <a:gd name="connsiteX3" fmla="*/ 843097 w 1686194"/>
              <a:gd name="connsiteY3" fmla="*/ 932611 h 1686194"/>
              <a:gd name="connsiteX4" fmla="*/ 919466 w 1686194"/>
              <a:gd name="connsiteY4" fmla="*/ 789680 h 1686194"/>
              <a:gd name="connsiteX5" fmla="*/ 941583 w 1686194"/>
              <a:gd name="connsiteY5" fmla="*/ 776534 h 1686194"/>
              <a:gd name="connsiteX6" fmla="*/ 1014197 w 1686194"/>
              <a:gd name="connsiteY6" fmla="*/ 776534 h 1686194"/>
              <a:gd name="connsiteX7" fmla="*/ 1035271 w 1686194"/>
              <a:gd name="connsiteY7" fmla="*/ 814928 h 1686194"/>
              <a:gd name="connsiteX8" fmla="*/ 909867 w 1686194"/>
              <a:gd name="connsiteY8" fmla="*/ 1010023 h 1686194"/>
              <a:gd name="connsiteX9" fmla="*/ 1035271 w 1686194"/>
              <a:gd name="connsiteY9" fmla="*/ 1205119 h 1686194"/>
              <a:gd name="connsiteX10" fmla="*/ 1014197 w 1686194"/>
              <a:gd name="connsiteY10" fmla="*/ 1243721 h 1686194"/>
              <a:gd name="connsiteX11" fmla="*/ 941375 w 1686194"/>
              <a:gd name="connsiteY11" fmla="*/ 1243721 h 1686194"/>
              <a:gd name="connsiteX12" fmla="*/ 919257 w 1686194"/>
              <a:gd name="connsiteY12" fmla="*/ 1230575 h 1686194"/>
              <a:gd name="connsiteX13" fmla="*/ 843097 w 1686194"/>
              <a:gd name="connsiteY13" fmla="*/ 1087227 h 1686194"/>
              <a:gd name="connsiteX14" fmla="*/ 766727 w 1686194"/>
              <a:gd name="connsiteY14" fmla="*/ 1230784 h 1686194"/>
              <a:gd name="connsiteX15" fmla="*/ 744818 w 1686194"/>
              <a:gd name="connsiteY15" fmla="*/ 1243929 h 1686194"/>
              <a:gd name="connsiteX16" fmla="*/ 671996 w 1686194"/>
              <a:gd name="connsiteY16" fmla="*/ 1243929 h 1686194"/>
              <a:gd name="connsiteX17" fmla="*/ 650922 w 1686194"/>
              <a:gd name="connsiteY17" fmla="*/ 1205328 h 1686194"/>
              <a:gd name="connsiteX18" fmla="*/ 776743 w 1686194"/>
              <a:gd name="connsiteY18" fmla="*/ 1010232 h 1686194"/>
              <a:gd name="connsiteX19" fmla="*/ 650922 w 1686194"/>
              <a:gd name="connsiteY19" fmla="*/ 815136 h 1686194"/>
              <a:gd name="connsiteX20" fmla="*/ 671996 w 1686194"/>
              <a:gd name="connsiteY20" fmla="*/ 776534 h 1686194"/>
              <a:gd name="connsiteX21" fmla="*/ 976638 w 1686194"/>
              <a:gd name="connsiteY21" fmla="*/ 308931 h 1686194"/>
              <a:gd name="connsiteX22" fmla="*/ 976638 w 1686194"/>
              <a:gd name="connsiteY22" fmla="*/ 576014 h 1686194"/>
              <a:gd name="connsiteX23" fmla="*/ 1243721 w 1686194"/>
              <a:gd name="connsiteY23" fmla="*/ 576014 h 1686194"/>
              <a:gd name="connsiteX24" fmla="*/ 1243721 w 1686194"/>
              <a:gd name="connsiteY24" fmla="*/ 563286 h 1686194"/>
              <a:gd name="connsiteX25" fmla="*/ 1229115 w 1686194"/>
              <a:gd name="connsiteY25" fmla="*/ 528022 h 1686194"/>
              <a:gd name="connsiteX26" fmla="*/ 1024838 w 1686194"/>
              <a:gd name="connsiteY26" fmla="*/ 323537 h 1686194"/>
              <a:gd name="connsiteX27" fmla="*/ 989366 w 1686194"/>
              <a:gd name="connsiteY27" fmla="*/ 308931 h 1686194"/>
              <a:gd name="connsiteX28" fmla="*/ 492550 w 1686194"/>
              <a:gd name="connsiteY28" fmla="*/ 308931 h 1686194"/>
              <a:gd name="connsiteX29" fmla="*/ 442472 w 1686194"/>
              <a:gd name="connsiteY29" fmla="*/ 359009 h 1686194"/>
              <a:gd name="connsiteX30" fmla="*/ 442472 w 1686194"/>
              <a:gd name="connsiteY30" fmla="*/ 1327184 h 1686194"/>
              <a:gd name="connsiteX31" fmla="*/ 492550 w 1686194"/>
              <a:gd name="connsiteY31" fmla="*/ 1377262 h 1686194"/>
              <a:gd name="connsiteX32" fmla="*/ 1193643 w 1686194"/>
              <a:gd name="connsiteY32" fmla="*/ 1377262 h 1686194"/>
              <a:gd name="connsiteX33" fmla="*/ 1243721 w 1686194"/>
              <a:gd name="connsiteY33" fmla="*/ 1327184 h 1686194"/>
              <a:gd name="connsiteX34" fmla="*/ 1243721 w 1686194"/>
              <a:gd name="connsiteY34" fmla="*/ 642784 h 1686194"/>
              <a:gd name="connsiteX35" fmla="*/ 959945 w 1686194"/>
              <a:gd name="connsiteY35" fmla="*/ 642784 h 1686194"/>
              <a:gd name="connsiteX36" fmla="*/ 909867 w 1686194"/>
              <a:gd name="connsiteY36" fmla="*/ 592706 h 1686194"/>
              <a:gd name="connsiteX37" fmla="*/ 909867 w 1686194"/>
              <a:gd name="connsiteY37" fmla="*/ 308931 h 1686194"/>
              <a:gd name="connsiteX38" fmla="*/ 843097 w 1686194"/>
              <a:gd name="connsiteY38" fmla="*/ 0 h 1686194"/>
              <a:gd name="connsiteX39" fmla="*/ 1686194 w 1686194"/>
              <a:gd name="connsiteY39" fmla="*/ 843097 h 1686194"/>
              <a:gd name="connsiteX40" fmla="*/ 843097 w 1686194"/>
              <a:gd name="connsiteY40" fmla="*/ 1686194 h 1686194"/>
              <a:gd name="connsiteX41" fmla="*/ 0 w 1686194"/>
              <a:gd name="connsiteY41" fmla="*/ 843097 h 1686194"/>
              <a:gd name="connsiteX42" fmla="*/ 843097 w 1686194"/>
              <a:gd name="connsiteY42" fmla="*/ 0 h 1686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686194" h="1686194">
                <a:moveTo>
                  <a:pt x="671996" y="776534"/>
                </a:moveTo>
                <a:lnTo>
                  <a:pt x="744610" y="776534"/>
                </a:lnTo>
                <a:cubicBezTo>
                  <a:pt x="753791" y="776534"/>
                  <a:pt x="762346" y="781542"/>
                  <a:pt x="766727" y="789680"/>
                </a:cubicBezTo>
                <a:cubicBezTo>
                  <a:pt x="821187" y="891505"/>
                  <a:pt x="808459" y="859789"/>
                  <a:pt x="843097" y="932611"/>
                </a:cubicBezTo>
                <a:cubicBezTo>
                  <a:pt x="843097" y="932611"/>
                  <a:pt x="855825" y="908198"/>
                  <a:pt x="919466" y="789680"/>
                </a:cubicBezTo>
                <a:cubicBezTo>
                  <a:pt x="923847" y="781542"/>
                  <a:pt x="932402" y="776534"/>
                  <a:pt x="941583" y="776534"/>
                </a:cubicBezTo>
                <a:lnTo>
                  <a:pt x="1014197" y="776534"/>
                </a:lnTo>
                <a:cubicBezTo>
                  <a:pt x="1034019" y="776326"/>
                  <a:pt x="1045913" y="798235"/>
                  <a:pt x="1035271" y="814928"/>
                </a:cubicBezTo>
                <a:lnTo>
                  <a:pt x="909867" y="1010023"/>
                </a:lnTo>
                <a:lnTo>
                  <a:pt x="1035271" y="1205119"/>
                </a:lnTo>
                <a:cubicBezTo>
                  <a:pt x="1045913" y="1221812"/>
                  <a:pt x="1034019" y="1243721"/>
                  <a:pt x="1014197" y="1243721"/>
                </a:cubicBezTo>
                <a:lnTo>
                  <a:pt x="941375" y="1243721"/>
                </a:lnTo>
                <a:cubicBezTo>
                  <a:pt x="932194" y="1243721"/>
                  <a:pt x="923639" y="1238713"/>
                  <a:pt x="919257" y="1230575"/>
                </a:cubicBezTo>
                <a:cubicBezTo>
                  <a:pt x="878360" y="1155041"/>
                  <a:pt x="843097" y="1087227"/>
                  <a:pt x="843097" y="1087227"/>
                </a:cubicBezTo>
                <a:cubicBezTo>
                  <a:pt x="829742" y="1118108"/>
                  <a:pt x="822231" y="1128959"/>
                  <a:pt x="766727" y="1230784"/>
                </a:cubicBezTo>
                <a:cubicBezTo>
                  <a:pt x="762346" y="1238922"/>
                  <a:pt x="753999" y="1243929"/>
                  <a:pt x="744818" y="1243929"/>
                </a:cubicBezTo>
                <a:lnTo>
                  <a:pt x="671996" y="1243929"/>
                </a:lnTo>
                <a:cubicBezTo>
                  <a:pt x="652174" y="1243929"/>
                  <a:pt x="640280" y="1222020"/>
                  <a:pt x="650922" y="1205328"/>
                </a:cubicBezTo>
                <a:lnTo>
                  <a:pt x="776743" y="1010232"/>
                </a:lnTo>
                <a:lnTo>
                  <a:pt x="650922" y="815136"/>
                </a:lnTo>
                <a:cubicBezTo>
                  <a:pt x="640072" y="798444"/>
                  <a:pt x="652174" y="776534"/>
                  <a:pt x="671996" y="776534"/>
                </a:cubicBezTo>
                <a:close/>
                <a:moveTo>
                  <a:pt x="976638" y="308931"/>
                </a:moveTo>
                <a:lnTo>
                  <a:pt x="976638" y="576014"/>
                </a:lnTo>
                <a:lnTo>
                  <a:pt x="1243721" y="576014"/>
                </a:lnTo>
                <a:lnTo>
                  <a:pt x="1243721" y="563286"/>
                </a:lnTo>
                <a:cubicBezTo>
                  <a:pt x="1243721" y="550140"/>
                  <a:pt x="1238505" y="537412"/>
                  <a:pt x="1229115" y="528022"/>
                </a:cubicBezTo>
                <a:lnTo>
                  <a:pt x="1024838" y="323537"/>
                </a:lnTo>
                <a:cubicBezTo>
                  <a:pt x="1015449" y="314147"/>
                  <a:pt x="1002720" y="308931"/>
                  <a:pt x="989366" y="308931"/>
                </a:cubicBezTo>
                <a:close/>
                <a:moveTo>
                  <a:pt x="492550" y="308931"/>
                </a:moveTo>
                <a:cubicBezTo>
                  <a:pt x="464798" y="308931"/>
                  <a:pt x="442472" y="331257"/>
                  <a:pt x="442472" y="359009"/>
                </a:cubicBezTo>
                <a:lnTo>
                  <a:pt x="442472" y="1327184"/>
                </a:lnTo>
                <a:cubicBezTo>
                  <a:pt x="442472" y="1354936"/>
                  <a:pt x="464798" y="1377262"/>
                  <a:pt x="492550" y="1377262"/>
                </a:cubicBezTo>
                <a:lnTo>
                  <a:pt x="1193643" y="1377262"/>
                </a:lnTo>
                <a:cubicBezTo>
                  <a:pt x="1221395" y="1377262"/>
                  <a:pt x="1243721" y="1354936"/>
                  <a:pt x="1243721" y="1327184"/>
                </a:cubicBezTo>
                <a:lnTo>
                  <a:pt x="1243721" y="642784"/>
                </a:lnTo>
                <a:lnTo>
                  <a:pt x="959945" y="642784"/>
                </a:lnTo>
                <a:cubicBezTo>
                  <a:pt x="932402" y="642784"/>
                  <a:pt x="909867" y="620249"/>
                  <a:pt x="909867" y="592706"/>
                </a:cubicBezTo>
                <a:lnTo>
                  <a:pt x="909867" y="308931"/>
                </a:lnTo>
                <a:close/>
                <a:moveTo>
                  <a:pt x="843097" y="0"/>
                </a:moveTo>
                <a:cubicBezTo>
                  <a:pt x="1308727" y="0"/>
                  <a:pt x="1686194" y="377467"/>
                  <a:pt x="1686194" y="843097"/>
                </a:cubicBezTo>
                <a:cubicBezTo>
                  <a:pt x="1686194" y="1308727"/>
                  <a:pt x="1308727" y="1686194"/>
                  <a:pt x="843097" y="1686194"/>
                </a:cubicBezTo>
                <a:cubicBezTo>
                  <a:pt x="377467" y="1686194"/>
                  <a:pt x="0" y="1308727"/>
                  <a:pt x="0" y="843097"/>
                </a:cubicBezTo>
                <a:cubicBezTo>
                  <a:pt x="0" y="377467"/>
                  <a:pt x="377467" y="0"/>
                  <a:pt x="843097" y="0"/>
                </a:cubicBezTo>
                <a:close/>
              </a:path>
            </a:pathLst>
          </a:custGeom>
          <a:solidFill>
            <a:srgbClr val="2F2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pic>
        <p:nvPicPr>
          <p:cNvPr id="3" name="Image 5">
            <a:extLst>
              <a:ext uri="{FF2B5EF4-FFF2-40B4-BE49-F238E27FC236}">
                <a16:creationId xmlns:a16="http://schemas.microsoft.com/office/drawing/2014/main" id="{38D244FD-638B-48E3-879E-DD4034BA42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5251" y="3728979"/>
            <a:ext cx="2563098" cy="2160000"/>
          </a:xfrm>
          <a:prstGeom prst="rect">
            <a:avLst/>
          </a:prstGeom>
        </p:spPr>
      </p:pic>
      <p:pic>
        <p:nvPicPr>
          <p:cNvPr id="22" name="Image 22">
            <a:extLst>
              <a:ext uri="{FF2B5EF4-FFF2-40B4-BE49-F238E27FC236}">
                <a16:creationId xmlns:a16="http://schemas.microsoft.com/office/drawing/2014/main" id="{4BC4820B-F235-451B-9F27-8D2CC59F69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3925" y="3728979"/>
            <a:ext cx="3096146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86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3B244E-5A97-4F94-9F40-8DF6174B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/>
              <a:t>Gestion de projet : </a:t>
            </a:r>
            <a:r>
              <a:rPr lang="fr-FR" sz="3200" b="0"/>
              <a:t>Organisation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81ECC1-3D68-4FAF-ACC0-932CA2D6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Un projet de :  Hugo Demenez , Brieuc Dandoy, Guillaume Gulli &amp; Mohamed Amine Bennouna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9835CB-0EE6-4108-A4DD-AEC0DACC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7</a:t>
            </a:fld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1146890-8E66-47A6-8CED-3BA372404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Réunion teams et planning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F48DBC65-AC87-4693-A887-8185A9ED2BCE}"/>
              </a:ext>
            </a:extLst>
          </p:cNvPr>
          <p:cNvGrpSpPr/>
          <p:nvPr/>
        </p:nvGrpSpPr>
        <p:grpSpPr>
          <a:xfrm>
            <a:off x="1533471" y="96322"/>
            <a:ext cx="9079804" cy="365125"/>
            <a:chOff x="1533471" y="96322"/>
            <a:chExt cx="9079804" cy="365125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9811796B-AF36-4F04-B7DF-2C3640AA05E1}"/>
                </a:ext>
              </a:extLst>
            </p:cNvPr>
            <p:cNvSpPr/>
            <p:nvPr/>
          </p:nvSpPr>
          <p:spPr>
            <a:xfrm>
              <a:off x="6311243" y="96322"/>
              <a:ext cx="365125" cy="365125"/>
            </a:xfrm>
            <a:prstGeom prst="ellipse">
              <a:avLst/>
            </a:prstGeom>
            <a:solidFill>
              <a:srgbClr val="007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1AF3B7D0-3124-4E73-B51D-1745F0C07BAD}"/>
                </a:ext>
              </a:extLst>
            </p:cNvPr>
            <p:cNvSpPr/>
            <p:nvPr/>
          </p:nvSpPr>
          <p:spPr>
            <a:xfrm>
              <a:off x="7085254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7767AC0F-4913-4822-AC66-EF2C31EF5767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6676368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2D7663D9-571C-4795-AA1A-C9FDF48E7B83}"/>
                </a:ext>
              </a:extLst>
            </p:cNvPr>
            <p:cNvSpPr/>
            <p:nvPr/>
          </p:nvSpPr>
          <p:spPr>
            <a:xfrm>
              <a:off x="7859265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</a:p>
          </p:txBody>
        </p: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E5EFE6BB-7BB9-44D9-A488-167589BEB252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7450379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014A81C8-653C-401A-8686-74DD3781CEC0}"/>
                </a:ext>
              </a:extLst>
            </p:cNvPr>
            <p:cNvSpPr/>
            <p:nvPr/>
          </p:nvSpPr>
          <p:spPr>
            <a:xfrm>
              <a:off x="3922357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Introduction</a:t>
              </a:r>
            </a:p>
          </p:txBody>
        </p: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9A0446B4-5466-4566-98C9-D5FCC27642B2}"/>
                </a:ext>
              </a:extLst>
            </p:cNvPr>
            <p:cNvCxnSpPr>
              <a:cxnSpLocks/>
              <a:stCxn id="13" idx="3"/>
              <a:endCxn id="8" idx="2"/>
            </p:cNvCxnSpPr>
            <p:nvPr/>
          </p:nvCxnSpPr>
          <p:spPr>
            <a:xfrm>
              <a:off x="5902357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6D24EF76-70F8-4EBA-8E02-D3BAB87300D9}"/>
                </a:ext>
              </a:extLst>
            </p:cNvPr>
            <p:cNvSpPr/>
            <p:nvPr/>
          </p:nvSpPr>
          <p:spPr>
            <a:xfrm>
              <a:off x="8633275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Conclusion</a:t>
              </a: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CAC69DF0-BF5E-4A9A-B3B7-747EC7FF9D3E}"/>
                </a:ext>
              </a:extLst>
            </p:cNvPr>
            <p:cNvCxnSpPr>
              <a:cxnSpLocks/>
              <a:stCxn id="11" idx="6"/>
              <a:endCxn id="15" idx="1"/>
            </p:cNvCxnSpPr>
            <p:nvPr/>
          </p:nvCxnSpPr>
          <p:spPr>
            <a:xfrm>
              <a:off x="8224390" y="278885"/>
              <a:ext cx="40888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09EC7B7D-2AE4-4F83-8299-A18BC4888268}"/>
                </a:ext>
              </a:extLst>
            </p:cNvPr>
            <p:cNvSpPr/>
            <p:nvPr/>
          </p:nvSpPr>
          <p:spPr>
            <a:xfrm>
              <a:off x="1533471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Démonstration</a:t>
              </a:r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5E2118AA-3D2B-4230-BB37-ABCFB458739A}"/>
                </a:ext>
              </a:extLst>
            </p:cNvPr>
            <p:cNvCxnSpPr>
              <a:cxnSpLocks/>
              <a:stCxn id="17" idx="3"/>
              <a:endCxn id="13" idx="1"/>
            </p:cNvCxnSpPr>
            <p:nvPr/>
          </p:nvCxnSpPr>
          <p:spPr>
            <a:xfrm>
              <a:off x="3513471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BE3ECD8E-A1B4-4ABE-BE68-A48A0536792B}"/>
              </a:ext>
            </a:extLst>
          </p:cNvPr>
          <p:cNvGrpSpPr/>
          <p:nvPr/>
        </p:nvGrpSpPr>
        <p:grpSpPr>
          <a:xfrm>
            <a:off x="7171340" y="2840825"/>
            <a:ext cx="3699703" cy="2320938"/>
            <a:chOff x="7450379" y="2547257"/>
            <a:chExt cx="3699703" cy="2320938"/>
          </a:xfrm>
        </p:grpSpPr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C2195310-7DC8-42D6-B443-1BB8265D2276}"/>
                </a:ext>
              </a:extLst>
            </p:cNvPr>
            <p:cNvSpPr/>
            <p:nvPr/>
          </p:nvSpPr>
          <p:spPr>
            <a:xfrm>
              <a:off x="7450379" y="2547257"/>
              <a:ext cx="3699703" cy="232093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EF440A4E-37C5-4788-86C8-92A5FA63C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0379" y="2721914"/>
              <a:ext cx="3620796" cy="2036698"/>
            </a:xfrm>
            <a:prstGeom prst="rect">
              <a:avLst/>
            </a:prstGeom>
          </p:spPr>
        </p:pic>
      </p:grpSp>
      <p:pic>
        <p:nvPicPr>
          <p:cNvPr id="24" name="Graphique 23">
            <a:extLst>
              <a:ext uri="{FF2B5EF4-FFF2-40B4-BE49-F238E27FC236}">
                <a16:creationId xmlns:a16="http://schemas.microsoft.com/office/drawing/2014/main" id="{E93C3919-2D87-4620-A746-039357BB2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20957" y="2456932"/>
            <a:ext cx="4385028" cy="308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4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3B244E-5A97-4F94-9F40-8DF6174B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/>
              <a:t>Gestion de projet : </a:t>
            </a:r>
            <a:r>
              <a:rPr lang="fr-FR" sz="3200" b="0"/>
              <a:t>Les Tests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81ECC1-3D68-4FAF-ACC0-932CA2D6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Un projet de :  Hugo Demenez , Brieuc Dandoy, Guillaume Gulli &amp; Mohamed Amine Bennouna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9835CB-0EE6-4108-A4DD-AEC0DACC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8</a:t>
            </a:fld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1146890-8E66-47A6-8CED-3BA372404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FR" dirty="0">
              <a:latin typeface="Poppins"/>
            </a:endParaRPr>
          </a:p>
          <a:p>
            <a:endParaRPr lang="fr-FR" dirty="0"/>
          </a:p>
          <a:p>
            <a:endParaRPr lang="fr-FR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34F755C9-7689-4096-84A4-FA9B0669629D}"/>
              </a:ext>
            </a:extLst>
          </p:cNvPr>
          <p:cNvGrpSpPr/>
          <p:nvPr/>
        </p:nvGrpSpPr>
        <p:grpSpPr>
          <a:xfrm>
            <a:off x="1533471" y="96322"/>
            <a:ext cx="9079804" cy="365125"/>
            <a:chOff x="1533471" y="96322"/>
            <a:chExt cx="9079804" cy="365125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C0C9D16A-0C97-4F42-BC9D-640DB4693B19}"/>
                </a:ext>
              </a:extLst>
            </p:cNvPr>
            <p:cNvSpPr/>
            <p:nvPr/>
          </p:nvSpPr>
          <p:spPr>
            <a:xfrm>
              <a:off x="6311243" y="96322"/>
              <a:ext cx="365125" cy="365125"/>
            </a:xfrm>
            <a:prstGeom prst="ellipse">
              <a:avLst/>
            </a:prstGeom>
            <a:solidFill>
              <a:srgbClr val="007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54CDCD58-AEF2-4E8F-87F9-800B1B4F7D66}"/>
                </a:ext>
              </a:extLst>
            </p:cNvPr>
            <p:cNvSpPr/>
            <p:nvPr/>
          </p:nvSpPr>
          <p:spPr>
            <a:xfrm>
              <a:off x="7085254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4FA4074B-7081-424B-A9AD-124D65810C86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6676368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8812B84-B9B9-4FFF-A067-EDD0354F24AE}"/>
                </a:ext>
              </a:extLst>
            </p:cNvPr>
            <p:cNvSpPr/>
            <p:nvPr/>
          </p:nvSpPr>
          <p:spPr>
            <a:xfrm>
              <a:off x="7859265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</a:p>
          </p:txBody>
        </p: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873135C-D3BF-4220-A300-58789CB1F465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7450379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E5BF5B8E-7337-42A2-AD1B-30165EED9E6D}"/>
                </a:ext>
              </a:extLst>
            </p:cNvPr>
            <p:cNvSpPr/>
            <p:nvPr/>
          </p:nvSpPr>
          <p:spPr>
            <a:xfrm>
              <a:off x="3922357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Introduction</a:t>
              </a:r>
            </a:p>
          </p:txBody>
        </p: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8BDBD1CE-1FB8-41E5-82C7-5E9836050B41}"/>
                </a:ext>
              </a:extLst>
            </p:cNvPr>
            <p:cNvCxnSpPr>
              <a:cxnSpLocks/>
              <a:stCxn id="13" idx="3"/>
              <a:endCxn id="8" idx="2"/>
            </p:cNvCxnSpPr>
            <p:nvPr/>
          </p:nvCxnSpPr>
          <p:spPr>
            <a:xfrm>
              <a:off x="5902357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B97AFFFD-CFF1-4B21-8DB3-8DEAB87C65E1}"/>
                </a:ext>
              </a:extLst>
            </p:cNvPr>
            <p:cNvSpPr/>
            <p:nvPr/>
          </p:nvSpPr>
          <p:spPr>
            <a:xfrm>
              <a:off x="8633275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Conclusion</a:t>
              </a: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0512760E-563F-4277-9D45-C7E665CDB5B8}"/>
                </a:ext>
              </a:extLst>
            </p:cNvPr>
            <p:cNvCxnSpPr>
              <a:cxnSpLocks/>
              <a:stCxn id="11" idx="6"/>
              <a:endCxn id="15" idx="1"/>
            </p:cNvCxnSpPr>
            <p:nvPr/>
          </p:nvCxnSpPr>
          <p:spPr>
            <a:xfrm>
              <a:off x="8224390" y="278885"/>
              <a:ext cx="40888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5A0552F7-021D-4FC7-9DD6-F54BAFFF2744}"/>
                </a:ext>
              </a:extLst>
            </p:cNvPr>
            <p:cNvSpPr/>
            <p:nvPr/>
          </p:nvSpPr>
          <p:spPr>
            <a:xfrm>
              <a:off x="1533471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Démonstration</a:t>
              </a:r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5E0DE3FB-A02C-4C9F-9789-4A15E977BD94}"/>
                </a:ext>
              </a:extLst>
            </p:cNvPr>
            <p:cNvCxnSpPr>
              <a:cxnSpLocks/>
              <a:stCxn id="17" idx="3"/>
              <a:endCxn id="13" idx="1"/>
            </p:cNvCxnSpPr>
            <p:nvPr/>
          </p:nvCxnSpPr>
          <p:spPr>
            <a:xfrm>
              <a:off x="3513471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5AE3380D-EDF9-4D82-97CD-9920C5A5BE79}"/>
              </a:ext>
            </a:extLst>
          </p:cNvPr>
          <p:cNvGrpSpPr/>
          <p:nvPr/>
        </p:nvGrpSpPr>
        <p:grpSpPr>
          <a:xfrm>
            <a:off x="1152261" y="1896672"/>
            <a:ext cx="720000" cy="3958410"/>
            <a:chOff x="925574" y="1483180"/>
            <a:chExt cx="720000" cy="3958410"/>
          </a:xfrm>
        </p:grpSpPr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0A223137-2A90-418F-82CA-48A3CED12439}"/>
                </a:ext>
              </a:extLst>
            </p:cNvPr>
            <p:cNvCxnSpPr>
              <a:cxnSpLocks/>
              <a:stCxn id="34" idx="2"/>
              <a:endCxn id="36" idx="0"/>
            </p:cNvCxnSpPr>
            <p:nvPr/>
          </p:nvCxnSpPr>
          <p:spPr>
            <a:xfrm>
              <a:off x="1285574" y="3282025"/>
              <a:ext cx="0" cy="359269"/>
            </a:xfrm>
            <a:prstGeom prst="straightConnector1">
              <a:avLst/>
            </a:prstGeom>
            <a:ln w="38100">
              <a:solidFill>
                <a:srgbClr val="2F2E4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3FE1C7F1-6004-48E2-B11E-95A4ADF97B8E}"/>
                </a:ext>
              </a:extLst>
            </p:cNvPr>
            <p:cNvCxnSpPr>
              <a:cxnSpLocks/>
              <a:stCxn id="20" idx="2"/>
              <a:endCxn id="34" idx="0"/>
            </p:cNvCxnSpPr>
            <p:nvPr/>
          </p:nvCxnSpPr>
          <p:spPr>
            <a:xfrm>
              <a:off x="1285574" y="2203180"/>
              <a:ext cx="0" cy="358845"/>
            </a:xfrm>
            <a:prstGeom prst="straightConnector1">
              <a:avLst/>
            </a:prstGeom>
            <a:ln w="38100">
              <a:solidFill>
                <a:srgbClr val="2F2E4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0B282B73-38C3-497B-93E3-0C3946DD4991}"/>
                </a:ext>
              </a:extLst>
            </p:cNvPr>
            <p:cNvCxnSpPr>
              <a:cxnSpLocks/>
              <a:stCxn id="36" idx="2"/>
              <a:endCxn id="22" idx="0"/>
            </p:cNvCxnSpPr>
            <p:nvPr/>
          </p:nvCxnSpPr>
          <p:spPr>
            <a:xfrm>
              <a:off x="1285574" y="4361294"/>
              <a:ext cx="0" cy="360296"/>
            </a:xfrm>
            <a:prstGeom prst="straightConnector1">
              <a:avLst/>
            </a:prstGeom>
            <a:ln w="38100">
              <a:solidFill>
                <a:srgbClr val="2F2E4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Graphique 19" descr="Programmeur avec un remplissage uni">
              <a:extLst>
                <a:ext uri="{FF2B5EF4-FFF2-40B4-BE49-F238E27FC236}">
                  <a16:creationId xmlns:a16="http://schemas.microsoft.com/office/drawing/2014/main" id="{16800DD9-879B-4696-AB77-C861B6C9E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5574" y="1483180"/>
              <a:ext cx="720000" cy="720000"/>
            </a:xfrm>
            <a:prstGeom prst="rect">
              <a:avLst/>
            </a:prstGeom>
          </p:spPr>
        </p:pic>
        <p:pic>
          <p:nvPicPr>
            <p:cNvPr id="22" name="Graphique 21" descr="Internet avec un remplissage uni">
              <a:extLst>
                <a:ext uri="{FF2B5EF4-FFF2-40B4-BE49-F238E27FC236}">
                  <a16:creationId xmlns:a16="http://schemas.microsoft.com/office/drawing/2014/main" id="{41456A8C-86AD-4EB0-B0C9-BBB9C084B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5574" y="4721590"/>
              <a:ext cx="720000" cy="720000"/>
            </a:xfrm>
            <a:prstGeom prst="rect">
              <a:avLst/>
            </a:prstGeom>
          </p:spPr>
        </p:pic>
        <p:pic>
          <p:nvPicPr>
            <p:cNvPr id="34" name="Graphique 33" descr="Conception web avec un remplissage uni">
              <a:extLst>
                <a:ext uri="{FF2B5EF4-FFF2-40B4-BE49-F238E27FC236}">
                  <a16:creationId xmlns:a16="http://schemas.microsoft.com/office/drawing/2014/main" id="{3665850E-0639-4984-B411-69BB09F79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25574" y="2562025"/>
              <a:ext cx="720000" cy="720000"/>
            </a:xfrm>
            <a:prstGeom prst="rect">
              <a:avLst/>
            </a:prstGeom>
          </p:spPr>
        </p:pic>
        <p:pic>
          <p:nvPicPr>
            <p:cNvPr id="36" name="Graphique 35" descr="Presse-papiers mixte avec un remplissage uni">
              <a:extLst>
                <a:ext uri="{FF2B5EF4-FFF2-40B4-BE49-F238E27FC236}">
                  <a16:creationId xmlns:a16="http://schemas.microsoft.com/office/drawing/2014/main" id="{D16FA18D-DF31-44AC-864D-B50545A4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25574" y="3641294"/>
              <a:ext cx="720000" cy="720000"/>
            </a:xfrm>
            <a:prstGeom prst="rect">
              <a:avLst/>
            </a:prstGeom>
          </p:spPr>
        </p:pic>
      </p:grp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7C238EA0-0C94-4D18-8286-491DC7EB0CAB}"/>
              </a:ext>
            </a:extLst>
          </p:cNvPr>
          <p:cNvGrpSpPr/>
          <p:nvPr/>
        </p:nvGrpSpPr>
        <p:grpSpPr>
          <a:xfrm>
            <a:off x="3197811" y="2684867"/>
            <a:ext cx="7365999" cy="2632854"/>
            <a:chOff x="2413000" y="1862324"/>
            <a:chExt cx="7365999" cy="2632854"/>
          </a:xfrm>
        </p:grpSpPr>
        <p:sp>
          <p:nvSpPr>
            <p:cNvPr id="40" name="Rectangle : coins arrondis 39">
              <a:extLst>
                <a:ext uri="{FF2B5EF4-FFF2-40B4-BE49-F238E27FC236}">
                  <a16:creationId xmlns:a16="http://schemas.microsoft.com/office/drawing/2014/main" id="{8BBE3C71-1594-443C-A2C2-E591760F3C0F}"/>
                </a:ext>
              </a:extLst>
            </p:cNvPr>
            <p:cNvSpPr/>
            <p:nvPr/>
          </p:nvSpPr>
          <p:spPr>
            <a:xfrm>
              <a:off x="2413000" y="1862324"/>
              <a:ext cx="7365999" cy="263285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2F2E4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grpSp>
          <p:nvGrpSpPr>
            <p:cNvPr id="94" name="Groupe 93">
              <a:extLst>
                <a:ext uri="{FF2B5EF4-FFF2-40B4-BE49-F238E27FC236}">
                  <a16:creationId xmlns:a16="http://schemas.microsoft.com/office/drawing/2014/main" id="{7D44C112-EF4B-45BD-8A20-D61F3E3E53CB}"/>
                </a:ext>
              </a:extLst>
            </p:cNvPr>
            <p:cNvGrpSpPr/>
            <p:nvPr/>
          </p:nvGrpSpPr>
          <p:grpSpPr>
            <a:xfrm>
              <a:off x="2881256" y="2550743"/>
              <a:ext cx="6429488" cy="1751379"/>
              <a:chOff x="2796715" y="2370131"/>
              <a:chExt cx="6429488" cy="1751379"/>
            </a:xfrm>
          </p:grpSpPr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E0F04979-04D4-4FD6-855A-80F1B7E30EA5}"/>
                  </a:ext>
                </a:extLst>
              </p:cNvPr>
              <p:cNvGrpSpPr/>
              <p:nvPr/>
            </p:nvGrpSpPr>
            <p:grpSpPr>
              <a:xfrm>
                <a:off x="2796715" y="2370131"/>
                <a:ext cx="1221598" cy="1710000"/>
                <a:chOff x="4874402" y="2215655"/>
                <a:chExt cx="1221598" cy="1710000"/>
              </a:xfrm>
            </p:grpSpPr>
            <p:sp>
              <p:nvSpPr>
                <p:cNvPr id="54" name="Rectangle : coins arrondis 53">
                  <a:extLst>
                    <a:ext uri="{FF2B5EF4-FFF2-40B4-BE49-F238E27FC236}">
                      <a16:creationId xmlns:a16="http://schemas.microsoft.com/office/drawing/2014/main" id="{9093E621-32AF-45F7-9D9C-495205B653EA}"/>
                    </a:ext>
                  </a:extLst>
                </p:cNvPr>
                <p:cNvSpPr/>
                <p:nvPr/>
              </p:nvSpPr>
              <p:spPr>
                <a:xfrm>
                  <a:off x="4874402" y="2215655"/>
                  <a:ext cx="1219289" cy="171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2F2E41"/>
                    </a:solidFill>
                    <a:latin typeface="Poppins" panose="00000500000000000000" pitchFamily="2" charset="0"/>
                    <a:cs typeface="Poppins" panose="00000500000000000000" pitchFamily="2" charset="0"/>
                  </a:endParaRPr>
                </a:p>
              </p:txBody>
            </p:sp>
            <p:grpSp>
              <p:nvGrpSpPr>
                <p:cNvPr id="81" name="Groupe 80">
                  <a:extLst>
                    <a:ext uri="{FF2B5EF4-FFF2-40B4-BE49-F238E27FC236}">
                      <a16:creationId xmlns:a16="http://schemas.microsoft.com/office/drawing/2014/main" id="{15B289EF-64E6-40A9-A9C2-93E4AF6B01CB}"/>
                    </a:ext>
                  </a:extLst>
                </p:cNvPr>
                <p:cNvGrpSpPr/>
                <p:nvPr/>
              </p:nvGrpSpPr>
              <p:grpSpPr>
                <a:xfrm>
                  <a:off x="5175392" y="2442352"/>
                  <a:ext cx="637155" cy="624125"/>
                  <a:chOff x="5007185" y="2233494"/>
                  <a:chExt cx="967804" cy="948012"/>
                </a:xfrm>
              </p:grpSpPr>
              <p:pic>
                <p:nvPicPr>
                  <p:cNvPr id="51" name="Graphique 50" descr="Coche avec un remplissage uni">
                    <a:extLst>
                      <a:ext uri="{FF2B5EF4-FFF2-40B4-BE49-F238E27FC236}">
                        <a16:creationId xmlns:a16="http://schemas.microsoft.com/office/drawing/2014/main" id="{593FFE95-281C-488D-BFD1-2DC655C69A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76522" y="2233494"/>
                    <a:ext cx="798467" cy="798467"/>
                  </a:xfrm>
                  <a:prstGeom prst="rect">
                    <a:avLst/>
                  </a:prstGeom>
                </p:spPr>
              </p:pic>
              <p:sp>
                <p:nvSpPr>
                  <p:cNvPr id="52" name="Ellipse 51">
                    <a:extLst>
                      <a:ext uri="{FF2B5EF4-FFF2-40B4-BE49-F238E27FC236}">
                        <a16:creationId xmlns:a16="http://schemas.microsoft.com/office/drawing/2014/main" id="{3663B44F-901A-4675-90BE-E11486307948}"/>
                      </a:ext>
                    </a:extLst>
                  </p:cNvPr>
                  <p:cNvSpPr/>
                  <p:nvPr/>
                </p:nvSpPr>
                <p:spPr>
                  <a:xfrm>
                    <a:off x="5007185" y="2247087"/>
                    <a:ext cx="934418" cy="934419"/>
                  </a:xfrm>
                  <a:prstGeom prst="ellipse">
                    <a:avLst/>
                  </a:prstGeom>
                  <a:noFill/>
                  <a:ln w="76200">
                    <a:solidFill>
                      <a:srgbClr val="00727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7E231B7-A6FE-48CD-AA47-11C8F6680429}"/>
                    </a:ext>
                  </a:extLst>
                </p:cNvPr>
                <p:cNvSpPr txBox="1"/>
                <p:nvPr/>
              </p:nvSpPr>
              <p:spPr>
                <a:xfrm>
                  <a:off x="4874402" y="3249196"/>
                  <a:ext cx="122159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dirty="0">
                      <a:latin typeface="Poppins" panose="00000500000000000000" pitchFamily="2" charset="0"/>
                      <a:cs typeface="Poppins" panose="00000500000000000000" pitchFamily="2" charset="0"/>
                    </a:rPr>
                    <a:t>Détection Anticipée</a:t>
                  </a:r>
                </a:p>
              </p:txBody>
            </p:sp>
          </p:grpSp>
          <p:grpSp>
            <p:nvGrpSpPr>
              <p:cNvPr id="90" name="Groupe 89">
                <a:extLst>
                  <a:ext uri="{FF2B5EF4-FFF2-40B4-BE49-F238E27FC236}">
                    <a16:creationId xmlns:a16="http://schemas.microsoft.com/office/drawing/2014/main" id="{15F3E21E-FD7D-4AC5-8AB2-CD90C788015F}"/>
                  </a:ext>
                </a:extLst>
              </p:cNvPr>
              <p:cNvGrpSpPr/>
              <p:nvPr/>
            </p:nvGrpSpPr>
            <p:grpSpPr>
              <a:xfrm>
                <a:off x="4533174" y="2398173"/>
                <a:ext cx="1213037" cy="1710000"/>
                <a:chOff x="6414790" y="2208326"/>
                <a:chExt cx="1213037" cy="1710000"/>
              </a:xfrm>
            </p:grpSpPr>
            <p:sp>
              <p:nvSpPr>
                <p:cNvPr id="56" name="Rectangle : coins arrondis 55">
                  <a:extLst>
                    <a:ext uri="{FF2B5EF4-FFF2-40B4-BE49-F238E27FC236}">
                      <a16:creationId xmlns:a16="http://schemas.microsoft.com/office/drawing/2014/main" id="{5FA723B5-5150-488B-BEEC-13842D921545}"/>
                    </a:ext>
                  </a:extLst>
                </p:cNvPr>
                <p:cNvSpPr/>
                <p:nvPr/>
              </p:nvSpPr>
              <p:spPr>
                <a:xfrm>
                  <a:off x="6414790" y="2208326"/>
                  <a:ext cx="1213037" cy="171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2F2E41"/>
                    </a:solidFill>
                    <a:latin typeface="Poppins" panose="00000500000000000000" pitchFamily="2" charset="0"/>
                    <a:cs typeface="Poppins" panose="00000500000000000000" pitchFamily="2" charset="0"/>
                  </a:endParaRPr>
                </a:p>
              </p:txBody>
            </p:sp>
            <p:grpSp>
              <p:nvGrpSpPr>
                <p:cNvPr id="89" name="Groupe 88">
                  <a:extLst>
                    <a:ext uri="{FF2B5EF4-FFF2-40B4-BE49-F238E27FC236}">
                      <a16:creationId xmlns:a16="http://schemas.microsoft.com/office/drawing/2014/main" id="{20661B31-07F4-44D6-8EDA-3182E884CEBF}"/>
                    </a:ext>
                  </a:extLst>
                </p:cNvPr>
                <p:cNvGrpSpPr/>
                <p:nvPr/>
              </p:nvGrpSpPr>
              <p:grpSpPr>
                <a:xfrm>
                  <a:off x="6538655" y="2277041"/>
                  <a:ext cx="980167" cy="909343"/>
                  <a:chOff x="6527506" y="2250576"/>
                  <a:chExt cx="980167" cy="909343"/>
                </a:xfrm>
              </p:grpSpPr>
              <p:grpSp>
                <p:nvGrpSpPr>
                  <p:cNvPr id="74" name="Groupe 73">
                    <a:extLst>
                      <a:ext uri="{FF2B5EF4-FFF2-40B4-BE49-F238E27FC236}">
                        <a16:creationId xmlns:a16="http://schemas.microsoft.com/office/drawing/2014/main" id="{84B2D089-4F37-4452-B195-EF111827E190}"/>
                      </a:ext>
                    </a:extLst>
                  </p:cNvPr>
                  <p:cNvGrpSpPr/>
                  <p:nvPr/>
                </p:nvGrpSpPr>
                <p:grpSpPr>
                  <a:xfrm>
                    <a:off x="6527506" y="2250576"/>
                    <a:ext cx="980167" cy="909343"/>
                    <a:chOff x="6620807" y="2250577"/>
                    <a:chExt cx="980167" cy="909343"/>
                  </a:xfrm>
                </p:grpSpPr>
                <p:pic>
                  <p:nvPicPr>
                    <p:cNvPr id="57" name="Graphique 56" descr="Dollar avec un remplissage uni">
                      <a:extLst>
                        <a:ext uri="{FF2B5EF4-FFF2-40B4-BE49-F238E27FC236}">
                          <a16:creationId xmlns:a16="http://schemas.microsoft.com/office/drawing/2014/main" id="{FA284B0F-1B84-461F-8EF7-AAA8E4D5F0C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620807" y="2250577"/>
                      <a:ext cx="980167" cy="909343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60" name="Connecteur droit 59">
                      <a:extLst>
                        <a:ext uri="{FF2B5EF4-FFF2-40B4-BE49-F238E27FC236}">
                          <a16:creationId xmlns:a16="http://schemas.microsoft.com/office/drawing/2014/main" id="{A72F1315-4D0F-4750-A032-D78C9337180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6934630" y="3022249"/>
                      <a:ext cx="187411" cy="120035"/>
                    </a:xfrm>
                    <a:prstGeom prst="line">
                      <a:avLst/>
                    </a:prstGeom>
                    <a:ln w="38100">
                      <a:solidFill>
                        <a:srgbClr val="00727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Connecteur droit 62">
                      <a:extLst>
                        <a:ext uri="{FF2B5EF4-FFF2-40B4-BE49-F238E27FC236}">
                          <a16:creationId xmlns:a16="http://schemas.microsoft.com/office/drawing/2014/main" id="{D300F7A4-8BA4-48BB-94A9-738B4EDAED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101042" y="3022249"/>
                      <a:ext cx="187411" cy="120035"/>
                    </a:xfrm>
                    <a:prstGeom prst="line">
                      <a:avLst/>
                    </a:prstGeom>
                    <a:ln w="38100">
                      <a:solidFill>
                        <a:srgbClr val="00727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6" name="Connecteur droit 75">
                    <a:extLst>
                      <a:ext uri="{FF2B5EF4-FFF2-40B4-BE49-F238E27FC236}">
                        <a16:creationId xmlns:a16="http://schemas.microsoft.com/office/drawing/2014/main" id="{4B5A1DEA-9200-469B-81D0-2A26E8368E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017589" y="2859898"/>
                    <a:ext cx="2" cy="266944"/>
                  </a:xfrm>
                  <a:prstGeom prst="line">
                    <a:avLst/>
                  </a:prstGeom>
                  <a:ln w="57150">
                    <a:solidFill>
                      <a:srgbClr val="00727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87FBCA08-EB4F-4825-BEA1-3F50A952635B}"/>
                    </a:ext>
                  </a:extLst>
                </p:cNvPr>
                <p:cNvSpPr txBox="1"/>
                <p:nvPr/>
              </p:nvSpPr>
              <p:spPr>
                <a:xfrm>
                  <a:off x="6427343" y="3246286"/>
                  <a:ext cx="12004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dirty="0">
                      <a:latin typeface="Poppins" panose="00000500000000000000" pitchFamily="2" charset="0"/>
                      <a:cs typeface="Poppins" panose="00000500000000000000" pitchFamily="2" charset="0"/>
                    </a:rPr>
                    <a:t>Coûts</a:t>
                  </a:r>
                </a:p>
                <a:p>
                  <a:pPr algn="ctr"/>
                  <a:r>
                    <a:rPr lang="fr-FR" sz="1400" dirty="0">
                      <a:latin typeface="Poppins" panose="00000500000000000000" pitchFamily="2" charset="0"/>
                      <a:cs typeface="Poppins" panose="00000500000000000000" pitchFamily="2" charset="0"/>
                    </a:rPr>
                    <a:t>Réduits</a:t>
                  </a:r>
                </a:p>
              </p:txBody>
            </p:sp>
          </p:grpSp>
          <p:grpSp>
            <p:nvGrpSpPr>
              <p:cNvPr id="91" name="Groupe 90">
                <a:extLst>
                  <a:ext uri="{FF2B5EF4-FFF2-40B4-BE49-F238E27FC236}">
                    <a16:creationId xmlns:a16="http://schemas.microsoft.com/office/drawing/2014/main" id="{BD24A904-6487-4C8B-952B-A74F815A0197}"/>
                  </a:ext>
                </a:extLst>
              </p:cNvPr>
              <p:cNvGrpSpPr/>
              <p:nvPr/>
            </p:nvGrpSpPr>
            <p:grpSpPr>
              <a:xfrm>
                <a:off x="6261072" y="2398173"/>
                <a:ext cx="1230981" cy="1710000"/>
                <a:chOff x="7949304" y="2224194"/>
                <a:chExt cx="1230981" cy="1710000"/>
              </a:xfrm>
            </p:grpSpPr>
            <p:sp>
              <p:nvSpPr>
                <p:cNvPr id="67" name="Rectangle : coins arrondis 66">
                  <a:extLst>
                    <a:ext uri="{FF2B5EF4-FFF2-40B4-BE49-F238E27FC236}">
                      <a16:creationId xmlns:a16="http://schemas.microsoft.com/office/drawing/2014/main" id="{C8CA5D95-494C-4A24-8A27-0C1C07D4C0CB}"/>
                    </a:ext>
                  </a:extLst>
                </p:cNvPr>
                <p:cNvSpPr/>
                <p:nvPr/>
              </p:nvSpPr>
              <p:spPr>
                <a:xfrm>
                  <a:off x="7949304" y="2224194"/>
                  <a:ext cx="1219289" cy="171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2F2E41"/>
                    </a:solidFill>
                    <a:latin typeface="Poppins" panose="00000500000000000000" pitchFamily="2" charset="0"/>
                    <a:cs typeface="Poppins" panose="00000500000000000000" pitchFamily="2" charset="0"/>
                  </a:endParaRPr>
                </a:p>
              </p:txBody>
            </p:sp>
            <p:pic>
              <p:nvPicPr>
                <p:cNvPr id="47" name="Graphique 46" descr="Chronomètre 66% contour">
                  <a:extLst>
                    <a:ext uri="{FF2B5EF4-FFF2-40B4-BE49-F238E27FC236}">
                      <a16:creationId xmlns:a16="http://schemas.microsoft.com/office/drawing/2014/main" id="{38005E55-D7B5-422F-B575-77EF0BF022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01748" y="2302125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04939267-7BC6-407D-8D66-681C73EB8CAA}"/>
                    </a:ext>
                  </a:extLst>
                </p:cNvPr>
                <p:cNvSpPr txBox="1"/>
                <p:nvPr/>
              </p:nvSpPr>
              <p:spPr>
                <a:xfrm>
                  <a:off x="7960996" y="3249196"/>
                  <a:ext cx="121928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dirty="0">
                      <a:latin typeface="Poppins" panose="00000500000000000000" pitchFamily="2" charset="0"/>
                      <a:cs typeface="Poppins" panose="00000500000000000000" pitchFamily="2" charset="0"/>
                    </a:rPr>
                    <a:t>Temps</a:t>
                  </a:r>
                </a:p>
                <a:p>
                  <a:pPr algn="ctr"/>
                  <a:r>
                    <a:rPr lang="fr-FR" sz="1400" dirty="0">
                      <a:latin typeface="Poppins" panose="00000500000000000000" pitchFamily="2" charset="0"/>
                      <a:cs typeface="Poppins" panose="00000500000000000000" pitchFamily="2" charset="0"/>
                    </a:rPr>
                    <a:t>Gagné</a:t>
                  </a:r>
                </a:p>
              </p:txBody>
            </p:sp>
          </p:grpSp>
          <p:grpSp>
            <p:nvGrpSpPr>
              <p:cNvPr id="92" name="Groupe 91">
                <a:extLst>
                  <a:ext uri="{FF2B5EF4-FFF2-40B4-BE49-F238E27FC236}">
                    <a16:creationId xmlns:a16="http://schemas.microsoft.com/office/drawing/2014/main" id="{55DEF633-E486-4FDF-B785-FE1B1C2B5402}"/>
                  </a:ext>
                </a:extLst>
              </p:cNvPr>
              <p:cNvGrpSpPr/>
              <p:nvPr/>
            </p:nvGrpSpPr>
            <p:grpSpPr>
              <a:xfrm>
                <a:off x="8006914" y="2411510"/>
                <a:ext cx="1219289" cy="1710000"/>
                <a:chOff x="9490923" y="2224194"/>
                <a:chExt cx="1219289" cy="1710000"/>
              </a:xfrm>
            </p:grpSpPr>
            <p:sp>
              <p:nvSpPr>
                <p:cNvPr id="71" name="Rectangle : coins arrondis 70">
                  <a:extLst>
                    <a:ext uri="{FF2B5EF4-FFF2-40B4-BE49-F238E27FC236}">
                      <a16:creationId xmlns:a16="http://schemas.microsoft.com/office/drawing/2014/main" id="{79CBF873-8362-46AD-8291-2C8902B31615}"/>
                    </a:ext>
                  </a:extLst>
                </p:cNvPr>
                <p:cNvSpPr/>
                <p:nvPr/>
              </p:nvSpPr>
              <p:spPr>
                <a:xfrm>
                  <a:off x="9497175" y="2224194"/>
                  <a:ext cx="1213037" cy="171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2F2E41"/>
                    </a:solidFill>
                    <a:latin typeface="Poppins" panose="00000500000000000000" pitchFamily="2" charset="0"/>
                    <a:cs typeface="Poppins" panose="00000500000000000000" pitchFamily="2" charset="0"/>
                  </a:endParaRPr>
                </a:p>
              </p:txBody>
            </p:sp>
            <p:pic>
              <p:nvPicPr>
                <p:cNvPr id="45" name="Graphique 44" descr="Envoyer avec un remplissage uni">
                  <a:extLst>
                    <a:ext uri="{FF2B5EF4-FFF2-40B4-BE49-F238E27FC236}">
                      <a16:creationId xmlns:a16="http://schemas.microsoft.com/office/drawing/2014/main" id="{09ACA1E6-195C-4AA2-9398-8FCEB1B121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29881" y="2323451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B308A942-F24A-4DF8-83D6-B819521403D3}"/>
                    </a:ext>
                  </a:extLst>
                </p:cNvPr>
                <p:cNvSpPr txBox="1"/>
                <p:nvPr/>
              </p:nvSpPr>
              <p:spPr>
                <a:xfrm>
                  <a:off x="9490923" y="3241601"/>
                  <a:ext cx="121928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dirty="0">
                      <a:latin typeface="Poppins" panose="00000500000000000000" pitchFamily="2" charset="0"/>
                      <a:cs typeface="Poppins" panose="00000500000000000000" pitchFamily="2" charset="0"/>
                    </a:rPr>
                    <a:t>Distribution</a:t>
                  </a:r>
                </a:p>
                <a:p>
                  <a:pPr algn="ctr"/>
                  <a:r>
                    <a:rPr lang="fr-FR" sz="1400" dirty="0">
                      <a:latin typeface="Poppins" panose="00000500000000000000" pitchFamily="2" charset="0"/>
                      <a:cs typeface="Poppins" panose="00000500000000000000" pitchFamily="2" charset="0"/>
                    </a:rPr>
                    <a:t>En douceur</a:t>
                  </a:r>
                </a:p>
              </p:txBody>
            </p:sp>
          </p:grpSp>
        </p:grpSp>
        <p:sp>
          <p:nvSpPr>
            <p:cNvPr id="95" name="ZoneTexte 94">
              <a:extLst>
                <a:ext uri="{FF2B5EF4-FFF2-40B4-BE49-F238E27FC236}">
                  <a16:creationId xmlns:a16="http://schemas.microsoft.com/office/drawing/2014/main" id="{B6C4C23E-25B6-470F-8ECC-81CC34EF1875}"/>
                </a:ext>
              </a:extLst>
            </p:cNvPr>
            <p:cNvSpPr txBox="1"/>
            <p:nvPr/>
          </p:nvSpPr>
          <p:spPr>
            <a:xfrm>
              <a:off x="4022251" y="2000887"/>
              <a:ext cx="4169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latin typeface="Poppins" panose="00000500000000000000" pitchFamily="2" charset="0"/>
                  <a:cs typeface="Poppins" panose="00000500000000000000" pitchFamily="2" charset="0"/>
                </a:rPr>
                <a:t>Shift </a:t>
              </a:r>
              <a:r>
                <a:rPr lang="fr-FR" b="1" dirty="0" err="1">
                  <a:latin typeface="Poppins" panose="00000500000000000000" pitchFamily="2" charset="0"/>
                  <a:cs typeface="Poppins" panose="00000500000000000000" pitchFamily="2" charset="0"/>
                </a:rPr>
                <a:t>Left</a:t>
              </a:r>
              <a:endParaRPr lang="fr-FR" b="1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254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1A57CA-D00E-4510-B3FB-3649C5DE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7" y="722533"/>
            <a:ext cx="6096004" cy="1101603"/>
          </a:xfrm>
        </p:spPr>
        <p:txBody>
          <a:bodyPr>
            <a:normAutofit/>
          </a:bodyPr>
          <a:lstStyle/>
          <a:p>
            <a:pPr algn="ctr"/>
            <a:r>
              <a:rPr lang="fr-FR"/>
              <a:t>Choix techniques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7546FD0-3463-42F1-B59A-856CB303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Un projet de :  Hugo Demenez , Brieuc Dandoy, Guillaume Gulli &amp; Mohamed Amine Bennouna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108097-3ADA-42E8-B7E2-C352107C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F8E7-E950-430D-880A-090F6311A6B2}" type="slidenum">
              <a:rPr lang="fr-FR" smtClean="0"/>
              <a:t>9</a:t>
            </a:fld>
            <a:endParaRPr lang="fr-FR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1198C2C1-27B6-4552-836B-E6F0D1CB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5364" y="2290243"/>
            <a:ext cx="5841269" cy="3600000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292CB3CC-0E6A-4D5A-B2C8-E39D40C74BAC}"/>
              </a:ext>
            </a:extLst>
          </p:cNvPr>
          <p:cNvGrpSpPr/>
          <p:nvPr/>
        </p:nvGrpSpPr>
        <p:grpSpPr>
          <a:xfrm>
            <a:off x="1533471" y="96322"/>
            <a:ext cx="9079804" cy="365125"/>
            <a:chOff x="1533471" y="96322"/>
            <a:chExt cx="9079804" cy="365125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99677DC-A089-4010-A020-EAFA941431CD}"/>
                </a:ext>
              </a:extLst>
            </p:cNvPr>
            <p:cNvSpPr/>
            <p:nvPr/>
          </p:nvSpPr>
          <p:spPr>
            <a:xfrm>
              <a:off x="6311243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F4498F9E-A551-4CD8-A206-ED7E4F72B228}"/>
                </a:ext>
              </a:extLst>
            </p:cNvPr>
            <p:cNvSpPr/>
            <p:nvPr/>
          </p:nvSpPr>
          <p:spPr>
            <a:xfrm>
              <a:off x="7085254" y="96322"/>
              <a:ext cx="365125" cy="365125"/>
            </a:xfrm>
            <a:prstGeom prst="ellipse">
              <a:avLst/>
            </a:prstGeom>
            <a:solidFill>
              <a:srgbClr val="007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</a:p>
          </p:txBody>
        </p: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73969AE2-F1BF-43B9-9ED5-57B23433869C}"/>
                </a:ext>
              </a:extLst>
            </p:cNvPr>
            <p:cNvCxnSpPr>
              <a:stCxn id="12" idx="6"/>
              <a:endCxn id="13" idx="2"/>
            </p:cNvCxnSpPr>
            <p:nvPr/>
          </p:nvCxnSpPr>
          <p:spPr>
            <a:xfrm>
              <a:off x="6676368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D9CB9FDF-579B-4D73-AA68-0522CA0B7BCF}"/>
                </a:ext>
              </a:extLst>
            </p:cNvPr>
            <p:cNvSpPr/>
            <p:nvPr/>
          </p:nvSpPr>
          <p:spPr>
            <a:xfrm>
              <a:off x="7859265" y="96322"/>
              <a:ext cx="365125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1859A81E-5F7C-4B90-9AB9-6855567BF74E}"/>
                </a:ext>
              </a:extLst>
            </p:cNvPr>
            <p:cNvCxnSpPr>
              <a:cxnSpLocks/>
              <a:stCxn id="13" idx="6"/>
              <a:endCxn id="15" idx="2"/>
            </p:cNvCxnSpPr>
            <p:nvPr/>
          </p:nvCxnSpPr>
          <p:spPr>
            <a:xfrm>
              <a:off x="7450379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8205B082-65BC-42BA-9F2E-AAEB9E4CFFFE}"/>
                </a:ext>
              </a:extLst>
            </p:cNvPr>
            <p:cNvSpPr/>
            <p:nvPr/>
          </p:nvSpPr>
          <p:spPr>
            <a:xfrm>
              <a:off x="3922357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Introduction</a:t>
              </a:r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266B8F18-A9CF-4043-8227-816BD03EB6FC}"/>
                </a:ext>
              </a:extLst>
            </p:cNvPr>
            <p:cNvCxnSpPr>
              <a:cxnSpLocks/>
              <a:stCxn id="17" idx="3"/>
              <a:endCxn id="12" idx="2"/>
            </p:cNvCxnSpPr>
            <p:nvPr/>
          </p:nvCxnSpPr>
          <p:spPr>
            <a:xfrm>
              <a:off x="5902357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1DDDA329-0702-4939-913D-9F8D50A62FBF}"/>
                </a:ext>
              </a:extLst>
            </p:cNvPr>
            <p:cNvSpPr/>
            <p:nvPr/>
          </p:nvSpPr>
          <p:spPr>
            <a:xfrm>
              <a:off x="8633275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Conclusion</a:t>
              </a:r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92EA7520-A6D6-43B3-B39E-F17BDA85C829}"/>
                </a:ext>
              </a:extLst>
            </p:cNvPr>
            <p:cNvCxnSpPr>
              <a:cxnSpLocks/>
              <a:stCxn id="15" idx="6"/>
              <a:endCxn id="19" idx="1"/>
            </p:cNvCxnSpPr>
            <p:nvPr/>
          </p:nvCxnSpPr>
          <p:spPr>
            <a:xfrm>
              <a:off x="8224390" y="278885"/>
              <a:ext cx="40888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D2553278-4489-42D7-8A9C-E42292680F1A}"/>
                </a:ext>
              </a:extLst>
            </p:cNvPr>
            <p:cNvSpPr/>
            <p:nvPr/>
          </p:nvSpPr>
          <p:spPr>
            <a:xfrm>
              <a:off x="1533471" y="96322"/>
              <a:ext cx="1980000" cy="3651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rgbClr val="007274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Démonstration</a:t>
              </a:r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A1AE2450-0770-4F37-AA9B-582F75A715DB}"/>
                </a:ext>
              </a:extLst>
            </p:cNvPr>
            <p:cNvCxnSpPr>
              <a:cxnSpLocks/>
              <a:stCxn id="21" idx="3"/>
              <a:endCxn id="17" idx="1"/>
            </p:cNvCxnSpPr>
            <p:nvPr/>
          </p:nvCxnSpPr>
          <p:spPr>
            <a:xfrm>
              <a:off x="3513471" y="278885"/>
              <a:ext cx="4088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169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Personnalisé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AA8FF"/>
      </a:accent1>
      <a:accent2>
        <a:srgbClr val="EC9AC2"/>
      </a:accent2>
      <a:accent3>
        <a:srgbClr val="A5A5A5"/>
      </a:accent3>
      <a:accent4>
        <a:srgbClr val="FDD3BA"/>
      </a:accent4>
      <a:accent5>
        <a:srgbClr val="5B9BD5"/>
      </a:accent5>
      <a:accent6>
        <a:srgbClr val="995CFF"/>
      </a:accent6>
      <a:hlink>
        <a:srgbClr val="0563C1"/>
      </a:hlink>
      <a:folHlink>
        <a:srgbClr val="7E30D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698</Words>
  <Application>Microsoft Office PowerPoint</Application>
  <PresentationFormat>Grand écran</PresentationFormat>
  <Paragraphs>265</Paragraphs>
  <Slides>20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Calibri</vt:lpstr>
      <vt:lpstr>Poppins</vt:lpstr>
      <vt:lpstr>Thème Office</vt:lpstr>
      <vt:lpstr>ISEN INFO</vt:lpstr>
      <vt:lpstr>Introduction </vt:lpstr>
      <vt:lpstr>Sommaire</vt:lpstr>
      <vt:lpstr>Gestion de projet</vt:lpstr>
      <vt:lpstr>Gestion de projet : Les méthodes utilisées</vt:lpstr>
      <vt:lpstr>Gestion de projet : Les outils mis en place </vt:lpstr>
      <vt:lpstr>Gestion de projet : Organisation</vt:lpstr>
      <vt:lpstr>Gestion de projet : Les Tests</vt:lpstr>
      <vt:lpstr>Choix techniques</vt:lpstr>
      <vt:lpstr>Choix techniques : Structuration de la donnée</vt:lpstr>
      <vt:lpstr>Choix techniques : Architecture logicielle</vt:lpstr>
      <vt:lpstr>Choix techniques : Langage de programmation</vt:lpstr>
      <vt:lpstr>Choix techniques : Systèmes d’exploitation</vt:lpstr>
      <vt:lpstr>Résultat obtenu</vt:lpstr>
      <vt:lpstr>Résultat obtenu: Difficultés rencontrées</vt:lpstr>
      <vt:lpstr>Résultat obtenu: Utilisabilité de la solution</vt:lpstr>
      <vt:lpstr>Résultat obtenu: Utilisabilité de la solution</vt:lpstr>
      <vt:lpstr>Résultat obtenu: Valeur ajoutée</vt:lpstr>
      <vt:lpstr>Conclusion</vt:lpstr>
      <vt:lpstr>Ouverture : La suite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DEMENEZ</dc:creator>
  <cp:lastModifiedBy>Hugo DEMENEZ</cp:lastModifiedBy>
  <cp:revision>1</cp:revision>
  <dcterms:created xsi:type="dcterms:W3CDTF">2021-06-16T15:13:14Z</dcterms:created>
  <dcterms:modified xsi:type="dcterms:W3CDTF">2021-06-28T08:41:11Z</dcterms:modified>
</cp:coreProperties>
</file>