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210CDE-3FD8-47E4-980A-E490C1EBC1E8}" v="37" dt="2020-04-24T21:09:01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" userId="ea3b8808-58fe-4fde-bf79-dea1702d2ab3" providerId="ADAL" clId="{3EE0D0C2-0E2F-4AFC-B886-F8EB215B7BBD}"/>
    <pc:docChg chg="undo redo custSel addSld delSld modSld">
      <pc:chgData name="Hugo" userId="ea3b8808-58fe-4fde-bf79-dea1702d2ab3" providerId="ADAL" clId="{3EE0D0C2-0E2F-4AFC-B886-F8EB215B7BBD}" dt="2020-02-11T13:26:10.849" v="191"/>
      <pc:docMkLst>
        <pc:docMk/>
      </pc:docMkLst>
      <pc:sldChg chg="modSp">
        <pc:chgData name="Hugo" userId="ea3b8808-58fe-4fde-bf79-dea1702d2ab3" providerId="ADAL" clId="{3EE0D0C2-0E2F-4AFC-B886-F8EB215B7BBD}" dt="2020-02-11T13:18:49.660" v="11" actId="20577"/>
        <pc:sldMkLst>
          <pc:docMk/>
          <pc:sldMk cId="1300950052" sldId="256"/>
        </pc:sldMkLst>
        <pc:spChg chg="mod">
          <ac:chgData name="Hugo" userId="ea3b8808-58fe-4fde-bf79-dea1702d2ab3" providerId="ADAL" clId="{3EE0D0C2-0E2F-4AFC-B886-F8EB215B7BBD}" dt="2020-02-11T13:18:49.660" v="11" actId="20577"/>
          <ac:spMkLst>
            <pc:docMk/>
            <pc:sldMk cId="1300950052" sldId="256"/>
            <ac:spMk id="2" creationId="{3143D889-4F7D-41FD-93D4-9F5B7C0110F0}"/>
          </ac:spMkLst>
        </pc:spChg>
      </pc:sldChg>
      <pc:sldChg chg="modSp add">
        <pc:chgData name="Hugo" userId="ea3b8808-58fe-4fde-bf79-dea1702d2ab3" providerId="ADAL" clId="{3EE0D0C2-0E2F-4AFC-B886-F8EB215B7BBD}" dt="2020-02-11T13:25:38.170" v="190" actId="20577"/>
        <pc:sldMkLst>
          <pc:docMk/>
          <pc:sldMk cId="2626842338" sldId="257"/>
        </pc:sldMkLst>
        <pc:spChg chg="mod">
          <ac:chgData name="Hugo" userId="ea3b8808-58fe-4fde-bf79-dea1702d2ab3" providerId="ADAL" clId="{3EE0D0C2-0E2F-4AFC-B886-F8EB215B7BBD}" dt="2020-02-11T13:21:16.231" v="72" actId="114"/>
          <ac:spMkLst>
            <pc:docMk/>
            <pc:sldMk cId="2626842338" sldId="257"/>
            <ac:spMk id="2" creationId="{A6F27192-BF2F-441C-94A8-239857913D64}"/>
          </ac:spMkLst>
        </pc:spChg>
        <pc:spChg chg="mod">
          <ac:chgData name="Hugo" userId="ea3b8808-58fe-4fde-bf79-dea1702d2ab3" providerId="ADAL" clId="{3EE0D0C2-0E2F-4AFC-B886-F8EB215B7BBD}" dt="2020-02-11T13:25:38.170" v="190" actId="20577"/>
          <ac:spMkLst>
            <pc:docMk/>
            <pc:sldMk cId="2626842338" sldId="257"/>
            <ac:spMk id="3" creationId="{9044EE10-804B-4BAA-8038-D9B6873A7950}"/>
          </ac:spMkLst>
        </pc:spChg>
      </pc:sldChg>
      <pc:sldChg chg="del">
        <pc:chgData name="Hugo" userId="ea3b8808-58fe-4fde-bf79-dea1702d2ab3" providerId="ADAL" clId="{3EE0D0C2-0E2F-4AFC-B886-F8EB215B7BBD}" dt="2020-02-11T13:19:18.382" v="12" actId="47"/>
        <pc:sldMkLst>
          <pc:docMk/>
          <pc:sldMk cId="3719368456" sldId="257"/>
        </pc:sldMkLst>
      </pc:sldChg>
      <pc:sldChg chg="modSp add">
        <pc:chgData name="Hugo" userId="ea3b8808-58fe-4fde-bf79-dea1702d2ab3" providerId="ADAL" clId="{3EE0D0C2-0E2F-4AFC-B886-F8EB215B7BBD}" dt="2020-02-11T13:26:10.849" v="191"/>
        <pc:sldMkLst>
          <pc:docMk/>
          <pc:sldMk cId="373583650" sldId="258"/>
        </pc:sldMkLst>
        <pc:spChg chg="mod">
          <ac:chgData name="Hugo" userId="ea3b8808-58fe-4fde-bf79-dea1702d2ab3" providerId="ADAL" clId="{3EE0D0C2-0E2F-4AFC-B886-F8EB215B7BBD}" dt="2020-02-11T13:26:10.849" v="191"/>
          <ac:spMkLst>
            <pc:docMk/>
            <pc:sldMk cId="373583650" sldId="258"/>
            <ac:spMk id="2" creationId="{1E580C19-670A-4DB8-A667-CD7EB8BD99F2}"/>
          </ac:spMkLst>
        </pc:spChg>
      </pc:sldChg>
      <pc:sldChg chg="del">
        <pc:chgData name="Hugo" userId="ea3b8808-58fe-4fde-bf79-dea1702d2ab3" providerId="ADAL" clId="{3EE0D0C2-0E2F-4AFC-B886-F8EB215B7BBD}" dt="2020-02-11T13:19:18.382" v="12" actId="47"/>
        <pc:sldMkLst>
          <pc:docMk/>
          <pc:sldMk cId="418469430" sldId="258"/>
        </pc:sldMkLst>
      </pc:sldChg>
      <pc:sldChg chg="del">
        <pc:chgData name="Hugo" userId="ea3b8808-58fe-4fde-bf79-dea1702d2ab3" providerId="ADAL" clId="{3EE0D0C2-0E2F-4AFC-B886-F8EB215B7BBD}" dt="2020-02-11T13:19:18.382" v="12" actId="47"/>
        <pc:sldMkLst>
          <pc:docMk/>
          <pc:sldMk cId="1008540925" sldId="259"/>
        </pc:sldMkLst>
      </pc:sldChg>
      <pc:sldChg chg="del">
        <pc:chgData name="Hugo" userId="ea3b8808-58fe-4fde-bf79-dea1702d2ab3" providerId="ADAL" clId="{3EE0D0C2-0E2F-4AFC-B886-F8EB215B7BBD}" dt="2020-02-11T13:19:21.167" v="13" actId="47"/>
        <pc:sldMkLst>
          <pc:docMk/>
          <pc:sldMk cId="1707563116" sldId="260"/>
        </pc:sldMkLst>
      </pc:sldChg>
      <pc:sldChg chg="del">
        <pc:chgData name="Hugo" userId="ea3b8808-58fe-4fde-bf79-dea1702d2ab3" providerId="ADAL" clId="{3EE0D0C2-0E2F-4AFC-B886-F8EB215B7BBD}" dt="2020-02-11T13:19:21.167" v="13" actId="47"/>
        <pc:sldMkLst>
          <pc:docMk/>
          <pc:sldMk cId="185556491" sldId="261"/>
        </pc:sldMkLst>
      </pc:sldChg>
      <pc:sldChg chg="del">
        <pc:chgData name="Hugo" userId="ea3b8808-58fe-4fde-bf79-dea1702d2ab3" providerId="ADAL" clId="{3EE0D0C2-0E2F-4AFC-B886-F8EB215B7BBD}" dt="2020-02-11T13:19:21.167" v="13" actId="47"/>
        <pc:sldMkLst>
          <pc:docMk/>
          <pc:sldMk cId="2003866016" sldId="262"/>
        </pc:sldMkLst>
      </pc:sldChg>
      <pc:sldChg chg="del">
        <pc:chgData name="Hugo" userId="ea3b8808-58fe-4fde-bf79-dea1702d2ab3" providerId="ADAL" clId="{3EE0D0C2-0E2F-4AFC-B886-F8EB215B7BBD}" dt="2020-02-11T13:19:21.167" v="13" actId="47"/>
        <pc:sldMkLst>
          <pc:docMk/>
          <pc:sldMk cId="4051408454" sldId="263"/>
        </pc:sldMkLst>
      </pc:sldChg>
      <pc:sldChg chg="del">
        <pc:chgData name="Hugo" userId="ea3b8808-58fe-4fde-bf79-dea1702d2ab3" providerId="ADAL" clId="{3EE0D0C2-0E2F-4AFC-B886-F8EB215B7BBD}" dt="2020-02-11T13:19:22.302" v="14" actId="47"/>
        <pc:sldMkLst>
          <pc:docMk/>
          <pc:sldMk cId="4044372160" sldId="264"/>
        </pc:sldMkLst>
      </pc:sldChg>
      <pc:sldChg chg="del">
        <pc:chgData name="Hugo" userId="ea3b8808-58fe-4fde-bf79-dea1702d2ab3" providerId="ADAL" clId="{3EE0D0C2-0E2F-4AFC-B886-F8EB215B7BBD}" dt="2020-02-11T13:19:18.382" v="12" actId="47"/>
        <pc:sldMkLst>
          <pc:docMk/>
          <pc:sldMk cId="3969744564" sldId="265"/>
        </pc:sldMkLst>
      </pc:sldChg>
    </pc:docChg>
  </pc:docChgLst>
  <pc:docChgLst>
    <pc:chgData name="Hugo Paula" userId="ea3b8808-58fe-4fde-bf79-dea1702d2ab3" providerId="ADAL" clId="{5C210CDE-3FD8-47E4-980A-E490C1EBC1E8}"/>
    <pc:docChg chg="undo custSel addSld delSld modSld">
      <pc:chgData name="Hugo Paula" userId="ea3b8808-58fe-4fde-bf79-dea1702d2ab3" providerId="ADAL" clId="{5C210CDE-3FD8-47E4-980A-E490C1EBC1E8}" dt="2020-04-24T21:10:53.456" v="869" actId="20577"/>
      <pc:docMkLst>
        <pc:docMk/>
      </pc:docMkLst>
      <pc:sldChg chg="modSp">
        <pc:chgData name="Hugo Paula" userId="ea3b8808-58fe-4fde-bf79-dea1702d2ab3" providerId="ADAL" clId="{5C210CDE-3FD8-47E4-980A-E490C1EBC1E8}" dt="2020-04-23T23:29:01.171" v="35" actId="20577"/>
        <pc:sldMkLst>
          <pc:docMk/>
          <pc:sldMk cId="1300950052" sldId="256"/>
        </pc:sldMkLst>
        <pc:spChg chg="mod">
          <ac:chgData name="Hugo Paula" userId="ea3b8808-58fe-4fde-bf79-dea1702d2ab3" providerId="ADAL" clId="{5C210CDE-3FD8-47E4-980A-E490C1EBC1E8}" dt="2020-04-23T23:29:01.171" v="35" actId="20577"/>
          <ac:spMkLst>
            <pc:docMk/>
            <pc:sldMk cId="1300950052" sldId="256"/>
            <ac:spMk id="2" creationId="{3143D889-4F7D-41FD-93D4-9F5B7C0110F0}"/>
          </ac:spMkLst>
        </pc:spChg>
      </pc:sldChg>
      <pc:sldChg chg="modSp">
        <pc:chgData name="Hugo Paula" userId="ea3b8808-58fe-4fde-bf79-dea1702d2ab3" providerId="ADAL" clId="{5C210CDE-3FD8-47E4-980A-E490C1EBC1E8}" dt="2020-04-24T20:36:56.687" v="311" actId="108"/>
        <pc:sldMkLst>
          <pc:docMk/>
          <pc:sldMk cId="2626842338" sldId="257"/>
        </pc:sldMkLst>
        <pc:spChg chg="mod">
          <ac:chgData name="Hugo Paula" userId="ea3b8808-58fe-4fde-bf79-dea1702d2ab3" providerId="ADAL" clId="{5C210CDE-3FD8-47E4-980A-E490C1EBC1E8}" dt="2020-04-23T23:29:08.875" v="59" actId="20577"/>
          <ac:spMkLst>
            <pc:docMk/>
            <pc:sldMk cId="2626842338" sldId="257"/>
            <ac:spMk id="2" creationId="{A6F27192-BF2F-441C-94A8-239857913D64}"/>
          </ac:spMkLst>
        </pc:spChg>
        <pc:spChg chg="mod">
          <ac:chgData name="Hugo Paula" userId="ea3b8808-58fe-4fde-bf79-dea1702d2ab3" providerId="ADAL" clId="{5C210CDE-3FD8-47E4-980A-E490C1EBC1E8}" dt="2020-04-24T20:36:56.687" v="311" actId="108"/>
          <ac:spMkLst>
            <pc:docMk/>
            <pc:sldMk cId="2626842338" sldId="257"/>
            <ac:spMk id="3" creationId="{9044EE10-804B-4BAA-8038-D9B6873A7950}"/>
          </ac:spMkLst>
        </pc:spChg>
      </pc:sldChg>
      <pc:sldChg chg="del">
        <pc:chgData name="Hugo Paula" userId="ea3b8808-58fe-4fde-bf79-dea1702d2ab3" providerId="ADAL" clId="{5C210CDE-3FD8-47E4-980A-E490C1EBC1E8}" dt="2020-04-24T20:29:50.023" v="310" actId="2696"/>
        <pc:sldMkLst>
          <pc:docMk/>
          <pc:sldMk cId="373583650" sldId="258"/>
        </pc:sldMkLst>
      </pc:sldChg>
      <pc:sldChg chg="modSp add">
        <pc:chgData name="Hugo Paula" userId="ea3b8808-58fe-4fde-bf79-dea1702d2ab3" providerId="ADAL" clId="{5C210CDE-3FD8-47E4-980A-E490C1EBC1E8}" dt="2020-04-24T20:51:11.428" v="494" actId="108"/>
        <pc:sldMkLst>
          <pc:docMk/>
          <pc:sldMk cId="619566066" sldId="258"/>
        </pc:sldMkLst>
        <pc:spChg chg="mod">
          <ac:chgData name="Hugo Paula" userId="ea3b8808-58fe-4fde-bf79-dea1702d2ab3" providerId="ADAL" clId="{5C210CDE-3FD8-47E4-980A-E490C1EBC1E8}" dt="2020-04-24T20:47:47.386" v="349" actId="20577"/>
          <ac:spMkLst>
            <pc:docMk/>
            <pc:sldMk cId="619566066" sldId="258"/>
            <ac:spMk id="2" creationId="{D1BAECF5-B898-4F19-BB49-867A7E554FFA}"/>
          </ac:spMkLst>
        </pc:spChg>
        <pc:spChg chg="mod">
          <ac:chgData name="Hugo Paula" userId="ea3b8808-58fe-4fde-bf79-dea1702d2ab3" providerId="ADAL" clId="{5C210CDE-3FD8-47E4-980A-E490C1EBC1E8}" dt="2020-04-24T20:51:11.428" v="494" actId="108"/>
          <ac:spMkLst>
            <pc:docMk/>
            <pc:sldMk cId="619566066" sldId="258"/>
            <ac:spMk id="3" creationId="{1597393D-937E-4435-A787-CF53A454063B}"/>
          </ac:spMkLst>
        </pc:spChg>
      </pc:sldChg>
      <pc:sldChg chg="modSp add">
        <pc:chgData name="Hugo Paula" userId="ea3b8808-58fe-4fde-bf79-dea1702d2ab3" providerId="ADAL" clId="{5C210CDE-3FD8-47E4-980A-E490C1EBC1E8}" dt="2020-04-24T20:57:21.738" v="735" actId="20577"/>
        <pc:sldMkLst>
          <pc:docMk/>
          <pc:sldMk cId="10735341" sldId="259"/>
        </pc:sldMkLst>
        <pc:spChg chg="mod">
          <ac:chgData name="Hugo Paula" userId="ea3b8808-58fe-4fde-bf79-dea1702d2ab3" providerId="ADAL" clId="{5C210CDE-3FD8-47E4-980A-E490C1EBC1E8}" dt="2020-04-24T20:50:18.458" v="462" actId="20577"/>
          <ac:spMkLst>
            <pc:docMk/>
            <pc:sldMk cId="10735341" sldId="259"/>
            <ac:spMk id="2" creationId="{34C4592E-6DB1-4255-A67E-98C53E205750}"/>
          </ac:spMkLst>
        </pc:spChg>
        <pc:spChg chg="mod">
          <ac:chgData name="Hugo Paula" userId="ea3b8808-58fe-4fde-bf79-dea1702d2ab3" providerId="ADAL" clId="{5C210CDE-3FD8-47E4-980A-E490C1EBC1E8}" dt="2020-04-24T20:57:21.738" v="735" actId="20577"/>
          <ac:spMkLst>
            <pc:docMk/>
            <pc:sldMk cId="10735341" sldId="259"/>
            <ac:spMk id="3" creationId="{565A9B84-1B5B-4E10-A8C6-D8F6F67D5BE9}"/>
          </ac:spMkLst>
        </pc:spChg>
      </pc:sldChg>
      <pc:sldChg chg="modSp add">
        <pc:chgData name="Hugo Paula" userId="ea3b8808-58fe-4fde-bf79-dea1702d2ab3" providerId="ADAL" clId="{5C210CDE-3FD8-47E4-980A-E490C1EBC1E8}" dt="2020-04-24T20:55:02.162" v="558" actId="108"/>
        <pc:sldMkLst>
          <pc:docMk/>
          <pc:sldMk cId="2333569979" sldId="260"/>
        </pc:sldMkLst>
        <pc:spChg chg="mod">
          <ac:chgData name="Hugo Paula" userId="ea3b8808-58fe-4fde-bf79-dea1702d2ab3" providerId="ADAL" clId="{5C210CDE-3FD8-47E4-980A-E490C1EBC1E8}" dt="2020-04-24T20:53:50.290" v="549" actId="20577"/>
          <ac:spMkLst>
            <pc:docMk/>
            <pc:sldMk cId="2333569979" sldId="260"/>
            <ac:spMk id="2" creationId="{4B7B62FF-F720-4D43-96D9-F47269C9C704}"/>
          </ac:spMkLst>
        </pc:spChg>
        <pc:spChg chg="mod">
          <ac:chgData name="Hugo Paula" userId="ea3b8808-58fe-4fde-bf79-dea1702d2ab3" providerId="ADAL" clId="{5C210CDE-3FD8-47E4-980A-E490C1EBC1E8}" dt="2020-04-24T20:55:02.162" v="558" actId="108"/>
          <ac:spMkLst>
            <pc:docMk/>
            <pc:sldMk cId="2333569979" sldId="260"/>
            <ac:spMk id="3" creationId="{154BA1F6-B400-4FF7-83C0-E9EF0D3D1205}"/>
          </ac:spMkLst>
        </pc:spChg>
      </pc:sldChg>
      <pc:sldChg chg="modSp add">
        <pc:chgData name="Hugo Paula" userId="ea3b8808-58fe-4fde-bf79-dea1702d2ab3" providerId="ADAL" clId="{5C210CDE-3FD8-47E4-980A-E490C1EBC1E8}" dt="2020-04-24T20:56:54.073" v="672" actId="20577"/>
        <pc:sldMkLst>
          <pc:docMk/>
          <pc:sldMk cId="888302958" sldId="261"/>
        </pc:sldMkLst>
        <pc:spChg chg="mod">
          <ac:chgData name="Hugo Paula" userId="ea3b8808-58fe-4fde-bf79-dea1702d2ab3" providerId="ADAL" clId="{5C210CDE-3FD8-47E4-980A-E490C1EBC1E8}" dt="2020-04-24T20:56:26.402" v="576" actId="20577"/>
          <ac:spMkLst>
            <pc:docMk/>
            <pc:sldMk cId="888302958" sldId="261"/>
            <ac:spMk id="2" creationId="{B4F6049A-B182-4FCA-8869-57115BDCAA3E}"/>
          </ac:spMkLst>
        </pc:spChg>
        <pc:spChg chg="mod">
          <ac:chgData name="Hugo Paula" userId="ea3b8808-58fe-4fde-bf79-dea1702d2ab3" providerId="ADAL" clId="{5C210CDE-3FD8-47E4-980A-E490C1EBC1E8}" dt="2020-04-24T20:56:54.073" v="672" actId="20577"/>
          <ac:spMkLst>
            <pc:docMk/>
            <pc:sldMk cId="888302958" sldId="261"/>
            <ac:spMk id="3" creationId="{AFA8643D-843B-48B8-90D4-A9FFBE981699}"/>
          </ac:spMkLst>
        </pc:spChg>
      </pc:sldChg>
      <pc:sldChg chg="modSp add">
        <pc:chgData name="Hugo Paula" userId="ea3b8808-58fe-4fde-bf79-dea1702d2ab3" providerId="ADAL" clId="{5C210CDE-3FD8-47E4-980A-E490C1EBC1E8}" dt="2020-04-24T21:10:53.456" v="869" actId="20577"/>
        <pc:sldMkLst>
          <pc:docMk/>
          <pc:sldMk cId="3381987599" sldId="262"/>
        </pc:sldMkLst>
        <pc:spChg chg="mod">
          <ac:chgData name="Hugo Paula" userId="ea3b8808-58fe-4fde-bf79-dea1702d2ab3" providerId="ADAL" clId="{5C210CDE-3FD8-47E4-980A-E490C1EBC1E8}" dt="2020-04-24T20:57:08.538" v="689" actId="20577"/>
          <ac:spMkLst>
            <pc:docMk/>
            <pc:sldMk cId="3381987599" sldId="262"/>
            <ac:spMk id="2" creationId="{34512BFE-D5F4-48A8-B6B4-36334835292D}"/>
          </ac:spMkLst>
        </pc:spChg>
        <pc:spChg chg="mod">
          <ac:chgData name="Hugo Paula" userId="ea3b8808-58fe-4fde-bf79-dea1702d2ab3" providerId="ADAL" clId="{5C210CDE-3FD8-47E4-980A-E490C1EBC1E8}" dt="2020-04-24T21:10:53.456" v="869" actId="20577"/>
          <ac:spMkLst>
            <pc:docMk/>
            <pc:sldMk cId="3381987599" sldId="262"/>
            <ac:spMk id="3" creationId="{50EAF465-48B2-4C85-8F8B-2E118B73A521}"/>
          </ac:spMkLst>
        </pc:spChg>
      </pc:sldChg>
    </pc:docChg>
  </pc:docChgLst>
  <pc:docChgLst>
    <pc:chgData name="Hugo Bastos De Paula" userId="ea3b8808-58fe-4fde-bf79-dea1702d2ab3" providerId="ADAL" clId="{64EC5E40-8BB5-4320-902C-16E2C649128C}"/>
    <pc:docChg chg="undo custSel mod addSld delSld modSld">
      <pc:chgData name="Hugo Bastos De Paula" userId="ea3b8808-58fe-4fde-bf79-dea1702d2ab3" providerId="ADAL" clId="{64EC5E40-8BB5-4320-902C-16E2C649128C}" dt="2020-02-06T10:36:41.904" v="791" actId="6549"/>
      <pc:docMkLst>
        <pc:docMk/>
      </pc:docMkLst>
      <pc:sldChg chg="modSp">
        <pc:chgData name="Hugo Bastos De Paula" userId="ea3b8808-58fe-4fde-bf79-dea1702d2ab3" providerId="ADAL" clId="{64EC5E40-8BB5-4320-902C-16E2C649128C}" dt="2020-02-04T11:03:58.930" v="23" actId="20577"/>
        <pc:sldMkLst>
          <pc:docMk/>
          <pc:sldMk cId="1300950052" sldId="256"/>
        </pc:sldMkLst>
        <pc:spChg chg="mod">
          <ac:chgData name="Hugo Bastos De Paula" userId="ea3b8808-58fe-4fde-bf79-dea1702d2ab3" providerId="ADAL" clId="{64EC5E40-8BB5-4320-902C-16E2C649128C}" dt="2020-02-04T11:03:58.930" v="23" actId="20577"/>
          <ac:spMkLst>
            <pc:docMk/>
            <pc:sldMk cId="1300950052" sldId="256"/>
            <ac:spMk id="2" creationId="{3143D889-4F7D-41FD-93D4-9F5B7C0110F0}"/>
          </ac:spMkLst>
        </pc:spChg>
      </pc:sldChg>
      <pc:sldChg chg="add del">
        <pc:chgData name="Hugo Bastos De Paula" userId="ea3b8808-58fe-4fde-bf79-dea1702d2ab3" providerId="ADAL" clId="{64EC5E40-8BB5-4320-902C-16E2C649128C}" dt="2020-02-04T11:05:15.924" v="27" actId="47"/>
        <pc:sldMkLst>
          <pc:docMk/>
          <pc:sldMk cId="2345506383" sldId="257"/>
        </pc:sldMkLst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491934599" sldId="257"/>
        </pc:sldMkLst>
      </pc:sldChg>
      <pc:sldChg chg="addSp delSp modSp add mod setBg setClrOvrMap chgLayout">
        <pc:chgData name="Hugo Bastos De Paula" userId="ea3b8808-58fe-4fde-bf79-dea1702d2ab3" providerId="ADAL" clId="{64EC5E40-8BB5-4320-902C-16E2C649128C}" dt="2020-02-04T13:25:20.122" v="624" actId="403"/>
        <pc:sldMkLst>
          <pc:docMk/>
          <pc:sldMk cId="3719368456" sldId="257"/>
        </pc:sldMkLst>
        <pc:spChg chg="add del mod">
          <ac:chgData name="Hugo Bastos De Paula" userId="ea3b8808-58fe-4fde-bf79-dea1702d2ab3" providerId="ADAL" clId="{64EC5E40-8BB5-4320-902C-16E2C649128C}" dt="2020-02-04T11:20:50.878" v="484" actId="6264"/>
          <ac:spMkLst>
            <pc:docMk/>
            <pc:sldMk cId="3719368456" sldId="257"/>
            <ac:spMk id="2" creationId="{23599EF9-A294-4C90-A67B-F1868738B098}"/>
          </ac:spMkLst>
        </pc:spChg>
        <pc:spChg chg="add del mod">
          <ac:chgData name="Hugo Bastos De Paula" userId="ea3b8808-58fe-4fde-bf79-dea1702d2ab3" providerId="ADAL" clId="{64EC5E40-8BB5-4320-902C-16E2C649128C}" dt="2020-02-04T11:20:50.878" v="484" actId="6264"/>
          <ac:spMkLst>
            <pc:docMk/>
            <pc:sldMk cId="3719368456" sldId="257"/>
            <ac:spMk id="3" creationId="{CE3048B6-8C6C-4A47-B9E2-03ABAC91FD05}"/>
          </ac:spMkLst>
        </pc:spChg>
        <pc:spChg chg="add del mod">
          <ac:chgData name="Hugo Bastos De Paula" userId="ea3b8808-58fe-4fde-bf79-dea1702d2ab3" providerId="ADAL" clId="{64EC5E40-8BB5-4320-902C-16E2C649128C}" dt="2020-02-04T11:20:50.878" v="484" actId="6264"/>
          <ac:spMkLst>
            <pc:docMk/>
            <pc:sldMk cId="3719368456" sldId="257"/>
            <ac:spMk id="4" creationId="{F96BF263-C035-45EA-AC80-2783FB46DD35}"/>
          </ac:spMkLst>
        </pc:spChg>
        <pc:spChg chg="add del mod">
          <ac:chgData name="Hugo Bastos De Paula" userId="ea3b8808-58fe-4fde-bf79-dea1702d2ab3" providerId="ADAL" clId="{64EC5E40-8BB5-4320-902C-16E2C649128C}" dt="2020-02-04T13:15:38.941" v="532"/>
          <ac:spMkLst>
            <pc:docMk/>
            <pc:sldMk cId="3719368456" sldId="257"/>
            <ac:spMk id="5" creationId="{48017E56-8FF7-4493-9973-E87FF94C529F}"/>
          </ac:spMkLst>
        </pc:spChg>
        <pc:spChg chg="add del">
          <ac:chgData name="Hugo Bastos De Paula" userId="ea3b8808-58fe-4fde-bf79-dea1702d2ab3" providerId="ADAL" clId="{64EC5E40-8BB5-4320-902C-16E2C649128C}" dt="2020-02-04T13:15:56.626" v="536" actId="26606"/>
          <ac:spMkLst>
            <pc:docMk/>
            <pc:sldMk cId="3719368456" sldId="257"/>
            <ac:spMk id="72" creationId="{867D4867-5BA7-4462-B2F6-A23F4A622AA7}"/>
          </ac:spMkLst>
        </pc:spChg>
        <pc:spChg chg="add del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76" creationId="{73ED6512-6858-4552-B699-9A97FE9A4EA2}"/>
          </ac:spMkLst>
        </pc:spChg>
        <pc:spChg chg="add del">
          <ac:chgData name="Hugo Bastos De Paula" userId="ea3b8808-58fe-4fde-bf79-dea1702d2ab3" providerId="ADAL" clId="{64EC5E40-8BB5-4320-902C-16E2C649128C}" dt="2020-02-04T13:16:37.053" v="550" actId="26606"/>
          <ac:spMkLst>
            <pc:docMk/>
            <pc:sldMk cId="3719368456" sldId="257"/>
            <ac:spMk id="141" creationId="{92468898-5A6E-4D55-85EC-308E785EE06C}"/>
          </ac:spMkLst>
        </pc:spChg>
        <pc:spChg chg="add del">
          <ac:chgData name="Hugo Bastos De Paula" userId="ea3b8808-58fe-4fde-bf79-dea1702d2ab3" providerId="ADAL" clId="{64EC5E40-8BB5-4320-902C-16E2C649128C}" dt="2020-02-04T13:16:37.053" v="550" actId="26606"/>
          <ac:spMkLst>
            <pc:docMk/>
            <pc:sldMk cId="3719368456" sldId="257"/>
            <ac:spMk id="143" creationId="{3E23A947-2D45-4208-AE2B-64948C87A3EB}"/>
          </ac:spMkLst>
        </pc:spChg>
        <pc:spChg chg="add del">
          <ac:chgData name="Hugo Bastos De Paula" userId="ea3b8808-58fe-4fde-bf79-dea1702d2ab3" providerId="ADAL" clId="{64EC5E40-8BB5-4320-902C-16E2C649128C}" dt="2020-02-04T13:16:37.053" v="550" actId="26606"/>
          <ac:spMkLst>
            <pc:docMk/>
            <pc:sldMk cId="3719368456" sldId="257"/>
            <ac:spMk id="145" creationId="{E5BBB0F9-6A59-4D02-A9C7-A2D6516684CE}"/>
          </ac:spMkLst>
        </pc:spChg>
        <pc:spChg chg="ad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147" creationId="{2A865FE3-5FC9-4049-87CF-30019C46C0F5}"/>
          </ac:spMkLst>
        </pc:spChg>
        <pc:spChg chg="mod or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74" creationId="{D53DF61A-C1FD-4D79-ACB5-4C47D8C18888}"/>
          </ac:spMkLst>
        </pc:spChg>
        <pc:spChg chg="mod ord">
          <ac:chgData name="Hugo Bastos De Paula" userId="ea3b8808-58fe-4fde-bf79-dea1702d2ab3" providerId="ADAL" clId="{64EC5E40-8BB5-4320-902C-16E2C649128C}" dt="2020-02-04T13:25:20.122" v="624" actId="403"/>
          <ac:spMkLst>
            <pc:docMk/>
            <pc:sldMk cId="3719368456" sldId="257"/>
            <ac:spMk id="3075" creationId="{DD4281FC-A506-445E-B2CA-56401A9FD938}"/>
          </ac:spMkLst>
        </pc:spChg>
        <pc:spChg chg="add del">
          <ac:chgData name="Hugo Bastos De Paula" userId="ea3b8808-58fe-4fde-bf79-dea1702d2ab3" providerId="ADAL" clId="{64EC5E40-8BB5-4320-902C-16E2C649128C}" dt="2020-02-04T13:15:58.894" v="538" actId="26606"/>
          <ac:spMkLst>
            <pc:docMk/>
            <pc:sldMk cId="3719368456" sldId="257"/>
            <ac:spMk id="3077" creationId="{B0792D4F-247E-46FE-85FC-881DEFA41D94}"/>
          </ac:spMkLst>
        </pc:spChg>
        <pc:spChg chg="add del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79" creationId="{4038CB10-1F5C-4D54-9DF7-12586DE5B007}"/>
          </ac:spMkLst>
        </pc:spChg>
        <pc:spChg chg="add del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80" creationId="{36D30126-6314-4A93-B27E-5C66CF781924}"/>
          </ac:spMkLst>
        </pc:spChg>
        <pc:spChg chg="ad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82" creationId="{2C9A9DA9-7DC8-488B-A882-123947B0F3D9}"/>
          </ac:spMkLst>
        </pc:spChg>
        <pc:spChg chg="ad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83" creationId="{57F6BDD4-E066-4008-8011-6CC31AEB4556}"/>
          </ac:spMkLst>
        </pc:spChg>
        <pc:spChg chg="ad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84" creationId="{2711A8FB-68FC-45FC-B01E-38F809E2D439}"/>
          </ac:spMkLst>
        </pc:spChg>
        <pc:picChg chg="add del">
          <ac:chgData name="Hugo Bastos De Paula" userId="ea3b8808-58fe-4fde-bf79-dea1702d2ab3" providerId="ADAL" clId="{64EC5E40-8BB5-4320-902C-16E2C649128C}" dt="2020-02-04T13:13:59.889" v="526"/>
          <ac:picMkLst>
            <pc:docMk/>
            <pc:sldMk cId="3719368456" sldId="257"/>
            <ac:picMk id="2" creationId="{6D4DB825-C61C-4DD3-8979-DAA65619C267}"/>
          </ac:picMkLst>
        </pc:picChg>
        <pc:picChg chg="add del mod">
          <ac:chgData name="Hugo Bastos De Paula" userId="ea3b8808-58fe-4fde-bf79-dea1702d2ab3" providerId="ADAL" clId="{64EC5E40-8BB5-4320-902C-16E2C649128C}" dt="2020-02-04T13:15:35.579" v="531" actId="21"/>
          <ac:picMkLst>
            <pc:docMk/>
            <pc:sldMk cId="3719368456" sldId="257"/>
            <ac:picMk id="4" creationId="{022341C0-D70E-43A4-8AB3-7A46B3FCAF68}"/>
          </ac:picMkLst>
        </pc:picChg>
        <pc:picChg chg="add mod ord">
          <ac:chgData name="Hugo Bastos De Paula" userId="ea3b8808-58fe-4fde-bf79-dea1702d2ab3" providerId="ADAL" clId="{64EC5E40-8BB5-4320-902C-16E2C649128C}" dt="2020-02-04T13:16:42.980" v="553" actId="26606"/>
          <ac:picMkLst>
            <pc:docMk/>
            <pc:sldMk cId="3719368456" sldId="257"/>
            <ac:picMk id="9" creationId="{CD9B24B2-0464-4E11-A8DB-41B5CB400F62}"/>
          </ac:picMkLst>
        </pc:picChg>
        <pc:picChg chg="del mod ord">
          <ac:chgData name="Hugo Bastos De Paula" userId="ea3b8808-58fe-4fde-bf79-dea1702d2ab3" providerId="ADAL" clId="{64EC5E40-8BB5-4320-902C-16E2C649128C}" dt="2020-02-04T13:15:33.199" v="530" actId="478"/>
          <ac:picMkLst>
            <pc:docMk/>
            <pc:sldMk cId="3719368456" sldId="257"/>
            <ac:picMk id="3076" creationId="{8386E5D6-9C05-4C9B-AD16-A7EF69CF1509}"/>
          </ac:picMkLst>
        </pc:picChg>
        <pc:cxnChg chg="add del">
          <ac:chgData name="Hugo Bastos De Paula" userId="ea3b8808-58fe-4fde-bf79-dea1702d2ab3" providerId="ADAL" clId="{64EC5E40-8BB5-4320-902C-16E2C649128C}" dt="2020-02-04T13:15:58.894" v="538" actId="26606"/>
          <ac:cxnSpMkLst>
            <pc:docMk/>
            <pc:sldMk cId="3719368456" sldId="257"/>
            <ac:cxnSpMk id="74" creationId="{CE272F12-AF86-441A-BC1B-C014BBBF85B5}"/>
          </ac:cxnSpMkLst>
        </pc:cxnChg>
      </pc:sldChg>
      <pc:sldChg chg="addSp delSp modSp add mod chgLayout">
        <pc:chgData name="Hugo Bastos De Paula" userId="ea3b8808-58fe-4fde-bf79-dea1702d2ab3" providerId="ADAL" clId="{64EC5E40-8BB5-4320-902C-16E2C649128C}" dt="2020-02-04T13:24:37.245" v="613" actId="108"/>
        <pc:sldMkLst>
          <pc:docMk/>
          <pc:sldMk cId="418469430" sldId="258"/>
        </pc:sldMkLst>
        <pc:spChg chg="add del mod">
          <ac:chgData name="Hugo Bastos De Paula" userId="ea3b8808-58fe-4fde-bf79-dea1702d2ab3" providerId="ADAL" clId="{64EC5E40-8BB5-4320-902C-16E2C649128C}" dt="2020-02-04T11:20:55.673" v="486" actId="6264"/>
          <ac:spMkLst>
            <pc:docMk/>
            <pc:sldMk cId="418469430" sldId="258"/>
            <ac:spMk id="2" creationId="{39D5CE73-5357-47D0-9E03-6E5D1716ABA7}"/>
          </ac:spMkLst>
        </pc:spChg>
        <pc:spChg chg="add del mod">
          <ac:chgData name="Hugo Bastos De Paula" userId="ea3b8808-58fe-4fde-bf79-dea1702d2ab3" providerId="ADAL" clId="{64EC5E40-8BB5-4320-902C-16E2C649128C}" dt="2020-02-04T13:16:57.643" v="555"/>
          <ac:spMkLst>
            <pc:docMk/>
            <pc:sldMk cId="418469430" sldId="258"/>
            <ac:spMk id="2" creationId="{84EC68E0-0DA3-4685-A0D8-BF1A22EBB545}"/>
          </ac:spMkLst>
        </pc:spChg>
        <pc:spChg chg="add del mod">
          <ac:chgData name="Hugo Bastos De Paula" userId="ea3b8808-58fe-4fde-bf79-dea1702d2ab3" providerId="ADAL" clId="{64EC5E40-8BB5-4320-902C-16E2C649128C}" dt="2020-02-04T11:20:55.673" v="486" actId="6264"/>
          <ac:spMkLst>
            <pc:docMk/>
            <pc:sldMk cId="418469430" sldId="258"/>
            <ac:spMk id="3" creationId="{5E1EB75C-4281-478F-AADA-9479FE98621B}"/>
          </ac:spMkLst>
        </pc:spChg>
        <pc:spChg chg="add del mod">
          <ac:chgData name="Hugo Bastos De Paula" userId="ea3b8808-58fe-4fde-bf79-dea1702d2ab3" providerId="ADAL" clId="{64EC5E40-8BB5-4320-902C-16E2C649128C}" dt="2020-02-04T11:20:55.673" v="486" actId="6264"/>
          <ac:spMkLst>
            <pc:docMk/>
            <pc:sldMk cId="418469430" sldId="258"/>
            <ac:spMk id="4" creationId="{7CEF6415-B457-4647-B0B6-09F2F4FDA43B}"/>
          </ac:spMkLst>
        </pc:spChg>
        <pc:spChg chg="mod ord">
          <ac:chgData name="Hugo Bastos De Paula" userId="ea3b8808-58fe-4fde-bf79-dea1702d2ab3" providerId="ADAL" clId="{64EC5E40-8BB5-4320-902C-16E2C649128C}" dt="2020-02-04T11:20:55.673" v="486" actId="6264"/>
          <ac:spMkLst>
            <pc:docMk/>
            <pc:sldMk cId="418469430" sldId="258"/>
            <ac:spMk id="4098" creationId="{49360DB1-222B-4371-94B5-3C9F4B323800}"/>
          </ac:spMkLst>
        </pc:spChg>
        <pc:spChg chg="mod ord">
          <ac:chgData name="Hugo Bastos De Paula" userId="ea3b8808-58fe-4fde-bf79-dea1702d2ab3" providerId="ADAL" clId="{64EC5E40-8BB5-4320-902C-16E2C649128C}" dt="2020-02-04T13:24:37.245" v="613" actId="108"/>
          <ac:spMkLst>
            <pc:docMk/>
            <pc:sldMk cId="418469430" sldId="258"/>
            <ac:spMk id="4099" creationId="{F8B6654F-AC80-4D3E-BB01-B8A7B370BA29}"/>
          </ac:spMkLst>
        </pc:spChg>
        <pc:picChg chg="del mod ord">
          <ac:chgData name="Hugo Bastos De Paula" userId="ea3b8808-58fe-4fde-bf79-dea1702d2ab3" providerId="ADAL" clId="{64EC5E40-8BB5-4320-902C-16E2C649128C}" dt="2020-02-04T13:16:53.490" v="554" actId="478"/>
          <ac:picMkLst>
            <pc:docMk/>
            <pc:sldMk cId="418469430" sldId="258"/>
            <ac:picMk id="4100" creationId="{29C93BE5-3F42-40E6-A302-9CEB6088724B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2665930106" sldId="258"/>
        </pc:sldMkLst>
      </pc:sldChg>
      <pc:sldChg chg="addSp delSp modSp add mod chgLayout">
        <pc:chgData name="Hugo Bastos De Paula" userId="ea3b8808-58fe-4fde-bf79-dea1702d2ab3" providerId="ADAL" clId="{64EC5E40-8BB5-4320-902C-16E2C649128C}" dt="2020-02-04T13:26:06.012" v="628" actId="313"/>
        <pc:sldMkLst>
          <pc:docMk/>
          <pc:sldMk cId="1008540925" sldId="259"/>
        </pc:sldMkLst>
        <pc:spChg chg="add del mod">
          <ac:chgData name="Hugo Bastos De Paula" userId="ea3b8808-58fe-4fde-bf79-dea1702d2ab3" providerId="ADAL" clId="{64EC5E40-8BB5-4320-902C-16E2C649128C}" dt="2020-02-04T11:20:33.584" v="482" actId="6264"/>
          <ac:spMkLst>
            <pc:docMk/>
            <pc:sldMk cId="1008540925" sldId="259"/>
            <ac:spMk id="2" creationId="{A19A8EE7-DE45-49A1-A5D3-9818C50E2E93}"/>
          </ac:spMkLst>
        </pc:spChg>
        <pc:spChg chg="add del mod">
          <ac:chgData name="Hugo Bastos De Paula" userId="ea3b8808-58fe-4fde-bf79-dea1702d2ab3" providerId="ADAL" clId="{64EC5E40-8BB5-4320-902C-16E2C649128C}" dt="2020-02-04T11:20:33.584" v="482" actId="6264"/>
          <ac:spMkLst>
            <pc:docMk/>
            <pc:sldMk cId="1008540925" sldId="259"/>
            <ac:spMk id="3" creationId="{09D16D0E-ACAD-4E0E-917E-E44C3A2F7144}"/>
          </ac:spMkLst>
        </pc:spChg>
        <pc:spChg chg="mod ord">
          <ac:chgData name="Hugo Bastos De Paula" userId="ea3b8808-58fe-4fde-bf79-dea1702d2ab3" providerId="ADAL" clId="{64EC5E40-8BB5-4320-902C-16E2C649128C}" dt="2020-02-04T13:23:58.430" v="604" actId="20577"/>
          <ac:spMkLst>
            <pc:docMk/>
            <pc:sldMk cId="1008540925" sldId="259"/>
            <ac:spMk id="5122" creationId="{DDD69306-529E-41D8-8B50-109DCBD2443D}"/>
          </ac:spMkLst>
        </pc:spChg>
        <pc:spChg chg="mod ord">
          <ac:chgData name="Hugo Bastos De Paula" userId="ea3b8808-58fe-4fde-bf79-dea1702d2ab3" providerId="ADAL" clId="{64EC5E40-8BB5-4320-902C-16E2C649128C}" dt="2020-02-04T13:26:06.012" v="628" actId="313"/>
          <ac:spMkLst>
            <pc:docMk/>
            <pc:sldMk cId="1008540925" sldId="259"/>
            <ac:spMk id="5123" creationId="{C955F144-3173-4C55-8A4E-1ED1EF601E44}"/>
          </ac:spMkLst>
        </pc:sp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2445231288" sldId="259"/>
        </pc:sldMkLst>
      </pc:sldChg>
      <pc:sldChg chg="delSp add">
        <pc:chgData name="Hugo Bastos De Paula" userId="ea3b8808-58fe-4fde-bf79-dea1702d2ab3" providerId="ADAL" clId="{64EC5E40-8BB5-4320-902C-16E2C649128C}" dt="2020-02-04T11:05:19.398" v="28" actId="478"/>
        <pc:sldMkLst>
          <pc:docMk/>
          <pc:sldMk cId="649663368" sldId="260"/>
        </pc:sldMkLst>
        <pc:spChg chg="del">
          <ac:chgData name="Hugo Bastos De Paula" userId="ea3b8808-58fe-4fde-bf79-dea1702d2ab3" providerId="ADAL" clId="{64EC5E40-8BB5-4320-902C-16E2C649128C}" dt="2020-02-04T11:05:19.398" v="28" actId="478"/>
          <ac:spMkLst>
            <pc:docMk/>
            <pc:sldMk cId="649663368" sldId="260"/>
            <ac:spMk id="7" creationId="{6B4238FA-BB02-4477-B4BF-7F4A2171549E}"/>
          </ac:spMkLst>
        </pc:sp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4147951829" sldId="260"/>
        </pc:sldMkLst>
      </pc:sldChg>
      <pc:sldChg chg="addSp delSp modSp add mod setBg">
        <pc:chgData name="Hugo Bastos De Paula" userId="ea3b8808-58fe-4fde-bf79-dea1702d2ab3" providerId="ADAL" clId="{64EC5E40-8BB5-4320-902C-16E2C649128C}" dt="2020-02-04T11:11:17.597" v="82" actId="1076"/>
        <pc:sldMkLst>
          <pc:docMk/>
          <pc:sldMk cId="1153408665" sldId="261"/>
        </pc:sldMkLst>
        <pc:spChg chg="del">
          <ac:chgData name="Hugo Bastos De Paula" userId="ea3b8808-58fe-4fde-bf79-dea1702d2ab3" providerId="ADAL" clId="{64EC5E40-8BB5-4320-902C-16E2C649128C}" dt="2020-02-04T11:06:19.651" v="41"/>
          <ac:spMkLst>
            <pc:docMk/>
            <pc:sldMk cId="1153408665" sldId="261"/>
            <ac:spMk id="2" creationId="{FE71F8E4-1660-46F9-AEEE-C98472574FB8}"/>
          </ac:spMkLst>
        </pc:spChg>
        <pc:spChg chg="del">
          <ac:chgData name="Hugo Bastos De Paula" userId="ea3b8808-58fe-4fde-bf79-dea1702d2ab3" providerId="ADAL" clId="{64EC5E40-8BB5-4320-902C-16E2C649128C}" dt="2020-02-04T11:06:19.651" v="41"/>
          <ac:spMkLst>
            <pc:docMk/>
            <pc:sldMk cId="1153408665" sldId="261"/>
            <ac:spMk id="3" creationId="{119B1ABF-B417-4685-A6F9-B3151784D8D6}"/>
          </ac:spMkLst>
        </pc:spChg>
        <pc:spChg chg="add mod">
          <ac:chgData name="Hugo Bastos De Paula" userId="ea3b8808-58fe-4fde-bf79-dea1702d2ab3" providerId="ADAL" clId="{64EC5E40-8BB5-4320-902C-16E2C649128C}" dt="2020-02-04T11:11:17.597" v="82" actId="1076"/>
          <ac:spMkLst>
            <pc:docMk/>
            <pc:sldMk cId="1153408665" sldId="261"/>
            <ac:spMk id="8" creationId="{4CFC47C1-D9D9-4347-99DF-8B524C43B6D3}"/>
          </ac:spMkLst>
        </pc:spChg>
        <pc:spChg chg="add del">
          <ac:chgData name="Hugo Bastos De Paula" userId="ea3b8808-58fe-4fde-bf79-dea1702d2ab3" providerId="ADAL" clId="{64EC5E40-8BB5-4320-902C-16E2C649128C}" dt="2020-02-04T11:06:25.368" v="45" actId="26606"/>
          <ac:spMkLst>
            <pc:docMk/>
            <pc:sldMk cId="1153408665" sldId="261"/>
            <ac:spMk id="12" creationId="{32BC26D8-82FB-445E-AA49-62A77D7C1EE0}"/>
          </ac:spMkLst>
        </pc:spChg>
        <pc:spChg chg="add del">
          <ac:chgData name="Hugo Bastos De Paula" userId="ea3b8808-58fe-4fde-bf79-dea1702d2ab3" providerId="ADAL" clId="{64EC5E40-8BB5-4320-902C-16E2C649128C}" dt="2020-02-04T11:06:25.368" v="45" actId="26606"/>
          <ac:spMkLst>
            <pc:docMk/>
            <pc:sldMk cId="1153408665" sldId="261"/>
            <ac:spMk id="14" creationId="{CB44330D-EA18-4254-AA95-EB49948539B8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16" creationId="{29FDB030-9B49-4CED-8CCD-4D99382388AC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17" creationId="{F3060C83-F051-4F0E-ABAD-AA0DFC48B218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18" creationId="{3783CA14-24A1-485C-8B30-D6A5D87987AD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19" creationId="{83C98ABE-055B-441F-B07E-44F97F083C39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20" creationId="{9A97C86A-04D6-40F7-AE84-31AB43E6A846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22" creationId="{FF9F2414-84E8-453E-B1F3-389FDE8192D9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24" creationId="{3ECA69A1-7536-43AC-85EF-C7106179F5ED}"/>
          </ac:spMkLst>
        </pc:spChg>
        <pc:spChg chg="add">
          <ac:chgData name="Hugo Bastos De Paula" userId="ea3b8808-58fe-4fde-bf79-dea1702d2ab3" providerId="ADAL" clId="{64EC5E40-8BB5-4320-902C-16E2C649128C}" dt="2020-02-04T11:06:37.100" v="48" actId="26606"/>
          <ac:spMkLst>
            <pc:docMk/>
            <pc:sldMk cId="1153408665" sldId="261"/>
            <ac:spMk id="26" creationId="{32BC26D8-82FB-445E-AA49-62A77D7C1EE0}"/>
          </ac:spMkLst>
        </pc:spChg>
        <pc:spChg chg="add">
          <ac:chgData name="Hugo Bastos De Paula" userId="ea3b8808-58fe-4fde-bf79-dea1702d2ab3" providerId="ADAL" clId="{64EC5E40-8BB5-4320-902C-16E2C649128C}" dt="2020-02-04T11:06:37.100" v="48" actId="26606"/>
          <ac:spMkLst>
            <pc:docMk/>
            <pc:sldMk cId="1153408665" sldId="261"/>
            <ac:spMk id="27" creationId="{CB44330D-EA18-4254-AA95-EB49948539B8}"/>
          </ac:spMkLst>
        </pc:spChg>
        <pc:picChg chg="add del mod">
          <ac:chgData name="Hugo Bastos De Paula" userId="ea3b8808-58fe-4fde-bf79-dea1702d2ab3" providerId="ADAL" clId="{64EC5E40-8BB5-4320-902C-16E2C649128C}" dt="2020-02-04T11:06:05.772" v="37" actId="478"/>
          <ac:picMkLst>
            <pc:docMk/>
            <pc:sldMk cId="1153408665" sldId="261"/>
            <ac:picMk id="5" creationId="{D039B72E-14CC-416B-8FBD-B211566BA3CA}"/>
          </ac:picMkLst>
        </pc:picChg>
        <pc:picChg chg="add mod">
          <ac:chgData name="Hugo Bastos De Paula" userId="ea3b8808-58fe-4fde-bf79-dea1702d2ab3" providerId="ADAL" clId="{64EC5E40-8BB5-4320-902C-16E2C649128C}" dt="2020-02-04T11:06:37.100" v="48" actId="26606"/>
          <ac:picMkLst>
            <pc:docMk/>
            <pc:sldMk cId="1153408665" sldId="261"/>
            <ac:picMk id="7" creationId="{F05BE08A-A178-4C32-A992-7F5D2D2698B1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1652398062" sldId="261"/>
        </pc:sldMkLst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721748103" sldId="262"/>
        </pc:sldMkLst>
      </pc:sldChg>
      <pc:sldChg chg="addSp delSp modSp add mod setBg">
        <pc:chgData name="Hugo Bastos De Paula" userId="ea3b8808-58fe-4fde-bf79-dea1702d2ab3" providerId="ADAL" clId="{64EC5E40-8BB5-4320-902C-16E2C649128C}" dt="2020-02-04T11:11:21.846" v="83"/>
        <pc:sldMkLst>
          <pc:docMk/>
          <pc:sldMk cId="2486841636" sldId="262"/>
        </pc:sldMkLst>
        <pc:spChg chg="del">
          <ac:chgData name="Hugo Bastos De Paula" userId="ea3b8808-58fe-4fde-bf79-dea1702d2ab3" providerId="ADAL" clId="{64EC5E40-8BB5-4320-902C-16E2C649128C}" dt="2020-02-04T11:06:51.360" v="52"/>
          <ac:spMkLst>
            <pc:docMk/>
            <pc:sldMk cId="2486841636" sldId="262"/>
            <ac:spMk id="2" creationId="{65B37555-46A9-4672-B9BA-03D2E04D07F3}"/>
          </ac:spMkLst>
        </pc:spChg>
        <pc:spChg chg="del">
          <ac:chgData name="Hugo Bastos De Paula" userId="ea3b8808-58fe-4fde-bf79-dea1702d2ab3" providerId="ADAL" clId="{64EC5E40-8BB5-4320-902C-16E2C649128C}" dt="2020-02-04T11:06:51.360" v="52"/>
          <ac:spMkLst>
            <pc:docMk/>
            <pc:sldMk cId="2486841636" sldId="262"/>
            <ac:spMk id="3" creationId="{EFA7455B-0226-4EBA-A7D6-FCA5BDA8467A}"/>
          </ac:spMkLst>
        </pc:spChg>
        <pc:spChg chg="add">
          <ac:chgData name="Hugo Bastos De Paula" userId="ea3b8808-58fe-4fde-bf79-dea1702d2ab3" providerId="ADAL" clId="{64EC5E40-8BB5-4320-902C-16E2C649128C}" dt="2020-02-04T11:11:21.846" v="83"/>
          <ac:spMkLst>
            <pc:docMk/>
            <pc:sldMk cId="2486841636" sldId="262"/>
            <ac:spMk id="8" creationId="{F6AED6D8-8DF1-4451-9D6C-048AC4265DB8}"/>
          </ac:spMkLst>
        </pc:spChg>
        <pc:spChg chg="add">
          <ac:chgData name="Hugo Bastos De Paula" userId="ea3b8808-58fe-4fde-bf79-dea1702d2ab3" providerId="ADAL" clId="{64EC5E40-8BB5-4320-902C-16E2C649128C}" dt="2020-02-04T11:06:53.609" v="53" actId="26606"/>
          <ac:spMkLst>
            <pc:docMk/>
            <pc:sldMk cId="2486841636" sldId="262"/>
            <ac:spMk id="10" creationId="{32BC26D8-82FB-445E-AA49-62A77D7C1EE0}"/>
          </ac:spMkLst>
        </pc:spChg>
        <pc:spChg chg="add">
          <ac:chgData name="Hugo Bastos De Paula" userId="ea3b8808-58fe-4fde-bf79-dea1702d2ab3" providerId="ADAL" clId="{64EC5E40-8BB5-4320-902C-16E2C649128C}" dt="2020-02-04T11:06:53.609" v="53" actId="26606"/>
          <ac:spMkLst>
            <pc:docMk/>
            <pc:sldMk cId="2486841636" sldId="262"/>
            <ac:spMk id="12" creationId="{CB44330D-EA18-4254-AA95-EB49948539B8}"/>
          </ac:spMkLst>
        </pc:spChg>
        <pc:picChg chg="add mod">
          <ac:chgData name="Hugo Bastos De Paula" userId="ea3b8808-58fe-4fde-bf79-dea1702d2ab3" providerId="ADAL" clId="{64EC5E40-8BB5-4320-902C-16E2C649128C}" dt="2020-02-04T11:06:53.609" v="53" actId="26606"/>
          <ac:picMkLst>
            <pc:docMk/>
            <pc:sldMk cId="2486841636" sldId="262"/>
            <ac:picMk id="5" creationId="{8B7D34DF-39B3-4C3C-97BC-E5972DF34B9F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34346411" sldId="263"/>
        </pc:sldMkLst>
      </pc:sldChg>
      <pc:sldChg chg="addSp delSp modSp add mod setBg">
        <pc:chgData name="Hugo Bastos De Paula" userId="ea3b8808-58fe-4fde-bf79-dea1702d2ab3" providerId="ADAL" clId="{64EC5E40-8BB5-4320-902C-16E2C649128C}" dt="2020-02-04T11:11:23.049" v="84"/>
        <pc:sldMkLst>
          <pc:docMk/>
          <pc:sldMk cId="2706184083" sldId="263"/>
        </pc:sldMkLst>
        <pc:spChg chg="del">
          <ac:chgData name="Hugo Bastos De Paula" userId="ea3b8808-58fe-4fde-bf79-dea1702d2ab3" providerId="ADAL" clId="{64EC5E40-8BB5-4320-902C-16E2C649128C}" dt="2020-02-04T11:06:58.389" v="54"/>
          <ac:spMkLst>
            <pc:docMk/>
            <pc:sldMk cId="2706184083" sldId="263"/>
            <ac:spMk id="2" creationId="{14C75367-112F-464C-B272-F47E3D784071}"/>
          </ac:spMkLst>
        </pc:spChg>
        <pc:spChg chg="del">
          <ac:chgData name="Hugo Bastos De Paula" userId="ea3b8808-58fe-4fde-bf79-dea1702d2ab3" providerId="ADAL" clId="{64EC5E40-8BB5-4320-902C-16E2C649128C}" dt="2020-02-04T11:06:58.389" v="54"/>
          <ac:spMkLst>
            <pc:docMk/>
            <pc:sldMk cId="2706184083" sldId="263"/>
            <ac:spMk id="3" creationId="{C2E76556-EAA2-4D7F-9235-380E1A887181}"/>
          </ac:spMkLst>
        </pc:spChg>
        <pc:spChg chg="add">
          <ac:chgData name="Hugo Bastos De Paula" userId="ea3b8808-58fe-4fde-bf79-dea1702d2ab3" providerId="ADAL" clId="{64EC5E40-8BB5-4320-902C-16E2C649128C}" dt="2020-02-04T11:11:23.049" v="84"/>
          <ac:spMkLst>
            <pc:docMk/>
            <pc:sldMk cId="2706184083" sldId="263"/>
            <ac:spMk id="8" creationId="{1F3D1023-5016-437C-BAC2-ECF5EBB8A84B}"/>
          </ac:spMkLst>
        </pc:spChg>
        <pc:spChg chg="add">
          <ac:chgData name="Hugo Bastos De Paula" userId="ea3b8808-58fe-4fde-bf79-dea1702d2ab3" providerId="ADAL" clId="{64EC5E40-8BB5-4320-902C-16E2C649128C}" dt="2020-02-04T11:07:03.884" v="58" actId="26606"/>
          <ac:spMkLst>
            <pc:docMk/>
            <pc:sldMk cId="2706184083" sldId="263"/>
            <ac:spMk id="10" creationId="{32BC26D8-82FB-445E-AA49-62A77D7C1EE0}"/>
          </ac:spMkLst>
        </pc:spChg>
        <pc:spChg chg="add">
          <ac:chgData name="Hugo Bastos De Paula" userId="ea3b8808-58fe-4fde-bf79-dea1702d2ab3" providerId="ADAL" clId="{64EC5E40-8BB5-4320-902C-16E2C649128C}" dt="2020-02-04T11:07:03.884" v="58" actId="26606"/>
          <ac:spMkLst>
            <pc:docMk/>
            <pc:sldMk cId="2706184083" sldId="263"/>
            <ac:spMk id="12" creationId="{CB44330D-EA18-4254-AA95-EB49948539B8}"/>
          </ac:spMkLst>
        </pc:spChg>
        <pc:picChg chg="add mod">
          <ac:chgData name="Hugo Bastos De Paula" userId="ea3b8808-58fe-4fde-bf79-dea1702d2ab3" providerId="ADAL" clId="{64EC5E40-8BB5-4320-902C-16E2C649128C}" dt="2020-02-04T11:07:03.884" v="58" actId="26606"/>
          <ac:picMkLst>
            <pc:docMk/>
            <pc:sldMk cId="2706184083" sldId="263"/>
            <ac:picMk id="5" creationId="{26DC4557-F3A9-4C01-8DA2-7559EE8C148F}"/>
          </ac:picMkLst>
        </pc:picChg>
      </pc:sldChg>
      <pc:sldChg chg="addSp delSp modSp add mod setBg chgLayout">
        <pc:chgData name="Hugo Bastos De Paula" userId="ea3b8808-58fe-4fde-bf79-dea1702d2ab3" providerId="ADAL" clId="{64EC5E40-8BB5-4320-902C-16E2C649128C}" dt="2020-02-04T11:11:24.268" v="85"/>
        <pc:sldMkLst>
          <pc:docMk/>
          <pc:sldMk cId="1902884617" sldId="264"/>
        </pc:sldMkLst>
        <pc:spChg chg="del">
          <ac:chgData name="Hugo Bastos De Paula" userId="ea3b8808-58fe-4fde-bf79-dea1702d2ab3" providerId="ADAL" clId="{64EC5E40-8BB5-4320-902C-16E2C649128C}" dt="2020-02-04T11:07:08.102" v="59" actId="6264"/>
          <ac:spMkLst>
            <pc:docMk/>
            <pc:sldMk cId="1902884617" sldId="264"/>
            <ac:spMk id="2" creationId="{49758855-E222-4C72-BD4A-9F914E98E631}"/>
          </ac:spMkLst>
        </pc:spChg>
        <pc:spChg chg="del">
          <ac:chgData name="Hugo Bastos De Paula" userId="ea3b8808-58fe-4fde-bf79-dea1702d2ab3" providerId="ADAL" clId="{64EC5E40-8BB5-4320-902C-16E2C649128C}" dt="2020-02-04T11:07:08.102" v="59" actId="6264"/>
          <ac:spMkLst>
            <pc:docMk/>
            <pc:sldMk cId="1902884617" sldId="264"/>
            <ac:spMk id="3" creationId="{D84310F6-33C5-41B5-A1A6-7B9E01CC6DB7}"/>
          </ac:spMkLst>
        </pc:spChg>
        <pc:spChg chg="add del mod ord">
          <ac:chgData name="Hugo Bastos De Paula" userId="ea3b8808-58fe-4fde-bf79-dea1702d2ab3" providerId="ADAL" clId="{64EC5E40-8BB5-4320-902C-16E2C649128C}" dt="2020-02-04T11:07:10.071" v="60"/>
          <ac:spMkLst>
            <pc:docMk/>
            <pc:sldMk cId="1902884617" sldId="264"/>
            <ac:spMk id="4" creationId="{087BFD40-4552-4D6C-A3E9-3A885B6D1BFD}"/>
          </ac:spMkLst>
        </pc:spChg>
        <pc:spChg chg="add del mod ord">
          <ac:chgData name="Hugo Bastos De Paula" userId="ea3b8808-58fe-4fde-bf79-dea1702d2ab3" providerId="ADAL" clId="{64EC5E40-8BB5-4320-902C-16E2C649128C}" dt="2020-02-04T11:07:10.071" v="60"/>
          <ac:spMkLst>
            <pc:docMk/>
            <pc:sldMk cId="1902884617" sldId="264"/>
            <ac:spMk id="5" creationId="{473D18EF-8643-4229-A23A-3842B22CB9CF}"/>
          </ac:spMkLst>
        </pc:spChg>
        <pc:spChg chg="add">
          <ac:chgData name="Hugo Bastos De Paula" userId="ea3b8808-58fe-4fde-bf79-dea1702d2ab3" providerId="ADAL" clId="{64EC5E40-8BB5-4320-902C-16E2C649128C}" dt="2020-02-04T11:11:24.268" v="85"/>
          <ac:spMkLst>
            <pc:docMk/>
            <pc:sldMk cId="1902884617" sldId="264"/>
            <ac:spMk id="10" creationId="{3ACE9B84-9E28-4334-B12D-4939053F9F87}"/>
          </ac:spMkLst>
        </pc:spChg>
        <pc:spChg chg="add">
          <ac:chgData name="Hugo Bastos De Paula" userId="ea3b8808-58fe-4fde-bf79-dea1702d2ab3" providerId="ADAL" clId="{64EC5E40-8BB5-4320-902C-16E2C649128C}" dt="2020-02-04T11:07:23.084" v="64" actId="26606"/>
          <ac:spMkLst>
            <pc:docMk/>
            <pc:sldMk cId="1902884617" sldId="264"/>
            <ac:spMk id="12" creationId="{32BC26D8-82FB-445E-AA49-62A77D7C1EE0}"/>
          </ac:spMkLst>
        </pc:spChg>
        <pc:spChg chg="add">
          <ac:chgData name="Hugo Bastos De Paula" userId="ea3b8808-58fe-4fde-bf79-dea1702d2ab3" providerId="ADAL" clId="{64EC5E40-8BB5-4320-902C-16E2C649128C}" dt="2020-02-04T11:07:23.084" v="64" actId="26606"/>
          <ac:spMkLst>
            <pc:docMk/>
            <pc:sldMk cId="1902884617" sldId="264"/>
            <ac:spMk id="14" creationId="{CB44330D-EA18-4254-AA95-EB49948539B8}"/>
          </ac:spMkLst>
        </pc:spChg>
        <pc:picChg chg="add mod">
          <ac:chgData name="Hugo Bastos De Paula" userId="ea3b8808-58fe-4fde-bf79-dea1702d2ab3" providerId="ADAL" clId="{64EC5E40-8BB5-4320-902C-16E2C649128C}" dt="2020-02-04T11:07:23.084" v="64" actId="26606"/>
          <ac:picMkLst>
            <pc:docMk/>
            <pc:sldMk cId="1902884617" sldId="264"/>
            <ac:picMk id="7" creationId="{27CEF4E8-D0DD-4E9E-9D0C-4A5FE297731A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081371082" sldId="264"/>
        </pc:sldMkLst>
      </pc:sldChg>
      <pc:sldChg chg="modSp add">
        <pc:chgData name="Hugo Bastos De Paula" userId="ea3b8808-58fe-4fde-bf79-dea1702d2ab3" providerId="ADAL" clId="{64EC5E40-8BB5-4320-902C-16E2C649128C}" dt="2020-02-04T11:19:31.957" v="481" actId="20577"/>
        <pc:sldMkLst>
          <pc:docMk/>
          <pc:sldMk cId="2399826713" sldId="265"/>
        </pc:sldMkLst>
        <pc:spChg chg="mod">
          <ac:chgData name="Hugo Bastos De Paula" userId="ea3b8808-58fe-4fde-bf79-dea1702d2ab3" providerId="ADAL" clId="{64EC5E40-8BB5-4320-902C-16E2C649128C}" dt="2020-02-04T11:13:07.348" v="99" actId="20577"/>
          <ac:spMkLst>
            <pc:docMk/>
            <pc:sldMk cId="2399826713" sldId="265"/>
            <ac:spMk id="2" creationId="{EA00F411-5232-453A-A9B6-F5B77EDB5540}"/>
          </ac:spMkLst>
        </pc:spChg>
        <pc:spChg chg="mod">
          <ac:chgData name="Hugo Bastos De Paula" userId="ea3b8808-58fe-4fde-bf79-dea1702d2ab3" providerId="ADAL" clId="{64EC5E40-8BB5-4320-902C-16E2C649128C}" dt="2020-02-04T11:19:31.957" v="481" actId="20577"/>
          <ac:spMkLst>
            <pc:docMk/>
            <pc:sldMk cId="2399826713" sldId="265"/>
            <ac:spMk id="3" creationId="{08C4F6FD-F97E-44FC-A320-1BAFC3FC5004}"/>
          </ac:spMkLst>
        </pc:sp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2452709085" sldId="265"/>
        </pc:sldMkLst>
      </pc:sldChg>
      <pc:sldChg chg="addSp delSp modSp add mod setBg chgLayout">
        <pc:chgData name="Hugo Bastos De Paula" userId="ea3b8808-58fe-4fde-bf79-dea1702d2ab3" providerId="ADAL" clId="{64EC5E40-8BB5-4320-902C-16E2C649128C}" dt="2020-02-04T13:28:30.927" v="634" actId="14100"/>
        <pc:sldMkLst>
          <pc:docMk/>
          <pc:sldMk cId="0" sldId="266"/>
        </pc:sldMkLst>
        <pc:spChg chg="add del mod">
          <ac:chgData name="Hugo Bastos De Paula" userId="ea3b8808-58fe-4fde-bf79-dea1702d2ab3" providerId="ADAL" clId="{64EC5E40-8BB5-4320-902C-16E2C649128C}" dt="2020-02-04T11:21:26.437" v="489" actId="6264"/>
          <ac:spMkLst>
            <pc:docMk/>
            <pc:sldMk cId="0" sldId="266"/>
            <ac:spMk id="2" creationId="{0D6C4DB8-0E2F-4BC3-B7D9-86B6C3B0321A}"/>
          </ac:spMkLst>
        </pc:spChg>
        <pc:spChg chg="add del mod">
          <ac:chgData name="Hugo Bastos De Paula" userId="ea3b8808-58fe-4fde-bf79-dea1702d2ab3" providerId="ADAL" clId="{64EC5E40-8BB5-4320-902C-16E2C649128C}" dt="2020-02-04T11:21:26.437" v="489" actId="6264"/>
          <ac:spMkLst>
            <pc:docMk/>
            <pc:sldMk cId="0" sldId="266"/>
            <ac:spMk id="3" creationId="{C2499CA5-6F0D-46F8-BF15-91185166DFB8}"/>
          </ac:spMkLst>
        </pc:spChg>
        <pc:spChg chg="add del mod">
          <ac:chgData name="Hugo Bastos De Paula" userId="ea3b8808-58fe-4fde-bf79-dea1702d2ab3" providerId="ADAL" clId="{64EC5E40-8BB5-4320-902C-16E2C649128C}" dt="2020-02-04T11:21:26.437" v="489" actId="6264"/>
          <ac:spMkLst>
            <pc:docMk/>
            <pc:sldMk cId="0" sldId="266"/>
            <ac:spMk id="4" creationId="{B683EA71-B459-47AB-AAB0-7C06DB06D22C}"/>
          </ac:spMkLst>
        </pc:spChg>
        <pc:spChg chg="add del mod">
          <ac:chgData name="Hugo Bastos De Paula" userId="ea3b8808-58fe-4fde-bf79-dea1702d2ab3" providerId="ADAL" clId="{64EC5E40-8BB5-4320-902C-16E2C649128C}" dt="2020-02-04T11:21:26.437" v="489" actId="6264"/>
          <ac:spMkLst>
            <pc:docMk/>
            <pc:sldMk cId="0" sldId="266"/>
            <ac:spMk id="5" creationId="{96034816-95A6-480F-91D0-3FABF3EDCA19}"/>
          </ac:spMkLst>
        </pc:spChg>
        <pc:spChg chg="add del mod">
          <ac:chgData name="Hugo Bastos De Paula" userId="ea3b8808-58fe-4fde-bf79-dea1702d2ab3" providerId="ADAL" clId="{64EC5E40-8BB5-4320-902C-16E2C649128C}" dt="2020-02-04T11:21:43.964" v="496" actId="478"/>
          <ac:spMkLst>
            <pc:docMk/>
            <pc:sldMk cId="0" sldId="266"/>
            <ac:spMk id="7" creationId="{C97BF521-A5C4-431B-891B-CFF1871CEFBF}"/>
          </ac:spMkLst>
        </pc:spChg>
        <pc:spChg chg="mod ord">
          <ac:chgData name="Hugo Bastos De Paula" userId="ea3b8808-58fe-4fde-bf79-dea1702d2ab3" providerId="ADAL" clId="{64EC5E40-8BB5-4320-902C-16E2C649128C}" dt="2020-02-04T11:22:16.681" v="502" actId="114"/>
          <ac:spMkLst>
            <pc:docMk/>
            <pc:sldMk cId="0" sldId="266"/>
            <ac:spMk id="6146" creationId="{E50A4FEA-DBD6-4135-A694-679DD0F6355A}"/>
          </ac:spMkLst>
        </pc:spChg>
        <pc:spChg chg="del mod ord">
          <ac:chgData name="Hugo Bastos De Paula" userId="ea3b8808-58fe-4fde-bf79-dea1702d2ab3" providerId="ADAL" clId="{64EC5E40-8BB5-4320-902C-16E2C649128C}" dt="2020-02-04T11:21:42.277" v="495" actId="478"/>
          <ac:spMkLst>
            <pc:docMk/>
            <pc:sldMk cId="0" sldId="266"/>
            <ac:spMk id="6147" creationId="{30D24D86-7121-40BA-BA04-4D9E8CC00BEC}"/>
          </ac:spMkLst>
        </pc:spChg>
        <pc:picChg chg="mod ord">
          <ac:chgData name="Hugo Bastos De Paula" userId="ea3b8808-58fe-4fde-bf79-dea1702d2ab3" providerId="ADAL" clId="{64EC5E40-8BB5-4320-902C-16E2C649128C}" dt="2020-02-04T11:22:01.543" v="501" actId="26606"/>
          <ac:picMkLst>
            <pc:docMk/>
            <pc:sldMk cId="0" sldId="266"/>
            <ac:picMk id="6148" creationId="{ADC18EF1-8D11-42D6-BEC5-170A389B0535}"/>
          </ac:picMkLst>
        </pc:picChg>
        <pc:picChg chg="mod ord">
          <ac:chgData name="Hugo Bastos De Paula" userId="ea3b8808-58fe-4fde-bf79-dea1702d2ab3" providerId="ADAL" clId="{64EC5E40-8BB5-4320-902C-16E2C649128C}" dt="2020-02-04T13:28:30.927" v="634" actId="14100"/>
          <ac:picMkLst>
            <pc:docMk/>
            <pc:sldMk cId="0" sldId="266"/>
            <ac:picMk id="6149" creationId="{B18013D3-F061-4C64-8645-5F649042F8F9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840580429" sldId="266"/>
        </pc:sldMkLst>
      </pc:sldChg>
      <pc:sldChg chg="addSp delSp modSp add mod chgLayout">
        <pc:chgData name="Hugo Bastos De Paula" userId="ea3b8808-58fe-4fde-bf79-dea1702d2ab3" providerId="ADAL" clId="{64EC5E40-8BB5-4320-902C-16E2C649128C}" dt="2020-02-04T13:36:06.407" v="665" actId="313"/>
        <pc:sldMkLst>
          <pc:docMk/>
          <pc:sldMk cId="0" sldId="267"/>
        </pc:sldMkLst>
        <pc:spChg chg="add del mod">
          <ac:chgData name="Hugo Bastos De Paula" userId="ea3b8808-58fe-4fde-bf79-dea1702d2ab3" providerId="ADAL" clId="{64EC5E40-8BB5-4320-902C-16E2C649128C}" dt="2020-02-04T11:22:24.866" v="503" actId="6264"/>
          <ac:spMkLst>
            <pc:docMk/>
            <pc:sldMk cId="0" sldId="267"/>
            <ac:spMk id="2" creationId="{250E3E8E-DF75-46C1-AAC9-7135AEB1F2BB}"/>
          </ac:spMkLst>
        </pc:spChg>
        <pc:spChg chg="add del mod">
          <ac:chgData name="Hugo Bastos De Paula" userId="ea3b8808-58fe-4fde-bf79-dea1702d2ab3" providerId="ADAL" clId="{64EC5E40-8BB5-4320-902C-16E2C649128C}" dt="2020-02-04T13:34:30.229" v="643" actId="6264"/>
          <ac:spMkLst>
            <pc:docMk/>
            <pc:sldMk cId="0" sldId="267"/>
            <ac:spMk id="2" creationId="{F44F8B5F-7C50-4782-9CF7-6C9AC2CB1CB6}"/>
          </ac:spMkLst>
        </pc:spChg>
        <pc:spChg chg="add del mod">
          <ac:chgData name="Hugo Bastos De Paula" userId="ea3b8808-58fe-4fde-bf79-dea1702d2ab3" providerId="ADAL" clId="{64EC5E40-8BB5-4320-902C-16E2C649128C}" dt="2020-02-04T13:34:30.229" v="643" actId="6264"/>
          <ac:spMkLst>
            <pc:docMk/>
            <pc:sldMk cId="0" sldId="267"/>
            <ac:spMk id="3" creationId="{4B51EE86-E621-48D3-B12E-713ADD08AFC7}"/>
          </ac:spMkLst>
        </pc:spChg>
        <pc:spChg chg="add del mod">
          <ac:chgData name="Hugo Bastos De Paula" userId="ea3b8808-58fe-4fde-bf79-dea1702d2ab3" providerId="ADAL" clId="{64EC5E40-8BB5-4320-902C-16E2C649128C}" dt="2020-02-04T11:22:24.866" v="503" actId="6264"/>
          <ac:spMkLst>
            <pc:docMk/>
            <pc:sldMk cId="0" sldId="267"/>
            <ac:spMk id="3" creationId="{689B5280-1E64-4B31-B848-FC3D1DD4E3E7}"/>
          </ac:spMkLst>
        </pc:spChg>
        <pc:spChg chg="mod ord">
          <ac:chgData name="Hugo Bastos De Paula" userId="ea3b8808-58fe-4fde-bf79-dea1702d2ab3" providerId="ADAL" clId="{64EC5E40-8BB5-4320-902C-16E2C649128C}" dt="2020-02-04T13:34:30.229" v="643" actId="6264"/>
          <ac:spMkLst>
            <pc:docMk/>
            <pc:sldMk cId="0" sldId="267"/>
            <ac:spMk id="7170" creationId="{E3A184C1-B45A-4D00-8D1B-72A6EACA4FB5}"/>
          </ac:spMkLst>
        </pc:spChg>
        <pc:spChg chg="mod ord">
          <ac:chgData name="Hugo Bastos De Paula" userId="ea3b8808-58fe-4fde-bf79-dea1702d2ab3" providerId="ADAL" clId="{64EC5E40-8BB5-4320-902C-16E2C649128C}" dt="2020-02-04T13:36:06.407" v="665" actId="313"/>
          <ac:spMkLst>
            <pc:docMk/>
            <pc:sldMk cId="0" sldId="267"/>
            <ac:spMk id="7171" creationId="{DC5F7F28-0BFC-4A1A-9BEA-0A6B39F0C012}"/>
          </ac:spMkLst>
        </pc:sp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028835910" sldId="267"/>
        </pc:sldMkLst>
      </pc:sldChg>
      <pc:sldChg chg="addSp delSp modSp add mod chgLayout">
        <pc:chgData name="Hugo Bastos De Paula" userId="ea3b8808-58fe-4fde-bf79-dea1702d2ab3" providerId="ADAL" clId="{64EC5E40-8BB5-4320-902C-16E2C649128C}" dt="2020-02-04T13:35:41.788" v="664" actId="6549"/>
        <pc:sldMkLst>
          <pc:docMk/>
          <pc:sldMk cId="0" sldId="268"/>
        </pc:sldMkLst>
        <pc:spChg chg="add del mod">
          <ac:chgData name="Hugo Bastos De Paula" userId="ea3b8808-58fe-4fde-bf79-dea1702d2ab3" providerId="ADAL" clId="{64EC5E40-8BB5-4320-902C-16E2C649128C}" dt="2020-02-04T13:28:56.479" v="636" actId="478"/>
          <ac:spMkLst>
            <pc:docMk/>
            <pc:sldMk cId="0" sldId="268"/>
            <ac:spMk id="2" creationId="{2ABCCB23-7873-489B-BBD8-5D0EBC281972}"/>
          </ac:spMkLst>
        </pc:spChg>
        <pc:spChg chg="add del mod">
          <ac:chgData name="Hugo Bastos De Paula" userId="ea3b8808-58fe-4fde-bf79-dea1702d2ab3" providerId="ADAL" clId="{64EC5E40-8BB5-4320-902C-16E2C649128C}" dt="2020-02-04T13:34:18.277" v="641" actId="6264"/>
          <ac:spMkLst>
            <pc:docMk/>
            <pc:sldMk cId="0" sldId="268"/>
            <ac:spMk id="3" creationId="{9469ED34-25F1-4DAB-A064-4F97EF89C1E0}"/>
          </ac:spMkLst>
        </pc:spChg>
        <pc:spChg chg="add del mod">
          <ac:chgData name="Hugo Bastos De Paula" userId="ea3b8808-58fe-4fde-bf79-dea1702d2ab3" providerId="ADAL" clId="{64EC5E40-8BB5-4320-902C-16E2C649128C}" dt="2020-02-04T13:34:18.277" v="641" actId="6264"/>
          <ac:spMkLst>
            <pc:docMk/>
            <pc:sldMk cId="0" sldId="268"/>
            <ac:spMk id="4" creationId="{F2B0BAF3-8459-469A-A33C-23B2C23D1A56}"/>
          </ac:spMkLst>
        </pc:spChg>
        <pc:spChg chg="mod ord">
          <ac:chgData name="Hugo Bastos De Paula" userId="ea3b8808-58fe-4fde-bf79-dea1702d2ab3" providerId="ADAL" clId="{64EC5E40-8BB5-4320-902C-16E2C649128C}" dt="2020-02-04T13:34:18.277" v="641" actId="6264"/>
          <ac:spMkLst>
            <pc:docMk/>
            <pc:sldMk cId="0" sldId="268"/>
            <ac:spMk id="8194" creationId="{30E97455-FC0E-4BAF-A23D-B133D9D49AEF}"/>
          </ac:spMkLst>
        </pc:spChg>
        <pc:spChg chg="mod ord">
          <ac:chgData name="Hugo Bastos De Paula" userId="ea3b8808-58fe-4fde-bf79-dea1702d2ab3" providerId="ADAL" clId="{64EC5E40-8BB5-4320-902C-16E2C649128C}" dt="2020-02-04T13:35:41.788" v="664" actId="6549"/>
          <ac:spMkLst>
            <pc:docMk/>
            <pc:sldMk cId="0" sldId="268"/>
            <ac:spMk id="8195" creationId="{838B32A6-7A8E-4737-8B36-EDDC7F0C07C5}"/>
          </ac:spMkLst>
        </pc:spChg>
        <pc:picChg chg="del">
          <ac:chgData name="Hugo Bastos De Paula" userId="ea3b8808-58fe-4fde-bf79-dea1702d2ab3" providerId="ADAL" clId="{64EC5E40-8BB5-4320-902C-16E2C649128C}" dt="2020-02-04T13:28:50.909" v="635" actId="478"/>
          <ac:picMkLst>
            <pc:docMk/>
            <pc:sldMk cId="0" sldId="268"/>
            <ac:picMk id="8196" creationId="{CB41C329-A05C-4AAB-98E9-1D15CD06B7C4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549903614" sldId="268"/>
        </pc:sldMkLst>
      </pc:sldChg>
      <pc:sldChg chg="addSp delSp modSp add mod chgLayout">
        <pc:chgData name="Hugo Bastos De Paula" userId="ea3b8808-58fe-4fde-bf79-dea1702d2ab3" providerId="ADAL" clId="{64EC5E40-8BB5-4320-902C-16E2C649128C}" dt="2020-02-06T10:36:41.904" v="791" actId="6549"/>
        <pc:sldMkLst>
          <pc:docMk/>
          <pc:sldMk cId="0" sldId="269"/>
        </pc:sldMkLst>
        <pc:spChg chg="add del mod">
          <ac:chgData name="Hugo Bastos De Paula" userId="ea3b8808-58fe-4fde-bf79-dea1702d2ab3" providerId="ADAL" clId="{64EC5E40-8BB5-4320-902C-16E2C649128C}" dt="2020-02-04T11:22:38.007" v="505" actId="6264"/>
          <ac:spMkLst>
            <pc:docMk/>
            <pc:sldMk cId="0" sldId="269"/>
            <ac:spMk id="2" creationId="{00C06EF8-9C9B-4E46-9F20-9603F262F66A}"/>
          </ac:spMkLst>
        </pc:spChg>
        <pc:spChg chg="add del mod">
          <ac:chgData name="Hugo Bastos De Paula" userId="ea3b8808-58fe-4fde-bf79-dea1702d2ab3" providerId="ADAL" clId="{64EC5E40-8BB5-4320-902C-16E2C649128C}" dt="2020-02-04T11:22:38.007" v="505" actId="6264"/>
          <ac:spMkLst>
            <pc:docMk/>
            <pc:sldMk cId="0" sldId="269"/>
            <ac:spMk id="3" creationId="{3D1E02EA-278C-4B74-BEAF-CB66F346F8A6}"/>
          </ac:spMkLst>
        </pc:spChg>
        <pc:spChg chg="mod ord">
          <ac:chgData name="Hugo Bastos De Paula" userId="ea3b8808-58fe-4fde-bf79-dea1702d2ab3" providerId="ADAL" clId="{64EC5E40-8BB5-4320-902C-16E2C649128C}" dt="2020-02-04T11:22:38.007" v="505" actId="6264"/>
          <ac:spMkLst>
            <pc:docMk/>
            <pc:sldMk cId="0" sldId="269"/>
            <ac:spMk id="9218" creationId="{919C15B3-2545-4B14-8AAE-76D84AF30C99}"/>
          </ac:spMkLst>
        </pc:spChg>
        <pc:spChg chg="mod ord">
          <ac:chgData name="Hugo Bastos De Paula" userId="ea3b8808-58fe-4fde-bf79-dea1702d2ab3" providerId="ADAL" clId="{64EC5E40-8BB5-4320-902C-16E2C649128C}" dt="2020-02-06T10:36:41.904" v="791" actId="6549"/>
          <ac:spMkLst>
            <pc:docMk/>
            <pc:sldMk cId="0" sldId="269"/>
            <ac:spMk id="9219" creationId="{7D98DB46-C61E-4CE5-BE3A-3312B3E33778}"/>
          </ac:spMkLst>
        </pc:spChg>
      </pc:sldChg>
      <pc:sldChg chg="addSp delSp modSp add mod chgLayout">
        <pc:chgData name="Hugo Bastos De Paula" userId="ea3b8808-58fe-4fde-bf79-dea1702d2ab3" providerId="ADAL" clId="{64EC5E40-8BB5-4320-902C-16E2C649128C}" dt="2020-02-06T10:35:58.792" v="783" actId="20577"/>
        <pc:sldMkLst>
          <pc:docMk/>
          <pc:sldMk cId="0" sldId="270"/>
        </pc:sldMkLst>
        <pc:spChg chg="add del mod">
          <ac:chgData name="Hugo Bastos De Paula" userId="ea3b8808-58fe-4fde-bf79-dea1702d2ab3" providerId="ADAL" clId="{64EC5E40-8BB5-4320-902C-16E2C649128C}" dt="2020-02-06T10:35:02.599" v="763" actId="6264"/>
          <ac:spMkLst>
            <pc:docMk/>
            <pc:sldMk cId="0" sldId="270"/>
            <ac:spMk id="2" creationId="{67C7A326-9F64-4568-A4C4-2779A099E132}"/>
          </ac:spMkLst>
        </pc:spChg>
        <pc:spChg chg="add del mod">
          <ac:chgData name="Hugo Bastos De Paula" userId="ea3b8808-58fe-4fde-bf79-dea1702d2ab3" providerId="ADAL" clId="{64EC5E40-8BB5-4320-902C-16E2C649128C}" dt="2020-02-06T10:35:02.599" v="763" actId="6264"/>
          <ac:spMkLst>
            <pc:docMk/>
            <pc:sldMk cId="0" sldId="270"/>
            <ac:spMk id="3" creationId="{9F1426A2-E417-4EE8-AA65-F8CE79C0D4B4}"/>
          </ac:spMkLst>
        </pc:spChg>
        <pc:spChg chg="add del mod">
          <ac:chgData name="Hugo Bastos De Paula" userId="ea3b8808-58fe-4fde-bf79-dea1702d2ab3" providerId="ADAL" clId="{64EC5E40-8BB5-4320-902C-16E2C649128C}" dt="2020-02-06T10:35:02.599" v="763" actId="6264"/>
          <ac:spMkLst>
            <pc:docMk/>
            <pc:sldMk cId="0" sldId="270"/>
            <ac:spMk id="4" creationId="{0126BA5C-49CE-4D33-A07A-22E602F06E52}"/>
          </ac:spMkLst>
        </pc:spChg>
        <pc:spChg chg="mod ord">
          <ac:chgData name="Hugo Bastos De Paula" userId="ea3b8808-58fe-4fde-bf79-dea1702d2ab3" providerId="ADAL" clId="{64EC5E40-8BB5-4320-902C-16E2C649128C}" dt="2020-02-06T10:35:02.599" v="763" actId="6264"/>
          <ac:spMkLst>
            <pc:docMk/>
            <pc:sldMk cId="0" sldId="270"/>
            <ac:spMk id="10242" creationId="{909EF548-4648-497D-9612-BD527967E970}"/>
          </ac:spMkLst>
        </pc:spChg>
        <pc:spChg chg="mod ord">
          <ac:chgData name="Hugo Bastos De Paula" userId="ea3b8808-58fe-4fde-bf79-dea1702d2ab3" providerId="ADAL" clId="{64EC5E40-8BB5-4320-902C-16E2C649128C}" dt="2020-02-06T10:35:58.792" v="783" actId="20577"/>
          <ac:spMkLst>
            <pc:docMk/>
            <pc:sldMk cId="0" sldId="270"/>
            <ac:spMk id="10243" creationId="{DF620B93-C76E-4495-AA91-8823C5EDF1C7}"/>
          </ac:spMkLst>
        </pc:spChg>
        <pc:picChg chg="mod ord">
          <ac:chgData name="Hugo Bastos De Paula" userId="ea3b8808-58fe-4fde-bf79-dea1702d2ab3" providerId="ADAL" clId="{64EC5E40-8BB5-4320-902C-16E2C649128C}" dt="2020-02-06T10:35:28.947" v="774" actId="14100"/>
          <ac:picMkLst>
            <pc:docMk/>
            <pc:sldMk cId="0" sldId="270"/>
            <ac:picMk id="10244" creationId="{CB50D27D-91C0-47DD-A825-98599E74BD20}"/>
          </ac:picMkLst>
        </pc:picChg>
      </pc:sldChg>
      <pc:sldChg chg="addSp delSp modSp add mod setBg">
        <pc:chgData name="Hugo Bastos De Paula" userId="ea3b8808-58fe-4fde-bf79-dea1702d2ab3" providerId="ADAL" clId="{64EC5E40-8BB5-4320-902C-16E2C649128C}" dt="2020-02-06T10:34:23.726" v="762" actId="790"/>
        <pc:sldMkLst>
          <pc:docMk/>
          <pc:sldMk cId="0" sldId="271"/>
        </pc:sldMkLst>
        <pc:spChg chg="add del">
          <ac:chgData name="Hugo Bastos De Paula" userId="ea3b8808-58fe-4fde-bf79-dea1702d2ab3" providerId="ADAL" clId="{64EC5E40-8BB5-4320-902C-16E2C649128C}" dt="2020-02-06T10:33:34.628" v="745" actId="26606"/>
          <ac:spMkLst>
            <pc:docMk/>
            <pc:sldMk cId="0" sldId="271"/>
            <ac:spMk id="73" creationId="{CEB41C5C-0F34-4DDA-9D7C-5E717F35F60C}"/>
          </ac:spMkLst>
        </pc:spChg>
        <pc:spChg chg="add">
          <ac:chgData name="Hugo Bastos De Paula" userId="ea3b8808-58fe-4fde-bf79-dea1702d2ab3" providerId="ADAL" clId="{64EC5E40-8BB5-4320-902C-16E2C649128C}" dt="2020-02-06T10:33:34.628" v="745" actId="26606"/>
          <ac:spMkLst>
            <pc:docMk/>
            <pc:sldMk cId="0" sldId="271"/>
            <ac:spMk id="137" creationId="{577D1452-F0B7-431E-9A24-D3F7103D8510}"/>
          </ac:spMkLst>
        </pc:spChg>
        <pc:spChg chg="add">
          <ac:chgData name="Hugo Bastos De Paula" userId="ea3b8808-58fe-4fde-bf79-dea1702d2ab3" providerId="ADAL" clId="{64EC5E40-8BB5-4320-902C-16E2C649128C}" dt="2020-02-06T10:33:34.628" v="745" actId="26606"/>
          <ac:spMkLst>
            <pc:docMk/>
            <pc:sldMk cId="0" sldId="271"/>
            <ac:spMk id="139" creationId="{A660F4F9-5DF5-4F15-BE6A-CD8648BB1148}"/>
          </ac:spMkLst>
        </pc:spChg>
        <pc:spChg chg="mod">
          <ac:chgData name="Hugo Bastos De Paula" userId="ea3b8808-58fe-4fde-bf79-dea1702d2ab3" providerId="ADAL" clId="{64EC5E40-8BB5-4320-902C-16E2C649128C}" dt="2020-02-06T10:34:23.726" v="762" actId="790"/>
          <ac:spMkLst>
            <pc:docMk/>
            <pc:sldMk cId="0" sldId="271"/>
            <ac:spMk id="11266" creationId="{2CA26AC2-9892-496A-932A-66F0A405286D}"/>
          </ac:spMkLst>
        </pc:spChg>
        <pc:spChg chg="mod ord">
          <ac:chgData name="Hugo Bastos De Paula" userId="ea3b8808-58fe-4fde-bf79-dea1702d2ab3" providerId="ADAL" clId="{64EC5E40-8BB5-4320-902C-16E2C649128C}" dt="2020-02-06T10:34:23.726" v="762" actId="790"/>
          <ac:spMkLst>
            <pc:docMk/>
            <pc:sldMk cId="0" sldId="271"/>
            <ac:spMk id="11267" creationId="{3E9D1ACB-5EA6-4434-9EF4-CC26DBEECFB7}"/>
          </ac:spMkLst>
        </pc:spChg>
        <pc:picChg chg="mod">
          <ac:chgData name="Hugo Bastos De Paula" userId="ea3b8808-58fe-4fde-bf79-dea1702d2ab3" providerId="ADAL" clId="{64EC5E40-8BB5-4320-902C-16E2C649128C}" dt="2020-02-06T10:33:34.628" v="745" actId="26606"/>
          <ac:picMkLst>
            <pc:docMk/>
            <pc:sldMk cId="0" sldId="271"/>
            <ac:picMk id="11268" creationId="{89D375B7-CABB-4725-B45C-4F18DE91F3E2}"/>
          </ac:picMkLst>
        </pc:picChg>
        <pc:cxnChg chg="add del">
          <ac:chgData name="Hugo Bastos De Paula" userId="ea3b8808-58fe-4fde-bf79-dea1702d2ab3" providerId="ADAL" clId="{64EC5E40-8BB5-4320-902C-16E2C649128C}" dt="2020-02-06T10:33:34.628" v="745" actId="26606"/>
          <ac:cxnSpMkLst>
            <pc:docMk/>
            <pc:sldMk cId="0" sldId="271"/>
            <ac:cxnSpMk id="75" creationId="{57E1E5E6-F385-4E9C-B201-BA5BDE5CAD52}"/>
          </ac:cxnSpMkLst>
        </pc:cxnChg>
      </pc:sldChg>
      <pc:sldChg chg="addSp modSp add mod setBg">
        <pc:chgData name="Hugo Bastos De Paula" userId="ea3b8808-58fe-4fde-bf79-dea1702d2ab3" providerId="ADAL" clId="{64EC5E40-8BB5-4320-902C-16E2C649128C}" dt="2020-02-06T10:32:51.502" v="738" actId="790"/>
        <pc:sldMkLst>
          <pc:docMk/>
          <pc:sldMk cId="0" sldId="272"/>
        </pc:sldMkLst>
        <pc:spChg chg="add">
          <ac:chgData name="Hugo Bastos De Paula" userId="ea3b8808-58fe-4fde-bf79-dea1702d2ab3" providerId="ADAL" clId="{64EC5E40-8BB5-4320-902C-16E2C649128C}" dt="2020-02-06T10:31:53.547" v="705" actId="26606"/>
          <ac:spMkLst>
            <pc:docMk/>
            <pc:sldMk cId="0" sldId="272"/>
            <ac:spMk id="73" creationId="{CEB41C5C-0F34-4DDA-9D7C-5E717F35F60C}"/>
          </ac:spMkLst>
        </pc:spChg>
        <pc:spChg chg="mod">
          <ac:chgData name="Hugo Bastos De Paula" userId="ea3b8808-58fe-4fde-bf79-dea1702d2ab3" providerId="ADAL" clId="{64EC5E40-8BB5-4320-902C-16E2C649128C}" dt="2020-02-06T10:32:51.502" v="738" actId="790"/>
          <ac:spMkLst>
            <pc:docMk/>
            <pc:sldMk cId="0" sldId="272"/>
            <ac:spMk id="12290" creationId="{22A19493-3DBB-4487-8732-73247C0F5AA4}"/>
          </ac:spMkLst>
        </pc:spChg>
        <pc:spChg chg="mod">
          <ac:chgData name="Hugo Bastos De Paula" userId="ea3b8808-58fe-4fde-bf79-dea1702d2ab3" providerId="ADAL" clId="{64EC5E40-8BB5-4320-902C-16E2C649128C}" dt="2020-02-06T10:32:33.255" v="737" actId="1035"/>
          <ac:spMkLst>
            <pc:docMk/>
            <pc:sldMk cId="0" sldId="272"/>
            <ac:spMk id="12292" creationId="{DB45AEFA-8098-4798-97AD-3A6AC30B080F}"/>
          </ac:spMkLst>
        </pc:spChg>
        <pc:picChg chg="mod">
          <ac:chgData name="Hugo Bastos De Paula" userId="ea3b8808-58fe-4fde-bf79-dea1702d2ab3" providerId="ADAL" clId="{64EC5E40-8BB5-4320-902C-16E2C649128C}" dt="2020-02-06T10:32:16.306" v="713" actId="14100"/>
          <ac:picMkLst>
            <pc:docMk/>
            <pc:sldMk cId="0" sldId="272"/>
            <ac:picMk id="12291" creationId="{D59EA310-54E6-4AD4-B5C9-60329D55D926}"/>
          </ac:picMkLst>
        </pc:picChg>
      </pc:sldChg>
      <pc:sldChg chg="addSp delSp modSp add mod setBg">
        <pc:chgData name="Hugo Bastos De Paula" userId="ea3b8808-58fe-4fde-bf79-dea1702d2ab3" providerId="ADAL" clId="{64EC5E40-8BB5-4320-902C-16E2C649128C}" dt="2020-02-06T10:31:11.760" v="700" actId="404"/>
        <pc:sldMkLst>
          <pc:docMk/>
          <pc:sldMk cId="0" sldId="273"/>
        </pc:sldMkLst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73" creationId="{0288C6B4-AFC3-407F-A595-EFFD38D4CCAF}"/>
          </ac:spMkLst>
        </pc:spChg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75" creationId="{CF236821-17FE-429B-8D2C-08E13A64EA40}"/>
          </ac:spMkLst>
        </pc:spChg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77" creationId="{C0BDBCD2-E081-43AB-9119-C55465E59757}"/>
          </ac:spMkLst>
        </pc:spChg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79" creationId="{98E79BE4-34FE-485A-98A5-92CE8F7C4743}"/>
          </ac:spMkLst>
        </pc:spChg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81" creationId="{7A5F0580-5EE9-419F-96EE-B6529EF6E7D0}"/>
          </ac:spMkLst>
        </pc:spChg>
        <pc:spChg chg="mod">
          <ac:chgData name="Hugo Bastos De Paula" userId="ea3b8808-58fe-4fde-bf79-dea1702d2ab3" providerId="ADAL" clId="{64EC5E40-8BB5-4320-902C-16E2C649128C}" dt="2020-02-06T10:30:51.694" v="693" actId="14100"/>
          <ac:spMkLst>
            <pc:docMk/>
            <pc:sldMk cId="0" sldId="273"/>
            <ac:spMk id="13314" creationId="{2350E04F-7184-43AD-8B15-59054A6F01F7}"/>
          </ac:spMkLst>
        </pc:spChg>
        <pc:spChg chg="mod">
          <ac:chgData name="Hugo Bastos De Paula" userId="ea3b8808-58fe-4fde-bf79-dea1702d2ab3" providerId="ADAL" clId="{64EC5E40-8BB5-4320-902C-16E2C649128C}" dt="2020-02-06T10:31:11.760" v="700" actId="404"/>
          <ac:spMkLst>
            <pc:docMk/>
            <pc:sldMk cId="0" sldId="273"/>
            <ac:spMk id="13316" creationId="{6B7C21E6-5D86-4F0D-85D0-AA0D5D1FD5A6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18" creationId="{5C9B446A-6343-4E56-90BA-061E4DDF0FFB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19" creationId="{3EC72A1B-03D3-499C-B4BF-AC68EEC22B10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20" creationId="{216322C2-3CF0-4D33-BF90-3F384CF6D232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21" creationId="{55D4142C-5077-457F-A6AD-3FECFDB39685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22" creationId="{7A5F0580-5EE9-419F-96EE-B6529EF6E7D0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4" creationId="{0288C6B4-AFC3-407F-A595-EFFD38D4CCAF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5" creationId="{CF236821-17FE-429B-8D2C-08E13A64EA40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6" creationId="{C0BDBCD2-E081-43AB-9119-C55465E59757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7" creationId="{98E79BE4-34FE-485A-98A5-92CE8F7C4743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8" creationId="{7A5F0580-5EE9-419F-96EE-B6529EF6E7D0}"/>
          </ac:spMkLst>
        </pc:spChg>
        <pc:picChg chg="mod ord">
          <ac:chgData name="Hugo Bastos De Paula" userId="ea3b8808-58fe-4fde-bf79-dea1702d2ab3" providerId="ADAL" clId="{64EC5E40-8BB5-4320-902C-16E2C649128C}" dt="2020-02-06T10:30:34.764" v="687" actId="26606"/>
          <ac:picMkLst>
            <pc:docMk/>
            <pc:sldMk cId="0" sldId="273"/>
            <ac:picMk id="13315" creationId="{2D1FA4A5-121D-43B0-9D1C-E450E860A31E}"/>
          </ac:picMkLst>
        </pc:picChg>
      </pc:sldChg>
      <pc:sldChg chg="addSp delSp modSp add mod chgLayout">
        <pc:chgData name="Hugo Bastos De Paula" userId="ea3b8808-58fe-4fde-bf79-dea1702d2ab3" providerId="ADAL" clId="{64EC5E40-8BB5-4320-902C-16E2C649128C}" dt="2020-02-06T10:31:26.210" v="704" actId="403"/>
        <pc:sldMkLst>
          <pc:docMk/>
          <pc:sldMk cId="0" sldId="274"/>
        </pc:sldMkLst>
        <pc:spChg chg="add del mod">
          <ac:chgData name="Hugo Bastos De Paula" userId="ea3b8808-58fe-4fde-bf79-dea1702d2ab3" providerId="ADAL" clId="{64EC5E40-8BB5-4320-902C-16E2C649128C}" dt="2020-02-04T11:22:44.069" v="507" actId="6264"/>
          <ac:spMkLst>
            <pc:docMk/>
            <pc:sldMk cId="0" sldId="274"/>
            <ac:spMk id="2" creationId="{1AD3C61E-E92B-48EA-89EB-5470D25B6A04}"/>
          </ac:spMkLst>
        </pc:spChg>
        <pc:spChg chg="add del mod">
          <ac:chgData name="Hugo Bastos De Paula" userId="ea3b8808-58fe-4fde-bf79-dea1702d2ab3" providerId="ADAL" clId="{64EC5E40-8BB5-4320-902C-16E2C649128C}" dt="2020-02-04T11:22:44.069" v="507" actId="6264"/>
          <ac:spMkLst>
            <pc:docMk/>
            <pc:sldMk cId="0" sldId="274"/>
            <ac:spMk id="3" creationId="{F80FF827-7A67-466B-8E0A-D0E8B44C4A05}"/>
          </ac:spMkLst>
        </pc:spChg>
        <pc:spChg chg="add mod ord">
          <ac:chgData name="Hugo Bastos De Paula" userId="ea3b8808-58fe-4fde-bf79-dea1702d2ab3" providerId="ADAL" clId="{64EC5E40-8BB5-4320-902C-16E2C649128C}" dt="2020-02-06T10:31:26.210" v="704" actId="403"/>
          <ac:spMkLst>
            <pc:docMk/>
            <pc:sldMk cId="0" sldId="274"/>
            <ac:spMk id="4" creationId="{0C2A6CCD-0455-456B-9C86-0A2B12D855F5}"/>
          </ac:spMkLst>
        </pc:spChg>
        <pc:spChg chg="add del mod">
          <ac:chgData name="Hugo Bastos De Paula" userId="ea3b8808-58fe-4fde-bf79-dea1702d2ab3" providerId="ADAL" clId="{64EC5E40-8BB5-4320-902C-16E2C649128C}" dt="2020-02-04T11:23:02.819" v="521" actId="6264"/>
          <ac:spMkLst>
            <pc:docMk/>
            <pc:sldMk cId="0" sldId="274"/>
            <ac:spMk id="5" creationId="{BBC1218B-1ABC-4DF7-B415-0F1EF06FD0B9}"/>
          </ac:spMkLst>
        </pc:spChg>
        <pc:spChg chg="add del mod">
          <ac:chgData name="Hugo Bastos De Paula" userId="ea3b8808-58fe-4fde-bf79-dea1702d2ab3" providerId="ADAL" clId="{64EC5E40-8BB5-4320-902C-16E2C649128C}" dt="2020-02-04T11:23:02.819" v="521" actId="6264"/>
          <ac:spMkLst>
            <pc:docMk/>
            <pc:sldMk cId="0" sldId="274"/>
            <ac:spMk id="6" creationId="{ED679C1C-665A-402E-AECA-CFF73F795CEF}"/>
          </ac:spMkLst>
        </pc:spChg>
        <pc:spChg chg="add del mod">
          <ac:chgData name="Hugo Bastos De Paula" userId="ea3b8808-58fe-4fde-bf79-dea1702d2ab3" providerId="ADAL" clId="{64EC5E40-8BB5-4320-902C-16E2C649128C}" dt="2020-02-04T11:23:02.819" v="521" actId="6264"/>
          <ac:spMkLst>
            <pc:docMk/>
            <pc:sldMk cId="0" sldId="274"/>
            <ac:spMk id="7" creationId="{725969C9-A938-4FF4-B51A-7821FA943000}"/>
          </ac:spMkLst>
        </pc:spChg>
        <pc:spChg chg="mod ord">
          <ac:chgData name="Hugo Bastos De Paula" userId="ea3b8808-58fe-4fde-bf79-dea1702d2ab3" providerId="ADAL" clId="{64EC5E40-8BB5-4320-902C-16E2C649128C}" dt="2020-02-04T11:23:02.819" v="521" actId="6264"/>
          <ac:spMkLst>
            <pc:docMk/>
            <pc:sldMk cId="0" sldId="274"/>
            <ac:spMk id="14338" creationId="{4F6602D1-E5BA-4FE7-83EA-C7DFA5B9E94B}"/>
          </ac:spMkLst>
        </pc:spChg>
        <pc:spChg chg="del mod">
          <ac:chgData name="Hugo Bastos De Paula" userId="ea3b8808-58fe-4fde-bf79-dea1702d2ab3" providerId="ADAL" clId="{64EC5E40-8BB5-4320-902C-16E2C649128C}" dt="2020-02-04T11:22:53.649" v="510" actId="478"/>
          <ac:spMkLst>
            <pc:docMk/>
            <pc:sldMk cId="0" sldId="274"/>
            <ac:spMk id="14340" creationId="{9D1A7E6B-72E8-43DF-9DB5-C0BA4215E9B3}"/>
          </ac:spMkLst>
        </pc:spChg>
        <pc:picChg chg="mod ord">
          <ac:chgData name="Hugo Bastos De Paula" userId="ea3b8808-58fe-4fde-bf79-dea1702d2ab3" providerId="ADAL" clId="{64EC5E40-8BB5-4320-902C-16E2C649128C}" dt="2020-02-06T10:31:20.804" v="702" actId="14100"/>
          <ac:picMkLst>
            <pc:docMk/>
            <pc:sldMk cId="0" sldId="274"/>
            <ac:picMk id="14339" creationId="{639DC811-12FC-48EB-AF79-46BBDE3101F5}"/>
          </ac:picMkLst>
        </pc:picChg>
      </pc:sldChg>
      <pc:sldChg chg="addSp delSp modSp add mod setBg setClrOvrMap">
        <pc:chgData name="Hugo Bastos De Paula" userId="ea3b8808-58fe-4fde-bf79-dea1702d2ab3" providerId="ADAL" clId="{64EC5E40-8BB5-4320-902C-16E2C649128C}" dt="2020-02-04T13:23:35.628" v="603" actId="1076"/>
        <pc:sldMkLst>
          <pc:docMk/>
          <pc:sldMk cId="824306656" sldId="275"/>
        </pc:sldMkLst>
        <pc:spChg chg="mod">
          <ac:chgData name="Hugo Bastos De Paula" userId="ea3b8808-58fe-4fde-bf79-dea1702d2ab3" providerId="ADAL" clId="{64EC5E40-8BB5-4320-902C-16E2C649128C}" dt="2020-02-04T13:21:30.270" v="597" actId="26606"/>
          <ac:spMkLst>
            <pc:docMk/>
            <pc:sldMk cId="824306656" sldId="275"/>
            <ac:spMk id="2" creationId="{8B37E5B5-1B5B-4D74-AE6B-8FBBE039DE93}"/>
          </ac:spMkLst>
        </pc:spChg>
        <pc:spChg chg="del">
          <ac:chgData name="Hugo Bastos De Paula" userId="ea3b8808-58fe-4fde-bf79-dea1702d2ab3" providerId="ADAL" clId="{64EC5E40-8BB5-4320-902C-16E2C649128C}" dt="2020-02-04T13:18:52.390" v="580"/>
          <ac:spMkLst>
            <pc:docMk/>
            <pc:sldMk cId="824306656" sldId="275"/>
            <ac:spMk id="3" creationId="{2B96C232-897E-43AA-B830-30C88DBBCFAA}"/>
          </ac:spMkLst>
        </pc:spChg>
        <pc:spChg chg="del">
          <ac:chgData name="Hugo Bastos De Paula" userId="ea3b8808-58fe-4fde-bf79-dea1702d2ab3" providerId="ADAL" clId="{64EC5E40-8BB5-4320-902C-16E2C649128C}" dt="2020-02-04T13:18:52.390" v="580"/>
          <ac:spMkLst>
            <pc:docMk/>
            <pc:sldMk cId="824306656" sldId="275"/>
            <ac:spMk id="4" creationId="{6192710B-50CF-48DF-B5B3-E7E623FDB0EA}"/>
          </ac:spMkLst>
        </pc:spChg>
        <pc:spChg chg="add del mod">
          <ac:chgData name="Hugo Bastos De Paula" userId="ea3b8808-58fe-4fde-bf79-dea1702d2ab3" providerId="ADAL" clId="{64EC5E40-8BB5-4320-902C-16E2C649128C}" dt="2020-02-04T13:19:01.820" v="581" actId="931"/>
          <ac:spMkLst>
            <pc:docMk/>
            <pc:sldMk cId="824306656" sldId="275"/>
            <ac:spMk id="5" creationId="{B604C9A2-FEB7-4BCA-9C36-3593B3F26B2A}"/>
          </ac:spMkLst>
        </pc:spChg>
        <pc:spChg chg="add del">
          <ac:chgData name="Hugo Bastos De Paula" userId="ea3b8808-58fe-4fde-bf79-dea1702d2ab3" providerId="ADAL" clId="{64EC5E40-8BB5-4320-902C-16E2C649128C}" dt="2020-02-04T13:20:01.553" v="593"/>
          <ac:spMkLst>
            <pc:docMk/>
            <pc:sldMk cId="824306656" sldId="275"/>
            <ac:spMk id="8" creationId="{88E97DB7-8EE6-4F62-9C34-19A050E0513F}"/>
          </ac:spMkLst>
        </pc:spChg>
        <pc:spChg chg="add del">
          <ac:chgData name="Hugo Bastos De Paula" userId="ea3b8808-58fe-4fde-bf79-dea1702d2ab3" providerId="ADAL" clId="{64EC5E40-8BB5-4320-902C-16E2C649128C}" dt="2020-02-04T13:21:30.247" v="596" actId="26606"/>
          <ac:spMkLst>
            <pc:docMk/>
            <pc:sldMk cId="824306656" sldId="275"/>
            <ac:spMk id="13" creationId="{86C904DE-1A5E-4992-99CD-7515FA4A7938}"/>
          </ac:spMkLst>
        </pc:spChg>
        <pc:spChg chg="add del">
          <ac:chgData name="Hugo Bastos De Paula" userId="ea3b8808-58fe-4fde-bf79-dea1702d2ab3" providerId="ADAL" clId="{64EC5E40-8BB5-4320-902C-16E2C649128C}" dt="2020-02-04T13:23:25.419" v="600" actId="26606"/>
          <ac:spMkLst>
            <pc:docMk/>
            <pc:sldMk cId="824306656" sldId="275"/>
            <ac:spMk id="14" creationId="{823AC064-BC96-4F32-8AE1-B2FD38754823}"/>
          </ac:spMkLst>
        </pc:spChg>
        <pc:spChg chg="add del">
          <ac:chgData name="Hugo Bastos De Paula" userId="ea3b8808-58fe-4fde-bf79-dea1702d2ab3" providerId="ADAL" clId="{64EC5E40-8BB5-4320-902C-16E2C649128C}" dt="2020-02-04T13:21:30.247" v="596" actId="26606"/>
          <ac:spMkLst>
            <pc:docMk/>
            <pc:sldMk cId="824306656" sldId="275"/>
            <ac:spMk id="16" creationId="{EB181E26-89C4-4A14-92DE-0F4C4B0E9484}"/>
          </ac:spMkLst>
        </pc:spChg>
        <pc:spChg chg="add del">
          <ac:chgData name="Hugo Bastos De Paula" userId="ea3b8808-58fe-4fde-bf79-dea1702d2ab3" providerId="ADAL" clId="{64EC5E40-8BB5-4320-902C-16E2C649128C}" dt="2020-02-04T13:21:30.247" v="596" actId="26606"/>
          <ac:spMkLst>
            <pc:docMk/>
            <pc:sldMk cId="824306656" sldId="275"/>
            <ac:spMk id="18" creationId="{342402E1-B9D8-424B-837F-6E4AA2E0FF2B}"/>
          </ac:spMkLst>
        </pc:spChg>
        <pc:spChg chg="add">
          <ac:chgData name="Hugo Bastos De Paula" userId="ea3b8808-58fe-4fde-bf79-dea1702d2ab3" providerId="ADAL" clId="{64EC5E40-8BB5-4320-902C-16E2C649128C}" dt="2020-02-04T13:23:25.419" v="600" actId="26606"/>
          <ac:spMkLst>
            <pc:docMk/>
            <pc:sldMk cId="824306656" sldId="275"/>
            <ac:spMk id="26" creationId="{823AC064-BC96-4F32-8AE1-B2FD38754823}"/>
          </ac:spMkLst>
        </pc:spChg>
        <pc:picChg chg="add mod ord">
          <ac:chgData name="Hugo Bastos De Paula" userId="ea3b8808-58fe-4fde-bf79-dea1702d2ab3" providerId="ADAL" clId="{64EC5E40-8BB5-4320-902C-16E2C649128C}" dt="2020-02-04T13:23:35.628" v="603" actId="1076"/>
          <ac:picMkLst>
            <pc:docMk/>
            <pc:sldMk cId="824306656" sldId="275"/>
            <ac:picMk id="7" creationId="{9F636B69-14A4-452D-805D-E75F7398E6B1}"/>
          </ac:picMkLst>
        </pc:picChg>
        <pc:picChg chg="add del mod">
          <ac:chgData name="Hugo Bastos De Paula" userId="ea3b8808-58fe-4fde-bf79-dea1702d2ab3" providerId="ADAL" clId="{64EC5E40-8BB5-4320-902C-16E2C649128C}" dt="2020-02-04T13:23:20.465" v="598" actId="478"/>
          <ac:picMkLst>
            <pc:docMk/>
            <pc:sldMk cId="824306656" sldId="275"/>
            <ac:picMk id="9" creationId="{8F626B20-F384-4B3C-B084-D5E62A468198}"/>
          </ac:picMkLst>
        </pc:picChg>
        <pc:picChg chg="add mod">
          <ac:chgData name="Hugo Bastos De Paula" userId="ea3b8808-58fe-4fde-bf79-dea1702d2ab3" providerId="ADAL" clId="{64EC5E40-8BB5-4320-902C-16E2C649128C}" dt="2020-02-04T13:23:33.034" v="602" actId="1076"/>
          <ac:picMkLst>
            <pc:docMk/>
            <pc:sldMk cId="824306656" sldId="275"/>
            <ac:picMk id="10" creationId="{D048911A-5BAB-412A-9B24-80626FC0980B}"/>
          </ac:picMkLst>
        </pc:picChg>
        <pc:cxnChg chg="add del">
          <ac:chgData name="Hugo Bastos De Paula" userId="ea3b8808-58fe-4fde-bf79-dea1702d2ab3" providerId="ADAL" clId="{64EC5E40-8BB5-4320-902C-16E2C649128C}" dt="2020-02-04T13:23:25.419" v="600" actId="26606"/>
          <ac:cxnSpMkLst>
            <pc:docMk/>
            <pc:sldMk cId="824306656" sldId="275"/>
            <ac:cxnSpMk id="20" creationId="{7E7C77BC-7138-40B1-A15B-20F57A494629}"/>
          </ac:cxnSpMkLst>
        </pc:cxnChg>
        <pc:cxnChg chg="add del">
          <ac:chgData name="Hugo Bastos De Paula" userId="ea3b8808-58fe-4fde-bf79-dea1702d2ab3" providerId="ADAL" clId="{64EC5E40-8BB5-4320-902C-16E2C649128C}" dt="2020-02-04T13:23:25.419" v="600" actId="26606"/>
          <ac:cxnSpMkLst>
            <pc:docMk/>
            <pc:sldMk cId="824306656" sldId="275"/>
            <ac:cxnSpMk id="21" creationId="{DB146403-F3D6-484B-B2ED-97F9565D0370}"/>
          </ac:cxnSpMkLst>
        </pc:cxnChg>
        <pc:cxnChg chg="add">
          <ac:chgData name="Hugo Bastos De Paula" userId="ea3b8808-58fe-4fde-bf79-dea1702d2ab3" providerId="ADAL" clId="{64EC5E40-8BB5-4320-902C-16E2C649128C}" dt="2020-02-04T13:23:25.419" v="600" actId="26606"/>
          <ac:cxnSpMkLst>
            <pc:docMk/>
            <pc:sldMk cId="824306656" sldId="275"/>
            <ac:cxnSpMk id="28" creationId="{7E7C77BC-7138-40B1-A15B-20F57A494629}"/>
          </ac:cxnSpMkLst>
        </pc:cxnChg>
        <pc:cxnChg chg="add">
          <ac:chgData name="Hugo Bastos De Paula" userId="ea3b8808-58fe-4fde-bf79-dea1702d2ab3" providerId="ADAL" clId="{64EC5E40-8BB5-4320-902C-16E2C649128C}" dt="2020-02-04T13:23:25.419" v="600" actId="26606"/>
          <ac:cxnSpMkLst>
            <pc:docMk/>
            <pc:sldMk cId="824306656" sldId="275"/>
            <ac:cxnSpMk id="30" creationId="{DB146403-F3D6-484B-B2ED-97F9565D0370}"/>
          </ac:cxnSpMkLst>
        </pc:cxnChg>
      </pc:sldChg>
      <pc:sldChg chg="addSp delSp modSp add mod setBg">
        <pc:chgData name="Hugo Bastos De Paula" userId="ea3b8808-58fe-4fde-bf79-dea1702d2ab3" providerId="ADAL" clId="{64EC5E40-8BB5-4320-902C-16E2C649128C}" dt="2020-02-04T13:38:23.985" v="681" actId="14100"/>
        <pc:sldMkLst>
          <pc:docMk/>
          <pc:sldMk cId="2598514401" sldId="276"/>
        </pc:sldMkLst>
        <pc:spChg chg="mod">
          <ac:chgData name="Hugo Bastos De Paula" userId="ea3b8808-58fe-4fde-bf79-dea1702d2ab3" providerId="ADAL" clId="{64EC5E40-8BB5-4320-902C-16E2C649128C}" dt="2020-02-04T13:37:21.592" v="673" actId="26606"/>
          <ac:spMkLst>
            <pc:docMk/>
            <pc:sldMk cId="2598514401" sldId="276"/>
            <ac:spMk id="2" creationId="{71C57E55-2DF1-4007-B192-BC95C7A3B69F}"/>
          </ac:spMkLst>
        </pc:spChg>
        <pc:spChg chg="del">
          <ac:chgData name="Hugo Bastos De Paula" userId="ea3b8808-58fe-4fde-bf79-dea1702d2ab3" providerId="ADAL" clId="{64EC5E40-8BB5-4320-902C-16E2C649128C}" dt="2020-02-04T13:37:03.265" v="667"/>
          <ac:spMkLst>
            <pc:docMk/>
            <pc:sldMk cId="2598514401" sldId="276"/>
            <ac:spMk id="3" creationId="{6CF5C4F4-C994-4B1E-8F5A-76B29B62B153}"/>
          </ac:spMkLst>
        </pc:spChg>
        <pc:spChg chg="add del">
          <ac:chgData name="Hugo Bastos De Paula" userId="ea3b8808-58fe-4fde-bf79-dea1702d2ab3" providerId="ADAL" clId="{64EC5E40-8BB5-4320-902C-16E2C649128C}" dt="2020-02-04T13:37:18.665" v="670" actId="26606"/>
          <ac:spMkLst>
            <pc:docMk/>
            <pc:sldMk cId="2598514401" sldId="276"/>
            <ac:spMk id="9" creationId="{BEE73255-8084-4DF9-BB0B-15EAC92E2CB9}"/>
          </ac:spMkLst>
        </pc:spChg>
        <pc:spChg chg="add del">
          <ac:chgData name="Hugo Bastos De Paula" userId="ea3b8808-58fe-4fde-bf79-dea1702d2ab3" providerId="ADAL" clId="{64EC5E40-8BB5-4320-902C-16E2C649128C}" dt="2020-02-04T13:37:18.665" v="670" actId="26606"/>
          <ac:spMkLst>
            <pc:docMk/>
            <pc:sldMk cId="2598514401" sldId="276"/>
            <ac:spMk id="11" creationId="{67048353-8981-459A-9BC6-9711CE462E06}"/>
          </ac:spMkLst>
        </pc:spChg>
        <pc:spChg chg="add del">
          <ac:chgData name="Hugo Bastos De Paula" userId="ea3b8808-58fe-4fde-bf79-dea1702d2ab3" providerId="ADAL" clId="{64EC5E40-8BB5-4320-902C-16E2C649128C}" dt="2020-02-04T13:37:21.573" v="672" actId="26606"/>
          <ac:spMkLst>
            <pc:docMk/>
            <pc:sldMk cId="2598514401" sldId="276"/>
            <ac:spMk id="13" creationId="{16C5FA50-8D52-4617-AF91-5C7B1C8352F1}"/>
          </ac:spMkLst>
        </pc:spChg>
        <pc:spChg chg="add del">
          <ac:chgData name="Hugo Bastos De Paula" userId="ea3b8808-58fe-4fde-bf79-dea1702d2ab3" providerId="ADAL" clId="{64EC5E40-8BB5-4320-902C-16E2C649128C}" dt="2020-02-04T13:37:21.573" v="672" actId="26606"/>
          <ac:spMkLst>
            <pc:docMk/>
            <pc:sldMk cId="2598514401" sldId="276"/>
            <ac:spMk id="14" creationId="{E223798C-12AD-4B0C-A50C-D676347D67CF}"/>
          </ac:spMkLst>
        </pc:spChg>
        <pc:spChg chg="add">
          <ac:chgData name="Hugo Bastos De Paula" userId="ea3b8808-58fe-4fde-bf79-dea1702d2ab3" providerId="ADAL" clId="{64EC5E40-8BB5-4320-902C-16E2C649128C}" dt="2020-02-04T13:37:21.592" v="673" actId="26606"/>
          <ac:spMkLst>
            <pc:docMk/>
            <pc:sldMk cId="2598514401" sldId="276"/>
            <ac:spMk id="16" creationId="{BEE73255-8084-4DF9-BB0B-15EAC92E2CB9}"/>
          </ac:spMkLst>
        </pc:spChg>
        <pc:spChg chg="add">
          <ac:chgData name="Hugo Bastos De Paula" userId="ea3b8808-58fe-4fde-bf79-dea1702d2ab3" providerId="ADAL" clId="{64EC5E40-8BB5-4320-902C-16E2C649128C}" dt="2020-02-04T13:37:21.592" v="673" actId="26606"/>
          <ac:spMkLst>
            <pc:docMk/>
            <pc:sldMk cId="2598514401" sldId="276"/>
            <ac:spMk id="17" creationId="{67048353-8981-459A-9BC6-9711CE462E06}"/>
          </ac:spMkLst>
        </pc:spChg>
        <pc:picChg chg="add mod">
          <ac:chgData name="Hugo Bastos De Paula" userId="ea3b8808-58fe-4fde-bf79-dea1702d2ab3" providerId="ADAL" clId="{64EC5E40-8BB5-4320-902C-16E2C649128C}" dt="2020-02-04T13:38:23.985" v="681" actId="14100"/>
          <ac:picMkLst>
            <pc:docMk/>
            <pc:sldMk cId="2598514401" sldId="276"/>
            <ac:picMk id="4" creationId="{39240A05-387F-40C6-A45E-62301DD07CAC}"/>
          </ac:picMkLst>
        </pc:picChg>
      </pc:sldChg>
    </pc:docChg>
  </pc:docChgLst>
  <pc:docChgLst>
    <pc:chgData name="Hugo" userId="ea3b8808-58fe-4fde-bf79-dea1702d2ab3" providerId="ADAL" clId="{E90159B6-ED9D-483B-B4C8-5CF66C66049D}"/>
    <pc:docChg chg="undo custSel mod addSld delSld modSld sldOrd modMainMaster">
      <pc:chgData name="Hugo" userId="ea3b8808-58fe-4fde-bf79-dea1702d2ab3" providerId="ADAL" clId="{E90159B6-ED9D-483B-B4C8-5CF66C66049D}" dt="2020-02-11T13:12:15.570" v="530" actId="12788"/>
      <pc:docMkLst>
        <pc:docMk/>
      </pc:docMkLst>
      <pc:sldChg chg="addSp modSp add del">
        <pc:chgData name="Hugo" userId="ea3b8808-58fe-4fde-bf79-dea1702d2ab3" providerId="ADAL" clId="{E90159B6-ED9D-483B-B4C8-5CF66C66049D}" dt="2020-02-09T03:43:32.759" v="92" actId="12788"/>
        <pc:sldMkLst>
          <pc:docMk/>
          <pc:sldMk cId="1300950052" sldId="256"/>
        </pc:sldMkLst>
        <pc:spChg chg="mod">
          <ac:chgData name="Hugo" userId="ea3b8808-58fe-4fde-bf79-dea1702d2ab3" providerId="ADAL" clId="{E90159B6-ED9D-483B-B4C8-5CF66C66049D}" dt="2020-02-09T03:42:56.755" v="88" actId="20577"/>
          <ac:spMkLst>
            <pc:docMk/>
            <pc:sldMk cId="1300950052" sldId="256"/>
            <ac:spMk id="2" creationId="{3143D889-4F7D-41FD-93D4-9F5B7C0110F0}"/>
          </ac:spMkLst>
        </pc:spChg>
        <pc:spChg chg="add">
          <ac:chgData name="Hugo" userId="ea3b8808-58fe-4fde-bf79-dea1702d2ab3" providerId="ADAL" clId="{E90159B6-ED9D-483B-B4C8-5CF66C66049D}" dt="2020-02-09T03:43:18.469" v="89"/>
          <ac:spMkLst>
            <pc:docMk/>
            <pc:sldMk cId="1300950052" sldId="256"/>
            <ac:spMk id="7" creationId="{C865B1EB-5EE4-4A76-967D-20ED09FDF08B}"/>
          </ac:spMkLst>
        </pc:spChg>
        <pc:grpChg chg="add mod">
          <ac:chgData name="Hugo" userId="ea3b8808-58fe-4fde-bf79-dea1702d2ab3" providerId="ADAL" clId="{E90159B6-ED9D-483B-B4C8-5CF66C66049D}" dt="2020-02-09T03:43:32.759" v="92" actId="12788"/>
          <ac:grpSpMkLst>
            <pc:docMk/>
            <pc:sldMk cId="1300950052" sldId="256"/>
            <ac:grpSpMk id="4" creationId="{EDB65AFB-9204-443B-91CC-180B822FF903}"/>
          </ac:grpSpMkLst>
        </pc:grpChg>
        <pc:picChg chg="add">
          <ac:chgData name="Hugo" userId="ea3b8808-58fe-4fde-bf79-dea1702d2ab3" providerId="ADAL" clId="{E90159B6-ED9D-483B-B4C8-5CF66C66049D}" dt="2020-02-09T03:43:18.469" v="89"/>
          <ac:picMkLst>
            <pc:docMk/>
            <pc:sldMk cId="1300950052" sldId="256"/>
            <ac:picMk id="5" creationId="{B1C71C89-D9C5-4450-AAE4-D8F80A39DC22}"/>
          </ac:picMkLst>
        </pc:picChg>
        <pc:picChg chg="add">
          <ac:chgData name="Hugo" userId="ea3b8808-58fe-4fde-bf79-dea1702d2ab3" providerId="ADAL" clId="{E90159B6-ED9D-483B-B4C8-5CF66C66049D}" dt="2020-02-09T03:43:18.469" v="89"/>
          <ac:picMkLst>
            <pc:docMk/>
            <pc:sldMk cId="1300950052" sldId="256"/>
            <ac:picMk id="6" creationId="{146FDA8E-7B1D-4A79-8CDB-F161737FF46C}"/>
          </ac:picMkLst>
        </pc:picChg>
        <pc:cxnChg chg="add">
          <ac:chgData name="Hugo" userId="ea3b8808-58fe-4fde-bf79-dea1702d2ab3" providerId="ADAL" clId="{E90159B6-ED9D-483B-B4C8-5CF66C66049D}" dt="2020-02-09T03:43:18.469" v="89"/>
          <ac:cxnSpMkLst>
            <pc:docMk/>
            <pc:sldMk cId="1300950052" sldId="256"/>
            <ac:cxnSpMk id="8" creationId="{B1F758EF-F5BC-4614-89B6-DC14E9DD8093}"/>
          </ac:cxnSpMkLst>
        </pc:cxnChg>
        <pc:cxnChg chg="add">
          <ac:chgData name="Hugo" userId="ea3b8808-58fe-4fde-bf79-dea1702d2ab3" providerId="ADAL" clId="{E90159B6-ED9D-483B-B4C8-5CF66C66049D}" dt="2020-02-09T03:43:18.469" v="89"/>
          <ac:cxnSpMkLst>
            <pc:docMk/>
            <pc:sldMk cId="1300950052" sldId="256"/>
            <ac:cxnSpMk id="9" creationId="{B5D127CF-EE05-42A2-99A8-9B0CA8C36589}"/>
          </ac:cxnSpMkLst>
        </pc:cxnChg>
      </pc:sldChg>
      <pc:sldChg chg="addSp delSp add">
        <pc:chgData name="Hugo" userId="ea3b8808-58fe-4fde-bf79-dea1702d2ab3" providerId="ADAL" clId="{E90159B6-ED9D-483B-B4C8-5CF66C66049D}" dt="2020-02-11T12:59:36.864" v="393"/>
        <pc:sldMkLst>
          <pc:docMk/>
          <pc:sldMk cId="3719368456" sldId="257"/>
        </pc:sldMkLst>
        <pc:spChg chg="mod">
          <ac:chgData name="Hugo" userId="ea3b8808-58fe-4fde-bf79-dea1702d2ab3" providerId="ADAL" clId="{E90159B6-ED9D-483B-B4C8-5CF66C66049D}" dt="2020-02-11T11:36:49.556" v="151" actId="26606"/>
          <ac:spMkLst>
            <pc:docMk/>
            <pc:sldMk cId="3719368456" sldId="257"/>
            <ac:spMk id="2" creationId="{F8E1737E-2C81-476A-8505-0422518C05E7}"/>
          </ac:spMkLst>
        </pc:spChg>
        <pc:spChg chg="del mod">
          <ac:chgData name="Hugo" userId="ea3b8808-58fe-4fde-bf79-dea1702d2ab3" providerId="ADAL" clId="{E90159B6-ED9D-483B-B4C8-5CF66C66049D}" dt="2020-02-11T11:35:11.948" v="116"/>
          <ac:spMkLst>
            <pc:docMk/>
            <pc:sldMk cId="3719368456" sldId="257"/>
            <ac:spMk id="3" creationId="{C31A407F-482C-4745-ABAC-2E3333AD1A33}"/>
          </ac:spMkLst>
        </pc:spChg>
        <pc:spChg chg="add del mod">
          <ac:chgData name="Hugo" userId="ea3b8808-58fe-4fde-bf79-dea1702d2ab3" providerId="ADAL" clId="{E90159B6-ED9D-483B-B4C8-5CF66C66049D}" dt="2020-02-11T12:59:36.611" v="392" actId="478"/>
          <ac:spMkLst>
            <pc:docMk/>
            <pc:sldMk cId="3719368456" sldId="257"/>
            <ac:spMk id="5" creationId="{5C225E34-BF1B-494E-994D-A65A3CF2991F}"/>
          </ac:spMkLst>
        </pc:spChg>
        <pc:spChg chg="add del">
          <ac:chgData name="Hugo" userId="ea3b8808-58fe-4fde-bf79-dea1702d2ab3" providerId="ADAL" clId="{E90159B6-ED9D-483B-B4C8-5CF66C66049D}" dt="2020-02-11T11:36:49.556" v="151" actId="26606"/>
          <ac:spMkLst>
            <pc:docMk/>
            <pc:sldMk cId="3719368456" sldId="257"/>
            <ac:spMk id="6" creationId="{6EFFF4A2-EB01-4738-9824-8D9A72A51BB9}"/>
          </ac:spMkLst>
        </pc:spChg>
        <pc:spChg chg="add">
          <ac:chgData name="Hugo" userId="ea3b8808-58fe-4fde-bf79-dea1702d2ab3" providerId="ADAL" clId="{E90159B6-ED9D-483B-B4C8-5CF66C66049D}" dt="2020-02-11T12:59:36.864" v="393"/>
          <ac:spMkLst>
            <pc:docMk/>
            <pc:sldMk cId="3719368456" sldId="257"/>
            <ac:spMk id="6" creationId="{9DA1399E-3C22-439D-A011-625060E58CA6}"/>
          </ac:spMkLst>
        </pc:spChg>
        <pc:spChg chg="add del">
          <ac:chgData name="Hugo" userId="ea3b8808-58fe-4fde-bf79-dea1702d2ab3" providerId="ADAL" clId="{E90159B6-ED9D-483B-B4C8-5CF66C66049D}" dt="2020-02-11T11:36:49.556" v="151" actId="26606"/>
          <ac:spMkLst>
            <pc:docMk/>
            <pc:sldMk cId="3719368456" sldId="257"/>
            <ac:spMk id="7" creationId="{F5D1F445-7063-400B-BD70-0969F503BC70}"/>
          </ac:spMkLst>
        </pc:spChg>
        <pc:spChg chg="add del">
          <ac:chgData name="Hugo" userId="ea3b8808-58fe-4fde-bf79-dea1702d2ab3" providerId="ADAL" clId="{E90159B6-ED9D-483B-B4C8-5CF66C66049D}" dt="2020-02-11T11:36:26.089" v="147" actId="26606"/>
          <ac:spMkLst>
            <pc:docMk/>
            <pc:sldMk cId="3719368456" sldId="257"/>
            <ac:spMk id="8" creationId="{B628FF74-7884-4CEA-9A71-B0E9DDC4C159}"/>
          </ac:spMkLst>
        </pc:spChg>
        <pc:spChg chg="add del">
          <ac:chgData name="Hugo" userId="ea3b8808-58fe-4fde-bf79-dea1702d2ab3" providerId="ADAL" clId="{E90159B6-ED9D-483B-B4C8-5CF66C66049D}" dt="2020-02-11T11:36:26.089" v="147" actId="26606"/>
          <ac:spMkLst>
            <pc:docMk/>
            <pc:sldMk cId="3719368456" sldId="257"/>
            <ac:spMk id="11" creationId="{42A5316D-ED2F-4F89-B4B4-8D9240B1A348}"/>
          </ac:spMkLst>
        </pc:spChg>
        <pc:grpChg chg="add del">
          <ac:chgData name="Hugo" userId="ea3b8808-58fe-4fde-bf79-dea1702d2ab3" providerId="ADAL" clId="{E90159B6-ED9D-483B-B4C8-5CF66C66049D}" dt="2020-02-11T11:36:49.556" v="151" actId="26606"/>
          <ac:grpSpMkLst>
            <pc:docMk/>
            <pc:sldMk cId="3719368456" sldId="257"/>
            <ac:grpSpMk id="13" creationId="{D4469D90-62FA-49B2-981E-5305361D5A58}"/>
          </ac:grpSpMkLst>
        </pc:grpChg>
        <pc:picChg chg="add mod">
          <ac:chgData name="Hugo" userId="ea3b8808-58fe-4fde-bf79-dea1702d2ab3" providerId="ADAL" clId="{E90159B6-ED9D-483B-B4C8-5CF66C66049D}" dt="2020-02-11T11:36:49.556" v="151" actId="26606"/>
          <ac:picMkLst>
            <pc:docMk/>
            <pc:sldMk cId="3719368456" sldId="257"/>
            <ac:picMk id="4" creationId="{F69CED5F-F7D1-48D4-9F0C-92F27B321557}"/>
          </ac:picMkLst>
        </pc:picChg>
      </pc:sldChg>
      <pc:sldChg chg="addSp delSp modSp add">
        <pc:chgData name="Hugo" userId="ea3b8808-58fe-4fde-bf79-dea1702d2ab3" providerId="ADAL" clId="{E90159B6-ED9D-483B-B4C8-5CF66C66049D}" dt="2020-02-11T11:46:29.041" v="269" actId="20577"/>
        <pc:sldMkLst>
          <pc:docMk/>
          <pc:sldMk cId="418469430" sldId="258"/>
        </pc:sldMkLst>
        <pc:spChg chg="mod">
          <ac:chgData name="Hugo" userId="ea3b8808-58fe-4fde-bf79-dea1702d2ab3" providerId="ADAL" clId="{E90159B6-ED9D-483B-B4C8-5CF66C66049D}" dt="2020-02-11T11:46:29.041" v="269" actId="20577"/>
          <ac:spMkLst>
            <pc:docMk/>
            <pc:sldMk cId="418469430" sldId="258"/>
            <ac:spMk id="2" creationId="{28AC4FEF-B8CA-4B72-B0DB-617D897FCEC0}"/>
          </ac:spMkLst>
        </pc:spChg>
        <pc:spChg chg="del">
          <ac:chgData name="Hugo" userId="ea3b8808-58fe-4fde-bf79-dea1702d2ab3" providerId="ADAL" clId="{E90159B6-ED9D-483B-B4C8-5CF66C66049D}" dt="2020-02-11T11:46:22.074" v="244"/>
          <ac:spMkLst>
            <pc:docMk/>
            <pc:sldMk cId="418469430" sldId="258"/>
            <ac:spMk id="3" creationId="{C4E54C8F-7CD6-40E4-B841-C69FB43060F6}"/>
          </ac:spMkLst>
        </pc:spChg>
        <pc:spChg chg="add del">
          <ac:chgData name="Hugo" userId="ea3b8808-58fe-4fde-bf79-dea1702d2ab3" providerId="ADAL" clId="{E90159B6-ED9D-483B-B4C8-5CF66C66049D}" dt="2020-02-11T12:59:31.659" v="390" actId="478"/>
          <ac:spMkLst>
            <pc:docMk/>
            <pc:sldMk cId="418469430" sldId="258"/>
            <ac:spMk id="5" creationId="{37C2B681-32C2-45F6-A5F7-9665677F2DF8}"/>
          </ac:spMkLst>
        </pc:spChg>
        <pc:spChg chg="add">
          <ac:chgData name="Hugo" userId="ea3b8808-58fe-4fde-bf79-dea1702d2ab3" providerId="ADAL" clId="{E90159B6-ED9D-483B-B4C8-5CF66C66049D}" dt="2020-02-11T12:59:32.041" v="391"/>
          <ac:spMkLst>
            <pc:docMk/>
            <pc:sldMk cId="418469430" sldId="258"/>
            <ac:spMk id="6" creationId="{B0FA5C05-83A1-427D-BC58-3030913D1EEA}"/>
          </ac:spMkLst>
        </pc:spChg>
        <pc:picChg chg="add mod">
          <ac:chgData name="Hugo" userId="ea3b8808-58fe-4fde-bf79-dea1702d2ab3" providerId="ADAL" clId="{E90159B6-ED9D-483B-B4C8-5CF66C66049D}" dt="2020-02-11T11:46:22.074" v="244"/>
          <ac:picMkLst>
            <pc:docMk/>
            <pc:sldMk cId="418469430" sldId="258"/>
            <ac:picMk id="4" creationId="{6F92D044-834F-4242-8E25-39BDF03BD988}"/>
          </ac:picMkLst>
        </pc:picChg>
      </pc:sldChg>
      <pc:sldChg chg="addSp delSp modSp add">
        <pc:chgData name="Hugo" userId="ea3b8808-58fe-4fde-bf79-dea1702d2ab3" providerId="ADAL" clId="{E90159B6-ED9D-483B-B4C8-5CF66C66049D}" dt="2020-02-11T12:59:23.292" v="389"/>
        <pc:sldMkLst>
          <pc:docMk/>
          <pc:sldMk cId="1008540925" sldId="259"/>
        </pc:sldMkLst>
        <pc:spChg chg="mod">
          <ac:chgData name="Hugo" userId="ea3b8808-58fe-4fde-bf79-dea1702d2ab3" providerId="ADAL" clId="{E90159B6-ED9D-483B-B4C8-5CF66C66049D}" dt="2020-02-11T12:51:01.233" v="312" actId="20577"/>
          <ac:spMkLst>
            <pc:docMk/>
            <pc:sldMk cId="1008540925" sldId="259"/>
            <ac:spMk id="2" creationId="{D0B128A9-D9CC-4DE8-88B7-741D00F7B997}"/>
          </ac:spMkLst>
        </pc:spChg>
        <pc:spChg chg="del">
          <ac:chgData name="Hugo" userId="ea3b8808-58fe-4fde-bf79-dea1702d2ab3" providerId="ADAL" clId="{E90159B6-ED9D-483B-B4C8-5CF66C66049D}" dt="2020-02-11T12:50:36.948" v="274"/>
          <ac:spMkLst>
            <pc:docMk/>
            <pc:sldMk cId="1008540925" sldId="259"/>
            <ac:spMk id="3" creationId="{1A0B15B5-4B55-4435-A44E-4DE9C4C2565A}"/>
          </ac:spMkLst>
        </pc:spChg>
        <pc:spChg chg="add del">
          <ac:chgData name="Hugo" userId="ea3b8808-58fe-4fde-bf79-dea1702d2ab3" providerId="ADAL" clId="{E90159B6-ED9D-483B-B4C8-5CF66C66049D}" dt="2020-02-11T12:59:22.983" v="388" actId="478"/>
          <ac:spMkLst>
            <pc:docMk/>
            <pc:sldMk cId="1008540925" sldId="259"/>
            <ac:spMk id="6" creationId="{273E9D90-C616-4572-8952-206D60CB3D51}"/>
          </ac:spMkLst>
        </pc:spChg>
        <pc:spChg chg="add del mod">
          <ac:chgData name="Hugo" userId="ea3b8808-58fe-4fde-bf79-dea1702d2ab3" providerId="ADAL" clId="{E90159B6-ED9D-483B-B4C8-5CF66C66049D}" dt="2020-02-11T12:57:15.024" v="365"/>
          <ac:spMkLst>
            <pc:docMk/>
            <pc:sldMk cId="1008540925" sldId="259"/>
            <ac:spMk id="8" creationId="{86CB1004-B5AC-4264-AB4B-F76C77849D34}"/>
          </ac:spMkLst>
        </pc:spChg>
        <pc:spChg chg="add">
          <ac:chgData name="Hugo" userId="ea3b8808-58fe-4fde-bf79-dea1702d2ab3" providerId="ADAL" clId="{E90159B6-ED9D-483B-B4C8-5CF66C66049D}" dt="2020-02-11T12:59:23.292" v="389"/>
          <ac:spMkLst>
            <pc:docMk/>
            <pc:sldMk cId="1008540925" sldId="259"/>
            <ac:spMk id="10" creationId="{050166A6-43E2-4DBD-B41F-127A53D30643}"/>
          </ac:spMkLst>
        </pc:spChg>
        <pc:picChg chg="add del">
          <ac:chgData name="Hugo" userId="ea3b8808-58fe-4fde-bf79-dea1702d2ab3" providerId="ADAL" clId="{E90159B6-ED9D-483B-B4C8-5CF66C66049D}" dt="2020-02-11T12:50:32.924" v="273"/>
          <ac:picMkLst>
            <pc:docMk/>
            <pc:sldMk cId="1008540925" sldId="259"/>
            <ac:picMk id="4" creationId="{215A5ECD-95C9-4438-9EDB-FE6649B2B6E6}"/>
          </ac:picMkLst>
        </pc:picChg>
        <pc:picChg chg="add del mod">
          <ac:chgData name="Hugo" userId="ea3b8808-58fe-4fde-bf79-dea1702d2ab3" providerId="ADAL" clId="{E90159B6-ED9D-483B-B4C8-5CF66C66049D}" dt="2020-02-11T12:56:46.226" v="364" actId="478"/>
          <ac:picMkLst>
            <pc:docMk/>
            <pc:sldMk cId="1008540925" sldId="259"/>
            <ac:picMk id="5" creationId="{17E4086D-9CC3-4D6C-8ED0-D9BA116E3BDA}"/>
          </ac:picMkLst>
        </pc:picChg>
        <pc:picChg chg="add mod">
          <ac:chgData name="Hugo" userId="ea3b8808-58fe-4fde-bf79-dea1702d2ab3" providerId="ADAL" clId="{E90159B6-ED9D-483B-B4C8-5CF66C66049D}" dt="2020-02-11T12:57:28.838" v="367" actId="12788"/>
          <ac:picMkLst>
            <pc:docMk/>
            <pc:sldMk cId="1008540925" sldId="259"/>
            <ac:picMk id="9" creationId="{B32DB658-F72B-4A19-8530-464676FBAE25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649663368" sldId="260"/>
        </pc:sldMkLst>
      </pc:sldChg>
      <pc:sldChg chg="addSp delSp modSp add">
        <pc:chgData name="Hugo" userId="ea3b8808-58fe-4fde-bf79-dea1702d2ab3" providerId="ADAL" clId="{E90159B6-ED9D-483B-B4C8-5CF66C66049D}" dt="2020-02-11T12:59:17.538" v="387"/>
        <pc:sldMkLst>
          <pc:docMk/>
          <pc:sldMk cId="1707563116" sldId="260"/>
        </pc:sldMkLst>
        <pc:spChg chg="mod">
          <ac:chgData name="Hugo" userId="ea3b8808-58fe-4fde-bf79-dea1702d2ab3" providerId="ADAL" clId="{E90159B6-ED9D-483B-B4C8-5CF66C66049D}" dt="2020-02-11T12:51:53.301" v="325" actId="20577"/>
          <ac:spMkLst>
            <pc:docMk/>
            <pc:sldMk cId="1707563116" sldId="260"/>
            <ac:spMk id="2" creationId="{4F7A96B7-7E1D-4B96-BC91-943F227D72D2}"/>
          </ac:spMkLst>
        </pc:spChg>
        <pc:spChg chg="del">
          <ac:chgData name="Hugo" userId="ea3b8808-58fe-4fde-bf79-dea1702d2ab3" providerId="ADAL" clId="{E90159B6-ED9D-483B-B4C8-5CF66C66049D}" dt="2020-02-11T12:51:41.039" v="314"/>
          <ac:spMkLst>
            <pc:docMk/>
            <pc:sldMk cId="1707563116" sldId="260"/>
            <ac:spMk id="3" creationId="{644E95E1-6948-4568-8336-83CA497E11E7}"/>
          </ac:spMkLst>
        </pc:spChg>
        <pc:spChg chg="add del">
          <ac:chgData name="Hugo" userId="ea3b8808-58fe-4fde-bf79-dea1702d2ab3" providerId="ADAL" clId="{E90159B6-ED9D-483B-B4C8-5CF66C66049D}" dt="2020-02-11T12:59:17.123" v="386" actId="478"/>
          <ac:spMkLst>
            <pc:docMk/>
            <pc:sldMk cId="1707563116" sldId="260"/>
            <ac:spMk id="5" creationId="{767A51A8-A914-427B-884E-8F21E1A692B4}"/>
          </ac:spMkLst>
        </pc:spChg>
        <pc:spChg chg="add">
          <ac:chgData name="Hugo" userId="ea3b8808-58fe-4fde-bf79-dea1702d2ab3" providerId="ADAL" clId="{E90159B6-ED9D-483B-B4C8-5CF66C66049D}" dt="2020-02-11T12:59:17.538" v="387"/>
          <ac:spMkLst>
            <pc:docMk/>
            <pc:sldMk cId="1707563116" sldId="260"/>
            <ac:spMk id="6" creationId="{42DA8A92-8D16-4451-BBC8-124EDD2D53A9}"/>
          </ac:spMkLst>
        </pc:spChg>
        <pc:picChg chg="add mod">
          <ac:chgData name="Hugo" userId="ea3b8808-58fe-4fde-bf79-dea1702d2ab3" providerId="ADAL" clId="{E90159B6-ED9D-483B-B4C8-5CF66C66049D}" dt="2020-02-11T12:58:01.671" v="374" actId="12788"/>
          <ac:picMkLst>
            <pc:docMk/>
            <pc:sldMk cId="1707563116" sldId="260"/>
            <ac:picMk id="4" creationId="{F22DAB42-C159-46C5-ADAC-6CFA99533E3F}"/>
          </ac:picMkLst>
        </pc:picChg>
      </pc:sldChg>
      <pc:sldChg chg="addSp delSp modSp add">
        <pc:chgData name="Hugo" userId="ea3b8808-58fe-4fde-bf79-dea1702d2ab3" providerId="ADAL" clId="{E90159B6-ED9D-483B-B4C8-5CF66C66049D}" dt="2020-02-11T12:59:09.721" v="385" actId="12788"/>
        <pc:sldMkLst>
          <pc:docMk/>
          <pc:sldMk cId="185556491" sldId="261"/>
        </pc:sldMkLst>
        <pc:spChg chg="mod">
          <ac:chgData name="Hugo" userId="ea3b8808-58fe-4fde-bf79-dea1702d2ab3" providerId="ADAL" clId="{E90159B6-ED9D-483B-B4C8-5CF66C66049D}" dt="2020-02-11T12:52:31.339" v="350" actId="20577"/>
          <ac:spMkLst>
            <pc:docMk/>
            <pc:sldMk cId="185556491" sldId="261"/>
            <ac:spMk id="2" creationId="{9E4B9017-ECA2-42E0-A6C9-2E8C239E7221}"/>
          </ac:spMkLst>
        </pc:spChg>
        <pc:spChg chg="del">
          <ac:chgData name="Hugo" userId="ea3b8808-58fe-4fde-bf79-dea1702d2ab3" providerId="ADAL" clId="{E90159B6-ED9D-483B-B4C8-5CF66C66049D}" dt="2020-02-11T12:52:25.729" v="327"/>
          <ac:spMkLst>
            <pc:docMk/>
            <pc:sldMk cId="185556491" sldId="261"/>
            <ac:spMk id="3" creationId="{8BB42E1F-7AB3-4925-A857-7D046A5EE065}"/>
          </ac:spMkLst>
        </pc:spChg>
        <pc:spChg chg="add mod">
          <ac:chgData name="Hugo" userId="ea3b8808-58fe-4fde-bf79-dea1702d2ab3" providerId="ADAL" clId="{E90159B6-ED9D-483B-B4C8-5CF66C66049D}" dt="2020-02-11T12:59:09.721" v="385" actId="12788"/>
          <ac:spMkLst>
            <pc:docMk/>
            <pc:sldMk cId="185556491" sldId="261"/>
            <ac:spMk id="5" creationId="{01BA8C6C-6D56-4E06-8454-959429DDCD0C}"/>
          </ac:spMkLst>
        </pc:spChg>
        <pc:picChg chg="add mod">
          <ac:chgData name="Hugo" userId="ea3b8808-58fe-4fde-bf79-dea1702d2ab3" providerId="ADAL" clId="{E90159B6-ED9D-483B-B4C8-5CF66C66049D}" dt="2020-02-11T12:52:25.729" v="327"/>
          <ac:picMkLst>
            <pc:docMk/>
            <pc:sldMk cId="185556491" sldId="261"/>
            <ac:picMk id="4" creationId="{374DD6A1-E67B-4F26-8D96-F7D8083F38F5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1153408665" sldId="261"/>
        </pc:sldMkLst>
      </pc:sldChg>
      <pc:sldChg chg="addSp delSp modSp add">
        <pc:chgData name="Hugo" userId="ea3b8808-58fe-4fde-bf79-dea1702d2ab3" providerId="ADAL" clId="{E90159B6-ED9D-483B-B4C8-5CF66C66049D}" dt="2020-02-11T13:01:14.272" v="418" actId="20577"/>
        <pc:sldMkLst>
          <pc:docMk/>
          <pc:sldMk cId="2003866016" sldId="262"/>
        </pc:sldMkLst>
        <pc:spChg chg="mod">
          <ac:chgData name="Hugo" userId="ea3b8808-58fe-4fde-bf79-dea1702d2ab3" providerId="ADAL" clId="{E90159B6-ED9D-483B-B4C8-5CF66C66049D}" dt="2020-02-11T13:01:14.272" v="418" actId="20577"/>
          <ac:spMkLst>
            <pc:docMk/>
            <pc:sldMk cId="2003866016" sldId="262"/>
            <ac:spMk id="2" creationId="{C336E397-7389-4B5C-9944-D90FE3C12196}"/>
          </ac:spMkLst>
        </pc:spChg>
        <pc:spChg chg="del">
          <ac:chgData name="Hugo" userId="ea3b8808-58fe-4fde-bf79-dea1702d2ab3" providerId="ADAL" clId="{E90159B6-ED9D-483B-B4C8-5CF66C66049D}" dt="2020-02-11T13:01:07.844" v="394"/>
          <ac:spMkLst>
            <pc:docMk/>
            <pc:sldMk cId="2003866016" sldId="262"/>
            <ac:spMk id="3" creationId="{69CA1F33-72B9-4789-9CBF-BEA674AA9A24}"/>
          </ac:spMkLst>
        </pc:spChg>
        <pc:picChg chg="add mod">
          <ac:chgData name="Hugo" userId="ea3b8808-58fe-4fde-bf79-dea1702d2ab3" providerId="ADAL" clId="{E90159B6-ED9D-483B-B4C8-5CF66C66049D}" dt="2020-02-11T13:01:07.844" v="394"/>
          <ac:picMkLst>
            <pc:docMk/>
            <pc:sldMk cId="2003866016" sldId="262"/>
            <ac:picMk id="4" creationId="{BDF33552-B729-48B6-A85B-B1E3CF1B78D8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486841636" sldId="262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706184083" sldId="263"/>
        </pc:sldMkLst>
      </pc:sldChg>
      <pc:sldChg chg="addSp delSp modSp add mod ord setBg">
        <pc:chgData name="Hugo" userId="ea3b8808-58fe-4fde-bf79-dea1702d2ab3" providerId="ADAL" clId="{E90159B6-ED9D-483B-B4C8-5CF66C66049D}" dt="2020-02-11T12:58:43.513" v="381" actId="6549"/>
        <pc:sldMkLst>
          <pc:docMk/>
          <pc:sldMk cId="4051408454" sldId="263"/>
        </pc:sldMkLst>
        <pc:spChg chg="del">
          <ac:chgData name="Hugo" userId="ea3b8808-58fe-4fde-bf79-dea1702d2ab3" providerId="ADAL" clId="{E90159B6-ED9D-483B-B4C8-5CF66C66049D}" dt="2020-02-11T12:54:59.643" v="356"/>
          <ac:spMkLst>
            <pc:docMk/>
            <pc:sldMk cId="4051408454" sldId="263"/>
            <ac:spMk id="2" creationId="{61509E25-052D-4438-94C4-8A4A29BB0533}"/>
          </ac:spMkLst>
        </pc:spChg>
        <pc:spChg chg="del">
          <ac:chgData name="Hugo" userId="ea3b8808-58fe-4fde-bf79-dea1702d2ab3" providerId="ADAL" clId="{E90159B6-ED9D-483B-B4C8-5CF66C66049D}" dt="2020-02-11T12:54:54.304" v="353"/>
          <ac:spMkLst>
            <pc:docMk/>
            <pc:sldMk cId="4051408454" sldId="263"/>
            <ac:spMk id="3" creationId="{FD02DD6B-24FD-4942-B6D1-070E0B2600FE}"/>
          </ac:spMkLst>
        </pc:spChg>
        <pc:spChg chg="add mod">
          <ac:chgData name="Hugo" userId="ea3b8808-58fe-4fde-bf79-dea1702d2ab3" providerId="ADAL" clId="{E90159B6-ED9D-483B-B4C8-5CF66C66049D}" dt="2020-02-11T12:58:43.513" v="381" actId="6549"/>
          <ac:spMkLst>
            <pc:docMk/>
            <pc:sldMk cId="4051408454" sldId="263"/>
            <ac:spMk id="6" creationId="{C0093240-3866-49BC-9EAD-3395B49D299F}"/>
          </ac:spMkLst>
        </pc:spChg>
        <pc:picChg chg="add del mod">
          <ac:chgData name="Hugo" userId="ea3b8808-58fe-4fde-bf79-dea1702d2ab3" providerId="ADAL" clId="{E90159B6-ED9D-483B-B4C8-5CF66C66049D}" dt="2020-02-11T12:56:16.308" v="362" actId="478"/>
          <ac:picMkLst>
            <pc:docMk/>
            <pc:sldMk cId="4051408454" sldId="263"/>
            <ac:picMk id="4" creationId="{A52F5496-E727-49E8-86AF-41DA41D4154B}"/>
          </ac:picMkLst>
        </pc:picChg>
        <pc:picChg chg="add mod">
          <ac:chgData name="Hugo" userId="ea3b8808-58fe-4fde-bf79-dea1702d2ab3" providerId="ADAL" clId="{E90159B6-ED9D-483B-B4C8-5CF66C66049D}" dt="2020-02-11T12:56:21.538" v="363" actId="1076"/>
          <ac:picMkLst>
            <pc:docMk/>
            <pc:sldMk cId="4051408454" sldId="263"/>
            <ac:picMk id="5" creationId="{7D58FBC2-DA08-4785-89B7-EB6521F86B4B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1902884617" sldId="264"/>
        </pc:sldMkLst>
      </pc:sldChg>
      <pc:sldChg chg="addSp delSp modSp add">
        <pc:chgData name="Hugo" userId="ea3b8808-58fe-4fde-bf79-dea1702d2ab3" providerId="ADAL" clId="{E90159B6-ED9D-483B-B4C8-5CF66C66049D}" dt="2020-02-11T13:05:15.191" v="459"/>
        <pc:sldMkLst>
          <pc:docMk/>
          <pc:sldMk cId="4044372160" sldId="264"/>
        </pc:sldMkLst>
        <pc:spChg chg="mod">
          <ac:chgData name="Hugo" userId="ea3b8808-58fe-4fde-bf79-dea1702d2ab3" providerId="ADAL" clId="{E90159B6-ED9D-483B-B4C8-5CF66C66049D}" dt="2020-02-11T13:04:55.887" v="455" actId="114"/>
          <ac:spMkLst>
            <pc:docMk/>
            <pc:sldMk cId="4044372160" sldId="264"/>
            <ac:spMk id="2" creationId="{5395398A-F227-479F-A599-C0D3122AFCEF}"/>
          </ac:spMkLst>
        </pc:spChg>
        <pc:spChg chg="del">
          <ac:chgData name="Hugo" userId="ea3b8808-58fe-4fde-bf79-dea1702d2ab3" providerId="ADAL" clId="{E90159B6-ED9D-483B-B4C8-5CF66C66049D}" dt="2020-02-11T13:04:44.494" v="420"/>
          <ac:spMkLst>
            <pc:docMk/>
            <pc:sldMk cId="4044372160" sldId="264"/>
            <ac:spMk id="3" creationId="{60F6B732-DF30-4157-9BB9-E410C5548A14}"/>
          </ac:spMkLst>
        </pc:spChg>
        <pc:picChg chg="add mod">
          <ac:chgData name="Hugo" userId="ea3b8808-58fe-4fde-bf79-dea1702d2ab3" providerId="ADAL" clId="{E90159B6-ED9D-483B-B4C8-5CF66C66049D}" dt="2020-02-11T13:05:15.191" v="459"/>
          <ac:picMkLst>
            <pc:docMk/>
            <pc:sldMk cId="4044372160" sldId="264"/>
            <ac:picMk id="4" creationId="{0719A091-956F-4EDC-A49B-8C636BF51BDC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399826713" sldId="265"/>
        </pc:sldMkLst>
      </pc:sldChg>
      <pc:sldChg chg="addSp delSp modSp add">
        <pc:chgData name="Hugo" userId="ea3b8808-58fe-4fde-bf79-dea1702d2ab3" providerId="ADAL" clId="{E90159B6-ED9D-483B-B4C8-5CF66C66049D}" dt="2020-02-11T13:12:15.570" v="530" actId="12788"/>
        <pc:sldMkLst>
          <pc:docMk/>
          <pc:sldMk cId="3969744564" sldId="265"/>
        </pc:sldMkLst>
        <pc:spChg chg="mod">
          <ac:chgData name="Hugo" userId="ea3b8808-58fe-4fde-bf79-dea1702d2ab3" providerId="ADAL" clId="{E90159B6-ED9D-483B-B4C8-5CF66C66049D}" dt="2020-02-11T13:11:35.861" v="523" actId="14100"/>
          <ac:spMkLst>
            <pc:docMk/>
            <pc:sldMk cId="3969744564" sldId="265"/>
            <ac:spMk id="2" creationId="{CE03841F-08AC-4AA9-93F5-46F58B14B981}"/>
          </ac:spMkLst>
        </pc:spChg>
        <pc:spChg chg="del">
          <ac:chgData name="Hugo" userId="ea3b8808-58fe-4fde-bf79-dea1702d2ab3" providerId="ADAL" clId="{E90159B6-ED9D-483B-B4C8-5CF66C66049D}" dt="2020-02-11T13:10:18.978" v="461"/>
          <ac:spMkLst>
            <pc:docMk/>
            <pc:sldMk cId="3969744564" sldId="265"/>
            <ac:spMk id="3" creationId="{78FE315E-9A18-4DBB-8134-F4AA70730FE0}"/>
          </ac:spMkLst>
        </pc:spChg>
        <pc:spChg chg="add mod">
          <ac:chgData name="Hugo" userId="ea3b8808-58fe-4fde-bf79-dea1702d2ab3" providerId="ADAL" clId="{E90159B6-ED9D-483B-B4C8-5CF66C66049D}" dt="2020-02-11T13:12:15.570" v="530" actId="12788"/>
          <ac:spMkLst>
            <pc:docMk/>
            <pc:sldMk cId="3969744564" sldId="265"/>
            <ac:spMk id="6" creationId="{7C0CA656-B2B8-445F-B521-096339771BF4}"/>
          </ac:spMkLst>
        </pc:spChg>
        <pc:picChg chg="add mod modCrop">
          <ac:chgData name="Hugo" userId="ea3b8808-58fe-4fde-bf79-dea1702d2ab3" providerId="ADAL" clId="{E90159B6-ED9D-483B-B4C8-5CF66C66049D}" dt="2020-02-11T13:12:02.969" v="528" actId="12788"/>
          <ac:picMkLst>
            <pc:docMk/>
            <pc:sldMk cId="3969744564" sldId="265"/>
            <ac:picMk id="5" creationId="{893FEC6B-C55E-4BF4-85BF-F923C0B6E6FC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0" sldId="266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0" sldId="267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0" sldId="268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0" sldId="269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0" sldId="270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0" sldId="271"/>
        </pc:sldMkLst>
      </pc:sldChg>
      <pc:sldChg chg="del">
        <pc:chgData name="Hugo" userId="ea3b8808-58fe-4fde-bf79-dea1702d2ab3" providerId="ADAL" clId="{E90159B6-ED9D-483B-B4C8-5CF66C66049D}" dt="2020-02-09T03:42:31.059" v="1" actId="47"/>
        <pc:sldMkLst>
          <pc:docMk/>
          <pc:sldMk cId="0" sldId="272"/>
        </pc:sldMkLst>
      </pc:sldChg>
      <pc:sldChg chg="del">
        <pc:chgData name="Hugo" userId="ea3b8808-58fe-4fde-bf79-dea1702d2ab3" providerId="ADAL" clId="{E90159B6-ED9D-483B-B4C8-5CF66C66049D}" dt="2020-02-09T03:42:31.285" v="2" actId="47"/>
        <pc:sldMkLst>
          <pc:docMk/>
          <pc:sldMk cId="0" sldId="273"/>
        </pc:sldMkLst>
      </pc:sldChg>
      <pc:sldChg chg="del">
        <pc:chgData name="Hugo" userId="ea3b8808-58fe-4fde-bf79-dea1702d2ab3" providerId="ADAL" clId="{E90159B6-ED9D-483B-B4C8-5CF66C66049D}" dt="2020-02-09T03:42:31.419" v="3" actId="47"/>
        <pc:sldMkLst>
          <pc:docMk/>
          <pc:sldMk cId="0" sldId="274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824306656" sldId="275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598514401" sldId="276"/>
        </pc:sldMkLst>
      </pc:sldChg>
      <pc:sldMasterChg chg="addSp delSp modSp delSldLayout modSldLayout">
        <pc:chgData name="Hugo" userId="ea3b8808-58fe-4fde-bf79-dea1702d2ab3" providerId="ADAL" clId="{E90159B6-ED9D-483B-B4C8-5CF66C66049D}" dt="2020-02-09T03:48:06.999" v="111" actId="207"/>
        <pc:sldMasterMkLst>
          <pc:docMk/>
          <pc:sldMasterMk cId="2341969219" sldId="2147483648"/>
        </pc:sldMasterMkLst>
        <pc:spChg chg="mod">
          <ac:chgData name="Hugo" userId="ea3b8808-58fe-4fde-bf79-dea1702d2ab3" providerId="ADAL" clId="{E90159B6-ED9D-483B-B4C8-5CF66C66049D}" dt="2020-02-09T03:48:06.999" v="111" actId="207"/>
          <ac:spMkLst>
            <pc:docMk/>
            <pc:sldMasterMk cId="2341969219" sldId="2147483648"/>
            <ac:spMk id="2" creationId="{41B9C3A9-ACAB-41DF-8C76-F195E052D42B}"/>
          </ac:spMkLst>
        </pc:spChg>
        <pc:spChg chg="mod">
          <ac:chgData name="Hugo" userId="ea3b8808-58fe-4fde-bf79-dea1702d2ab3" providerId="ADAL" clId="{E90159B6-ED9D-483B-B4C8-5CF66C66049D}" dt="2020-02-09T03:45:00.460" v="101" actId="14100"/>
          <ac:spMkLst>
            <pc:docMk/>
            <pc:sldMasterMk cId="2341969219" sldId="2147483648"/>
            <ac:spMk id="3" creationId="{4325A968-F740-4818-8209-2B1D8D69DB72}"/>
          </ac:spMkLst>
        </pc:spChg>
        <pc:spChg chg="del">
          <ac:chgData name="Hugo" userId="ea3b8808-58fe-4fde-bf79-dea1702d2ab3" providerId="ADAL" clId="{E90159B6-ED9D-483B-B4C8-5CF66C66049D}" dt="2020-02-09T03:44:11.483" v="96" actId="478"/>
          <ac:spMkLst>
            <pc:docMk/>
            <pc:sldMasterMk cId="2341969219" sldId="2147483648"/>
            <ac:spMk id="4" creationId="{E4A5AD06-55E7-4979-A1FC-2657F5E01A00}"/>
          </ac:spMkLst>
        </pc:spChg>
        <pc:spChg chg="del">
          <ac:chgData name="Hugo" userId="ea3b8808-58fe-4fde-bf79-dea1702d2ab3" providerId="ADAL" clId="{E90159B6-ED9D-483B-B4C8-5CF66C66049D}" dt="2020-02-09T03:44:11.483" v="96" actId="478"/>
          <ac:spMkLst>
            <pc:docMk/>
            <pc:sldMasterMk cId="2341969219" sldId="2147483648"/>
            <ac:spMk id="5" creationId="{6D3A1D00-A157-46AE-AF2A-F3BAD81119B0}"/>
          </ac:spMkLst>
        </pc:spChg>
        <pc:spChg chg="del">
          <ac:chgData name="Hugo" userId="ea3b8808-58fe-4fde-bf79-dea1702d2ab3" providerId="ADAL" clId="{E90159B6-ED9D-483B-B4C8-5CF66C66049D}" dt="2020-02-09T03:44:11.483" v="96" actId="478"/>
          <ac:spMkLst>
            <pc:docMk/>
            <pc:sldMasterMk cId="2341969219" sldId="2147483648"/>
            <ac:spMk id="6" creationId="{19707301-B3D6-4D34-A8FD-857A71A2A520}"/>
          </ac:spMkLst>
        </pc:spChg>
        <pc:spChg chg="add">
          <ac:chgData name="Hugo" userId="ea3b8808-58fe-4fde-bf79-dea1702d2ab3" providerId="ADAL" clId="{E90159B6-ED9D-483B-B4C8-5CF66C66049D}" dt="2020-02-09T03:43:48.259" v="93"/>
          <ac:spMkLst>
            <pc:docMk/>
            <pc:sldMasterMk cId="2341969219" sldId="2147483648"/>
            <ac:spMk id="10" creationId="{9F76637A-E730-420C-8038-6B31F17A64FC}"/>
          </ac:spMkLst>
        </pc:spChg>
        <pc:grpChg chg="add mod ord">
          <ac:chgData name="Hugo" userId="ea3b8808-58fe-4fde-bf79-dea1702d2ab3" providerId="ADAL" clId="{E90159B6-ED9D-483B-B4C8-5CF66C66049D}" dt="2020-02-09T03:44:01.550" v="95" actId="167"/>
          <ac:grpSpMkLst>
            <pc:docMk/>
            <pc:sldMasterMk cId="2341969219" sldId="2147483648"/>
            <ac:grpSpMk id="7" creationId="{DBFF9EAE-D45E-4E6E-A269-AE0AB9841AD6}"/>
          </ac:grpSpMkLst>
        </pc:grpChg>
        <pc:picChg chg="add">
          <ac:chgData name="Hugo" userId="ea3b8808-58fe-4fde-bf79-dea1702d2ab3" providerId="ADAL" clId="{E90159B6-ED9D-483B-B4C8-5CF66C66049D}" dt="2020-02-09T03:43:48.259" v="93"/>
          <ac:picMkLst>
            <pc:docMk/>
            <pc:sldMasterMk cId="2341969219" sldId="2147483648"/>
            <ac:picMk id="8" creationId="{E740D2F0-B0BE-4268-9446-875CFBAA8008}"/>
          </ac:picMkLst>
        </pc:picChg>
        <pc:picChg chg="add">
          <ac:chgData name="Hugo" userId="ea3b8808-58fe-4fde-bf79-dea1702d2ab3" providerId="ADAL" clId="{E90159B6-ED9D-483B-B4C8-5CF66C66049D}" dt="2020-02-09T03:43:48.259" v="93"/>
          <ac:picMkLst>
            <pc:docMk/>
            <pc:sldMasterMk cId="2341969219" sldId="2147483648"/>
            <ac:picMk id="9" creationId="{B889C538-5EB0-4014-915E-9FFB4F23AAF4}"/>
          </ac:picMkLst>
        </pc:picChg>
        <pc:cxnChg chg="add">
          <ac:chgData name="Hugo" userId="ea3b8808-58fe-4fde-bf79-dea1702d2ab3" providerId="ADAL" clId="{E90159B6-ED9D-483B-B4C8-5CF66C66049D}" dt="2020-02-09T03:43:48.259" v="93"/>
          <ac:cxnSpMkLst>
            <pc:docMk/>
            <pc:sldMasterMk cId="2341969219" sldId="2147483648"/>
            <ac:cxnSpMk id="11" creationId="{F0D993ED-6E60-4B1B-BFC4-A31BC50FA8B6}"/>
          </ac:cxnSpMkLst>
        </pc:cxnChg>
        <pc:cxnChg chg="add">
          <ac:chgData name="Hugo" userId="ea3b8808-58fe-4fde-bf79-dea1702d2ab3" providerId="ADAL" clId="{E90159B6-ED9D-483B-B4C8-5CF66C66049D}" dt="2020-02-09T03:43:48.259" v="93"/>
          <ac:cxnSpMkLst>
            <pc:docMk/>
            <pc:sldMasterMk cId="2341969219" sldId="2147483648"/>
            <ac:cxnSpMk id="12" creationId="{9477ED71-4582-4BD0-9302-C6C719E6AC2A}"/>
          </ac:cxnSpMkLst>
        </pc:cxnChg>
        <pc:sldLayoutChg chg="delSp">
          <pc:chgData name="Hugo" userId="ea3b8808-58fe-4fde-bf79-dea1702d2ab3" providerId="ADAL" clId="{E90159B6-ED9D-483B-B4C8-5CF66C66049D}" dt="2020-02-09T03:46:15.089" v="107" actId="478"/>
          <pc:sldLayoutMkLst>
            <pc:docMk/>
            <pc:sldMasterMk cId="2341969219" sldId="2147483648"/>
            <pc:sldLayoutMk cId="3324095773" sldId="2147483649"/>
          </pc:sldLayoutMkLst>
          <pc:spChg chg="del">
            <ac:chgData name="Hugo" userId="ea3b8808-58fe-4fde-bf79-dea1702d2ab3" providerId="ADAL" clId="{E90159B6-ED9D-483B-B4C8-5CF66C66049D}" dt="2020-02-09T03:46:15.089" v="107" actId="478"/>
            <ac:spMkLst>
              <pc:docMk/>
              <pc:sldMasterMk cId="2341969219" sldId="2147483648"/>
              <pc:sldLayoutMk cId="3324095773" sldId="2147483649"/>
              <ac:spMk id="4" creationId="{D9045A8A-17FD-49E4-8F91-9EB56A1BCAE8}"/>
            </ac:spMkLst>
          </pc:spChg>
          <pc:spChg chg="del">
            <ac:chgData name="Hugo" userId="ea3b8808-58fe-4fde-bf79-dea1702d2ab3" providerId="ADAL" clId="{E90159B6-ED9D-483B-B4C8-5CF66C66049D}" dt="2020-02-09T03:46:15.089" v="107" actId="478"/>
            <ac:spMkLst>
              <pc:docMk/>
              <pc:sldMasterMk cId="2341969219" sldId="2147483648"/>
              <pc:sldLayoutMk cId="3324095773" sldId="2147483649"/>
              <ac:spMk id="5" creationId="{9F1547A6-D9C4-40D7-9FCB-21A80D291F53}"/>
            </ac:spMkLst>
          </pc:spChg>
          <pc:spChg chg="del">
            <ac:chgData name="Hugo" userId="ea3b8808-58fe-4fde-bf79-dea1702d2ab3" providerId="ADAL" clId="{E90159B6-ED9D-483B-B4C8-5CF66C66049D}" dt="2020-02-09T03:46:15.089" v="107" actId="478"/>
            <ac:spMkLst>
              <pc:docMk/>
              <pc:sldMasterMk cId="2341969219" sldId="2147483648"/>
              <pc:sldLayoutMk cId="3324095773" sldId="2147483649"/>
              <ac:spMk id="6" creationId="{03C7B805-909C-4845-A23E-257C59327893}"/>
            </ac:spMkLst>
          </pc:spChg>
        </pc:sldLayoutChg>
        <pc:sldLayoutChg chg="delSp modSp">
          <pc:chgData name="Hugo" userId="ea3b8808-58fe-4fde-bf79-dea1702d2ab3" providerId="ADAL" clId="{E90159B6-ED9D-483B-B4C8-5CF66C66049D}" dt="2020-02-09T03:47:59.979" v="110" actId="207"/>
          <pc:sldLayoutMkLst>
            <pc:docMk/>
            <pc:sldMasterMk cId="2341969219" sldId="2147483648"/>
            <pc:sldLayoutMk cId="4223120911" sldId="2147483650"/>
          </pc:sldLayoutMkLst>
          <pc:spChg chg="mod">
            <ac:chgData name="Hugo" userId="ea3b8808-58fe-4fde-bf79-dea1702d2ab3" providerId="ADAL" clId="{E90159B6-ED9D-483B-B4C8-5CF66C66049D}" dt="2020-02-09T03:47:59.979" v="110" actId="207"/>
            <ac:spMkLst>
              <pc:docMk/>
              <pc:sldMasterMk cId="2341969219" sldId="2147483648"/>
              <pc:sldLayoutMk cId="4223120911" sldId="2147483650"/>
              <ac:spMk id="2" creationId="{B5E8BABB-C19A-4B6C-8E24-227D0476BDBE}"/>
            </ac:spMkLst>
          </pc:spChg>
          <pc:spChg chg="del">
            <ac:chgData name="Hugo" userId="ea3b8808-58fe-4fde-bf79-dea1702d2ab3" providerId="ADAL" clId="{E90159B6-ED9D-483B-B4C8-5CF66C66049D}" dt="2020-02-09T03:46:09.486" v="106" actId="478"/>
            <ac:spMkLst>
              <pc:docMk/>
              <pc:sldMasterMk cId="2341969219" sldId="2147483648"/>
              <pc:sldLayoutMk cId="4223120911" sldId="2147483650"/>
              <ac:spMk id="4" creationId="{9F1C3A57-4256-4F7E-8AC9-299DE1787EC5}"/>
            </ac:spMkLst>
          </pc:spChg>
          <pc:spChg chg="del">
            <ac:chgData name="Hugo" userId="ea3b8808-58fe-4fde-bf79-dea1702d2ab3" providerId="ADAL" clId="{E90159B6-ED9D-483B-B4C8-5CF66C66049D}" dt="2020-02-09T03:46:09.486" v="106" actId="478"/>
            <ac:spMkLst>
              <pc:docMk/>
              <pc:sldMasterMk cId="2341969219" sldId="2147483648"/>
              <pc:sldLayoutMk cId="4223120911" sldId="2147483650"/>
              <ac:spMk id="5" creationId="{59982F2A-9582-4618-A5B2-0BEBDDB0CE62}"/>
            </ac:spMkLst>
          </pc:spChg>
          <pc:spChg chg="del">
            <ac:chgData name="Hugo" userId="ea3b8808-58fe-4fde-bf79-dea1702d2ab3" providerId="ADAL" clId="{E90159B6-ED9D-483B-B4C8-5CF66C66049D}" dt="2020-02-09T03:46:09.486" v="106" actId="478"/>
            <ac:spMkLst>
              <pc:docMk/>
              <pc:sldMasterMk cId="2341969219" sldId="2147483648"/>
              <pc:sldLayoutMk cId="4223120911" sldId="2147483650"/>
              <ac:spMk id="6" creationId="{428B6981-DCE5-4080-9ED3-B2BDF210BB11}"/>
            </ac:spMkLst>
          </pc:spChg>
        </pc:sldLayoutChg>
        <pc:sldLayoutChg chg="delSp modSp">
          <pc:chgData name="Hugo" userId="ea3b8808-58fe-4fde-bf79-dea1702d2ab3" providerId="ADAL" clId="{E90159B6-ED9D-483B-B4C8-5CF66C66049D}" dt="2020-02-09T03:45:44.314" v="105" actId="14100"/>
          <pc:sldLayoutMkLst>
            <pc:docMk/>
            <pc:sldMasterMk cId="2341969219" sldId="2147483648"/>
            <pc:sldLayoutMk cId="2413078600" sldId="2147483652"/>
          </pc:sldLayoutMkLst>
          <pc:spChg chg="mod">
            <ac:chgData name="Hugo" userId="ea3b8808-58fe-4fde-bf79-dea1702d2ab3" providerId="ADAL" clId="{E90159B6-ED9D-483B-B4C8-5CF66C66049D}" dt="2020-02-09T03:45:44.314" v="105" actId="14100"/>
            <ac:spMkLst>
              <pc:docMk/>
              <pc:sldMasterMk cId="2341969219" sldId="2147483648"/>
              <pc:sldLayoutMk cId="2413078600" sldId="2147483652"/>
              <ac:spMk id="3" creationId="{72B26162-70AC-47A9-A182-6E1121F41806}"/>
            </ac:spMkLst>
          </pc:spChg>
          <pc:spChg chg="mod">
            <ac:chgData name="Hugo" userId="ea3b8808-58fe-4fde-bf79-dea1702d2ab3" providerId="ADAL" clId="{E90159B6-ED9D-483B-B4C8-5CF66C66049D}" dt="2020-02-09T03:45:44.314" v="105" actId="14100"/>
            <ac:spMkLst>
              <pc:docMk/>
              <pc:sldMasterMk cId="2341969219" sldId="2147483648"/>
              <pc:sldLayoutMk cId="2413078600" sldId="2147483652"/>
              <ac:spMk id="4" creationId="{213A8497-A068-4FF0-B36A-5DC61D1A66BE}"/>
            </ac:spMkLst>
          </pc:spChg>
          <pc:spChg chg="del">
            <ac:chgData name="Hugo" userId="ea3b8808-58fe-4fde-bf79-dea1702d2ab3" providerId="ADAL" clId="{E90159B6-ED9D-483B-B4C8-5CF66C66049D}" dt="2020-02-09T03:45:33.989" v="104" actId="478"/>
            <ac:spMkLst>
              <pc:docMk/>
              <pc:sldMasterMk cId="2341969219" sldId="2147483648"/>
              <pc:sldLayoutMk cId="2413078600" sldId="2147483652"/>
              <ac:spMk id="5" creationId="{1BC852C1-B1DD-442A-B058-FB02C0AED5FF}"/>
            </ac:spMkLst>
          </pc:spChg>
          <pc:spChg chg="del">
            <ac:chgData name="Hugo" userId="ea3b8808-58fe-4fde-bf79-dea1702d2ab3" providerId="ADAL" clId="{E90159B6-ED9D-483B-B4C8-5CF66C66049D}" dt="2020-02-09T03:45:33.989" v="104" actId="478"/>
            <ac:spMkLst>
              <pc:docMk/>
              <pc:sldMasterMk cId="2341969219" sldId="2147483648"/>
              <pc:sldLayoutMk cId="2413078600" sldId="2147483652"/>
              <ac:spMk id="6" creationId="{80FF07D2-FF77-45DC-A564-E4AA9A10711E}"/>
            </ac:spMkLst>
          </pc:spChg>
          <pc:spChg chg="del">
            <ac:chgData name="Hugo" userId="ea3b8808-58fe-4fde-bf79-dea1702d2ab3" providerId="ADAL" clId="{E90159B6-ED9D-483B-B4C8-5CF66C66049D}" dt="2020-02-09T03:45:33.989" v="104" actId="478"/>
            <ac:spMkLst>
              <pc:docMk/>
              <pc:sldMasterMk cId="2341969219" sldId="2147483648"/>
              <pc:sldLayoutMk cId="2413078600" sldId="2147483652"/>
              <ac:spMk id="7" creationId="{92DACD47-1E31-43FE-8C20-79C5F53CF92E}"/>
            </ac:spMkLst>
          </pc:spChg>
        </pc:sldLayoutChg>
        <pc:sldLayoutChg chg="delSp">
          <pc:chgData name="Hugo" userId="ea3b8808-58fe-4fde-bf79-dea1702d2ab3" providerId="ADAL" clId="{E90159B6-ED9D-483B-B4C8-5CF66C66049D}" dt="2020-02-09T03:46:55.719" v="108" actId="478"/>
          <pc:sldLayoutMkLst>
            <pc:docMk/>
            <pc:sldMasterMk cId="2341969219" sldId="2147483648"/>
            <pc:sldLayoutMk cId="2247798982" sldId="2147483658"/>
          </pc:sldLayoutMkLst>
          <pc:spChg chg="del">
            <ac:chgData name="Hugo" userId="ea3b8808-58fe-4fde-bf79-dea1702d2ab3" providerId="ADAL" clId="{E90159B6-ED9D-483B-B4C8-5CF66C66049D}" dt="2020-02-09T03:46:55.719" v="108" actId="478"/>
            <ac:spMkLst>
              <pc:docMk/>
              <pc:sldMasterMk cId="2341969219" sldId="2147483648"/>
              <pc:sldLayoutMk cId="2247798982" sldId="2147483658"/>
              <ac:spMk id="4" creationId="{0D8F5910-09FD-4B1F-BF7A-0B2DD973DB55}"/>
            </ac:spMkLst>
          </pc:spChg>
          <pc:spChg chg="del">
            <ac:chgData name="Hugo" userId="ea3b8808-58fe-4fde-bf79-dea1702d2ab3" providerId="ADAL" clId="{E90159B6-ED9D-483B-B4C8-5CF66C66049D}" dt="2020-02-09T03:46:55.719" v="108" actId="478"/>
            <ac:spMkLst>
              <pc:docMk/>
              <pc:sldMasterMk cId="2341969219" sldId="2147483648"/>
              <pc:sldLayoutMk cId="2247798982" sldId="2147483658"/>
              <ac:spMk id="5" creationId="{E43470D6-427A-4EEB-A65D-D5FF68560449}"/>
            </ac:spMkLst>
          </pc:spChg>
          <pc:spChg chg="del">
            <ac:chgData name="Hugo" userId="ea3b8808-58fe-4fde-bf79-dea1702d2ab3" providerId="ADAL" clId="{E90159B6-ED9D-483B-B4C8-5CF66C66049D}" dt="2020-02-09T03:46:55.719" v="108" actId="478"/>
            <ac:spMkLst>
              <pc:docMk/>
              <pc:sldMasterMk cId="2341969219" sldId="2147483648"/>
              <pc:sldLayoutMk cId="2247798982" sldId="2147483658"/>
              <ac:spMk id="6" creationId="{F33110F9-CCEF-4773-921F-2B3EB8F9BA31}"/>
            </ac:spMkLst>
          </pc:spChg>
        </pc:sldLayoutChg>
        <pc:sldLayoutChg chg="del">
          <pc:chgData name="Hugo" userId="ea3b8808-58fe-4fde-bf79-dea1702d2ab3" providerId="ADAL" clId="{E90159B6-ED9D-483B-B4C8-5CF66C66049D}" dt="2020-02-09T03:42:29.290" v="0" actId="47"/>
          <pc:sldLayoutMkLst>
            <pc:docMk/>
            <pc:sldMasterMk cId="2341969219" sldId="2147483648"/>
            <pc:sldLayoutMk cId="2375223117" sldId="2147483660"/>
          </pc:sldLayoutMkLst>
        </pc:sldLayoutChg>
        <pc:sldLayoutChg chg="del">
          <pc:chgData name="Hugo" userId="ea3b8808-58fe-4fde-bf79-dea1702d2ab3" providerId="ADAL" clId="{E90159B6-ED9D-483B-B4C8-5CF66C66049D}" dt="2020-02-09T03:42:29.290" v="0" actId="47"/>
          <pc:sldLayoutMkLst>
            <pc:docMk/>
            <pc:sldMasterMk cId="2341969219" sldId="2147483648"/>
            <pc:sldLayoutMk cId="3410617465" sldId="2147483661"/>
          </pc:sldLayoutMkLst>
        </pc:sldLayoutChg>
      </pc:sldMasterChg>
    </pc:docChg>
  </pc:docChgLst>
  <pc:docChgLst>
    <pc:chgData name="Hugo Paula" userId="ea3b8808-58fe-4fde-bf79-dea1702d2ab3" providerId="ADAL" clId="{44247CD9-23E6-4312-A327-57D54A55DCD7}"/>
    <pc:docChg chg="undo custSel mod addSld modSld sldOrd">
      <pc:chgData name="Hugo Paula" userId="ea3b8808-58fe-4fde-bf79-dea1702d2ab3" providerId="ADAL" clId="{44247CD9-23E6-4312-A327-57D54A55DCD7}" dt="2019-08-20T04:28:59.376" v="694" actId="6549"/>
      <pc:docMkLst>
        <pc:docMk/>
      </pc:docMkLst>
      <pc:sldChg chg="modSp">
        <pc:chgData name="Hugo Paula" userId="ea3b8808-58fe-4fde-bf79-dea1702d2ab3" providerId="ADAL" clId="{44247CD9-23E6-4312-A327-57D54A55DCD7}" dt="2019-08-20T04:28:59.376" v="694" actId="6549"/>
        <pc:sldMkLst>
          <pc:docMk/>
          <pc:sldMk cId="1300950052" sldId="256"/>
        </pc:sldMkLst>
        <pc:spChg chg="mod">
          <ac:chgData name="Hugo Paula" userId="ea3b8808-58fe-4fde-bf79-dea1702d2ab3" providerId="ADAL" clId="{44247CD9-23E6-4312-A327-57D54A55DCD7}" dt="2019-08-20T04:28:59.376" v="694" actId="6549"/>
          <ac:spMkLst>
            <pc:docMk/>
            <pc:sldMk cId="1300950052" sldId="256"/>
            <ac:spMk id="2" creationId="{3143D889-4F7D-41FD-93D4-9F5B7C0110F0}"/>
          </ac:spMkLst>
        </pc:spChg>
        <pc:spChg chg="mod">
          <ac:chgData name="Hugo Paula" userId="ea3b8808-58fe-4fde-bf79-dea1702d2ab3" providerId="ADAL" clId="{44247CD9-23E6-4312-A327-57D54A55DCD7}" dt="2019-08-13T18:19:33.069" v="53" actId="20577"/>
          <ac:spMkLst>
            <pc:docMk/>
            <pc:sldMk cId="1300950052" sldId="256"/>
            <ac:spMk id="3" creationId="{6EA10562-C1F6-41CE-B3B4-FB5A52C68EA4}"/>
          </ac:spMkLst>
        </pc:spChg>
      </pc:sldChg>
      <pc:sldChg chg="addSp delSp modSp add modAnim">
        <pc:chgData name="Hugo Paula" userId="ea3b8808-58fe-4fde-bf79-dea1702d2ab3" providerId="ADAL" clId="{44247CD9-23E6-4312-A327-57D54A55DCD7}" dt="2019-08-13T18:21:59.015" v="64" actId="20577"/>
        <pc:sldMkLst>
          <pc:docMk/>
          <pc:sldMk cId="3491934599" sldId="257"/>
        </pc:sldMkLst>
        <pc:spChg chg="mod">
          <ac:chgData name="Hugo Paula" userId="ea3b8808-58fe-4fde-bf79-dea1702d2ab3" providerId="ADAL" clId="{44247CD9-23E6-4312-A327-57D54A55DCD7}" dt="2019-08-13T18:21:59.015" v="64" actId="20577"/>
          <ac:spMkLst>
            <pc:docMk/>
            <pc:sldMk cId="3491934599" sldId="257"/>
            <ac:spMk id="2" creationId="{1E8D7354-E925-4864-B71E-200F8E12217E}"/>
          </ac:spMkLst>
        </pc:spChg>
        <pc:spChg chg="del">
          <ac:chgData name="Hugo Paula" userId="ea3b8808-58fe-4fde-bf79-dea1702d2ab3" providerId="ADAL" clId="{44247CD9-23E6-4312-A327-57D54A55DCD7}" dt="2019-08-13T18:19:48.526" v="55"/>
          <ac:spMkLst>
            <pc:docMk/>
            <pc:sldMk cId="3491934599" sldId="257"/>
            <ac:spMk id="3" creationId="{0547CDF6-AEB3-4A46-A9E4-E132B791A0F9}"/>
          </ac:spMkLst>
        </pc:spChg>
        <pc:picChg chg="add mod">
          <ac:chgData name="Hugo Paula" userId="ea3b8808-58fe-4fde-bf79-dea1702d2ab3" providerId="ADAL" clId="{44247CD9-23E6-4312-A327-57D54A55DCD7}" dt="2019-08-13T18:19:48.526" v="55"/>
          <ac:picMkLst>
            <pc:docMk/>
            <pc:sldMk cId="3491934599" sldId="257"/>
            <ac:picMk id="4" creationId="{5ED835FA-59F9-4A10-89A0-30A5F78F6F47}"/>
          </ac:picMkLst>
        </pc:picChg>
      </pc:sldChg>
      <pc:sldChg chg="addSp delSp modSp add modAnim">
        <pc:chgData name="Hugo Paula" userId="ea3b8808-58fe-4fde-bf79-dea1702d2ab3" providerId="ADAL" clId="{44247CD9-23E6-4312-A327-57D54A55DCD7}" dt="2019-08-13T18:25:08.454" v="70" actId="27636"/>
        <pc:sldMkLst>
          <pc:docMk/>
          <pc:sldMk cId="2665930106" sldId="258"/>
        </pc:sldMkLst>
        <pc:spChg chg="mod">
          <ac:chgData name="Hugo Paula" userId="ea3b8808-58fe-4fde-bf79-dea1702d2ab3" providerId="ADAL" clId="{44247CD9-23E6-4312-A327-57D54A55DCD7}" dt="2019-08-13T18:25:08.454" v="70" actId="27636"/>
          <ac:spMkLst>
            <pc:docMk/>
            <pc:sldMk cId="2665930106" sldId="258"/>
            <ac:spMk id="2" creationId="{AF7DFD24-5F25-49F6-B080-AD44798AE976}"/>
          </ac:spMkLst>
        </pc:spChg>
        <pc:spChg chg="del">
          <ac:chgData name="Hugo Paula" userId="ea3b8808-58fe-4fde-bf79-dea1702d2ab3" providerId="ADAL" clId="{44247CD9-23E6-4312-A327-57D54A55DCD7}" dt="2019-08-13T18:24:31.784" v="66"/>
          <ac:spMkLst>
            <pc:docMk/>
            <pc:sldMk cId="2665930106" sldId="258"/>
            <ac:spMk id="3" creationId="{9EC3076D-E93A-4B0B-BD26-7AD516F084A5}"/>
          </ac:spMkLst>
        </pc:spChg>
        <pc:picChg chg="add mod">
          <ac:chgData name="Hugo Paula" userId="ea3b8808-58fe-4fde-bf79-dea1702d2ab3" providerId="ADAL" clId="{44247CD9-23E6-4312-A327-57D54A55DCD7}" dt="2019-08-13T18:24:31.784" v="66"/>
          <ac:picMkLst>
            <pc:docMk/>
            <pc:sldMk cId="2665930106" sldId="258"/>
            <ac:picMk id="4" creationId="{BC327DF7-68E7-4B3C-AA72-8B0D8DBE85D7}"/>
          </ac:picMkLst>
        </pc:picChg>
      </pc:sldChg>
      <pc:sldChg chg="addSp delSp modSp add ord modAnim">
        <pc:chgData name="Hugo Paula" userId="ea3b8808-58fe-4fde-bf79-dea1702d2ab3" providerId="ADAL" clId="{44247CD9-23E6-4312-A327-57D54A55DCD7}" dt="2019-08-13T18:45:08.221" v="190"/>
        <pc:sldMkLst>
          <pc:docMk/>
          <pc:sldMk cId="2445231288" sldId="259"/>
        </pc:sldMkLst>
        <pc:spChg chg="mod">
          <ac:chgData name="Hugo Paula" userId="ea3b8808-58fe-4fde-bf79-dea1702d2ab3" providerId="ADAL" clId="{44247CD9-23E6-4312-A327-57D54A55DCD7}" dt="2019-08-13T18:26:47.354" v="74" actId="20577"/>
          <ac:spMkLst>
            <pc:docMk/>
            <pc:sldMk cId="2445231288" sldId="259"/>
            <ac:spMk id="2" creationId="{2E679DF9-824B-4EE3-810F-AC09142D0515}"/>
          </ac:spMkLst>
        </pc:spChg>
        <pc:spChg chg="del">
          <ac:chgData name="Hugo Paula" userId="ea3b8808-58fe-4fde-bf79-dea1702d2ab3" providerId="ADAL" clId="{44247CD9-23E6-4312-A327-57D54A55DCD7}" dt="2019-08-13T18:26:36.624" v="72"/>
          <ac:spMkLst>
            <pc:docMk/>
            <pc:sldMk cId="2445231288" sldId="259"/>
            <ac:spMk id="3" creationId="{55CBF48B-9CEB-449A-B65E-3E1900AB8F6C}"/>
          </ac:spMkLst>
        </pc:spChg>
        <pc:picChg chg="add mod">
          <ac:chgData name="Hugo Paula" userId="ea3b8808-58fe-4fde-bf79-dea1702d2ab3" providerId="ADAL" clId="{44247CD9-23E6-4312-A327-57D54A55DCD7}" dt="2019-08-13T18:26:36.624" v="72"/>
          <ac:picMkLst>
            <pc:docMk/>
            <pc:sldMk cId="2445231288" sldId="259"/>
            <ac:picMk id="4" creationId="{C1F7EA7E-BABC-4ED3-BB9D-3D05EF09B042}"/>
          </ac:picMkLst>
        </pc:picChg>
      </pc:sldChg>
      <pc:sldChg chg="addSp delSp modSp add ord modAnim">
        <pc:chgData name="Hugo Paula" userId="ea3b8808-58fe-4fde-bf79-dea1702d2ab3" providerId="ADAL" clId="{44247CD9-23E6-4312-A327-57D54A55DCD7}" dt="2019-08-13T18:45:15.765" v="192"/>
        <pc:sldMkLst>
          <pc:docMk/>
          <pc:sldMk cId="4147951829" sldId="260"/>
        </pc:sldMkLst>
        <pc:spChg chg="mod">
          <ac:chgData name="Hugo Paula" userId="ea3b8808-58fe-4fde-bf79-dea1702d2ab3" providerId="ADAL" clId="{44247CD9-23E6-4312-A327-57D54A55DCD7}" dt="2019-08-13T18:29:15.303" v="82" actId="6549"/>
          <ac:spMkLst>
            <pc:docMk/>
            <pc:sldMk cId="4147951829" sldId="260"/>
            <ac:spMk id="2" creationId="{53B6117B-1A6D-470A-AD24-BE5090A55050}"/>
          </ac:spMkLst>
        </pc:spChg>
        <pc:spChg chg="del">
          <ac:chgData name="Hugo Paula" userId="ea3b8808-58fe-4fde-bf79-dea1702d2ab3" providerId="ADAL" clId="{44247CD9-23E6-4312-A327-57D54A55DCD7}" dt="2019-08-13T18:28:18.254" v="76"/>
          <ac:spMkLst>
            <pc:docMk/>
            <pc:sldMk cId="4147951829" sldId="260"/>
            <ac:spMk id="3" creationId="{E8075CDE-44BB-42E5-8CE0-2E9CC4E3C822}"/>
          </ac:spMkLst>
        </pc:spChg>
        <pc:picChg chg="add mod">
          <ac:chgData name="Hugo Paula" userId="ea3b8808-58fe-4fde-bf79-dea1702d2ab3" providerId="ADAL" clId="{44247CD9-23E6-4312-A327-57D54A55DCD7}" dt="2019-08-13T18:28:18.254" v="76"/>
          <ac:picMkLst>
            <pc:docMk/>
            <pc:sldMk cId="4147951829" sldId="260"/>
            <ac:picMk id="4" creationId="{C026BC03-1976-4D10-BB95-15C24D66F6C9}"/>
          </ac:picMkLst>
        </pc:picChg>
      </pc:sldChg>
      <pc:sldChg chg="addSp delSp modSp add ord modAnim">
        <pc:chgData name="Hugo Paula" userId="ea3b8808-58fe-4fde-bf79-dea1702d2ab3" providerId="ADAL" clId="{44247CD9-23E6-4312-A327-57D54A55DCD7}" dt="2019-08-13T18:45:22.276" v="193"/>
        <pc:sldMkLst>
          <pc:docMk/>
          <pc:sldMk cId="1652398062" sldId="261"/>
        </pc:sldMkLst>
        <pc:spChg chg="mod">
          <ac:chgData name="Hugo Paula" userId="ea3b8808-58fe-4fde-bf79-dea1702d2ab3" providerId="ADAL" clId="{44247CD9-23E6-4312-A327-57D54A55DCD7}" dt="2019-08-13T18:30:36.632" v="88" actId="27636"/>
          <ac:spMkLst>
            <pc:docMk/>
            <pc:sldMk cId="1652398062" sldId="261"/>
            <ac:spMk id="2" creationId="{64ECBD7B-B04A-4E64-9A1B-CC930C1A6F87}"/>
          </ac:spMkLst>
        </pc:spChg>
        <pc:spChg chg="del">
          <ac:chgData name="Hugo Paula" userId="ea3b8808-58fe-4fde-bf79-dea1702d2ab3" providerId="ADAL" clId="{44247CD9-23E6-4312-A327-57D54A55DCD7}" dt="2019-08-13T18:30:23.873" v="84"/>
          <ac:spMkLst>
            <pc:docMk/>
            <pc:sldMk cId="1652398062" sldId="261"/>
            <ac:spMk id="3" creationId="{A507B903-3AFA-4F0B-853D-D993AF5FDBE9}"/>
          </ac:spMkLst>
        </pc:spChg>
        <pc:picChg chg="add mod">
          <ac:chgData name="Hugo Paula" userId="ea3b8808-58fe-4fde-bf79-dea1702d2ab3" providerId="ADAL" clId="{44247CD9-23E6-4312-A327-57D54A55DCD7}" dt="2019-08-13T18:30:23.873" v="84"/>
          <ac:picMkLst>
            <pc:docMk/>
            <pc:sldMk cId="1652398062" sldId="261"/>
            <ac:picMk id="4" creationId="{F4429ED3-D2F9-44D6-8F2F-5E6C2E960678}"/>
          </ac:picMkLst>
        </pc:picChg>
      </pc:sldChg>
      <pc:sldChg chg="addSp delSp modSp add mod setBg setClrOvrMap">
        <pc:chgData name="Hugo Paula" userId="ea3b8808-58fe-4fde-bf79-dea1702d2ab3" providerId="ADAL" clId="{44247CD9-23E6-4312-A327-57D54A55DCD7}" dt="2019-08-13T18:44:02.598" v="185" actId="26606"/>
        <pc:sldMkLst>
          <pc:docMk/>
          <pc:sldMk cId="721748103" sldId="262"/>
        </pc:sldMkLst>
        <pc:spChg chg="mod ord">
          <ac:chgData name="Hugo Paula" userId="ea3b8808-58fe-4fde-bf79-dea1702d2ab3" providerId="ADAL" clId="{44247CD9-23E6-4312-A327-57D54A55DCD7}" dt="2019-08-13T18:44:02.598" v="185" actId="26606"/>
          <ac:spMkLst>
            <pc:docMk/>
            <pc:sldMk cId="721748103" sldId="262"/>
            <ac:spMk id="2" creationId="{AD5EF0CA-9413-4EC8-83E8-DF9C9CC70BFC}"/>
          </ac:spMkLst>
        </pc:spChg>
        <pc:spChg chg="del mod">
          <ac:chgData name="Hugo Paula" userId="ea3b8808-58fe-4fde-bf79-dea1702d2ab3" providerId="ADAL" clId="{44247CD9-23E6-4312-A327-57D54A55DCD7}" dt="2019-08-13T18:41:24.494" v="127" actId="478"/>
          <ac:spMkLst>
            <pc:docMk/>
            <pc:sldMk cId="721748103" sldId="262"/>
            <ac:spMk id="3" creationId="{B474FC07-9AB9-4088-BDD9-20FC3F48EB66}"/>
          </ac:spMkLst>
        </pc:spChg>
        <pc:spChg chg="add del mod">
          <ac:chgData name="Hugo Paula" userId="ea3b8808-58fe-4fde-bf79-dea1702d2ab3" providerId="ADAL" clId="{44247CD9-23E6-4312-A327-57D54A55DCD7}" dt="2019-08-13T18:41:25.902" v="128" actId="478"/>
          <ac:spMkLst>
            <pc:docMk/>
            <pc:sldMk cId="721748103" sldId="262"/>
            <ac:spMk id="5" creationId="{93B463E7-F802-4A3C-85E3-64116F4CBECE}"/>
          </ac:spMkLst>
        </pc:spChg>
        <pc:spChg chg="add del">
          <ac:chgData name="Hugo Paula" userId="ea3b8808-58fe-4fde-bf79-dea1702d2ab3" providerId="ADAL" clId="{44247CD9-23E6-4312-A327-57D54A55DCD7}" dt="2019-08-13T18:41:46.622" v="130" actId="26606"/>
          <ac:spMkLst>
            <pc:docMk/>
            <pc:sldMk cId="721748103" sldId="262"/>
            <ac:spMk id="7" creationId="{23962611-DFD5-4092-AAFD-559E3DFCE2C9}"/>
          </ac:spMkLst>
        </pc:spChg>
        <pc:spChg chg="add del">
          <ac:chgData name="Hugo Paula" userId="ea3b8808-58fe-4fde-bf79-dea1702d2ab3" providerId="ADAL" clId="{44247CD9-23E6-4312-A327-57D54A55DCD7}" dt="2019-08-13T18:43:50.524" v="172" actId="26606"/>
          <ac:spMkLst>
            <pc:docMk/>
            <pc:sldMk cId="721748103" sldId="262"/>
            <ac:spMk id="13" creationId="{71B2258F-86CA-4D4D-8270-BC05FCDEBFB3}"/>
          </ac:spMkLst>
        </pc:spChg>
        <pc:spChg chg="add del">
          <ac:chgData name="Hugo Paula" userId="ea3b8808-58fe-4fde-bf79-dea1702d2ab3" providerId="ADAL" clId="{44247CD9-23E6-4312-A327-57D54A55DCD7}" dt="2019-08-13T18:43:52.927" v="174" actId="26606"/>
          <ac:spMkLst>
            <pc:docMk/>
            <pc:sldMk cId="721748103" sldId="262"/>
            <ac:spMk id="16" creationId="{87CC2527-562A-4F69-B487-4371E5B243E7}"/>
          </ac:spMkLst>
        </pc:spChg>
        <pc:spChg chg="add del">
          <ac:chgData name="Hugo Paula" userId="ea3b8808-58fe-4fde-bf79-dea1702d2ab3" providerId="ADAL" clId="{44247CD9-23E6-4312-A327-57D54A55DCD7}" dt="2019-08-13T18:43:54.646" v="176" actId="26606"/>
          <ac:spMkLst>
            <pc:docMk/>
            <pc:sldMk cId="721748103" sldId="262"/>
            <ac:spMk id="18" creationId="{37C89E4B-3C9F-44B9-8B86-D9E3D112D8EC}"/>
          </ac:spMkLst>
        </pc:spChg>
        <pc:spChg chg="add del">
          <ac:chgData name="Hugo Paula" userId="ea3b8808-58fe-4fde-bf79-dea1702d2ab3" providerId="ADAL" clId="{44247CD9-23E6-4312-A327-57D54A55DCD7}" dt="2019-08-13T18:43:55.767" v="178" actId="26606"/>
          <ac:spMkLst>
            <pc:docMk/>
            <pc:sldMk cId="721748103" sldId="262"/>
            <ac:spMk id="21" creationId="{1DB7C82F-AB7E-4F0C-B829-FA1B9C415180}"/>
          </ac:spMkLst>
        </pc:spChg>
        <pc:spChg chg="add del">
          <ac:chgData name="Hugo Paula" userId="ea3b8808-58fe-4fde-bf79-dea1702d2ab3" providerId="ADAL" clId="{44247CD9-23E6-4312-A327-57D54A55DCD7}" dt="2019-08-13T18:43:57.287" v="180" actId="26606"/>
          <ac:spMkLst>
            <pc:docMk/>
            <pc:sldMk cId="721748103" sldId="262"/>
            <ac:spMk id="23" creationId="{37C89E4B-3C9F-44B9-8B86-D9E3D112D8EC}"/>
          </ac:spMkLst>
        </pc:spChg>
        <pc:spChg chg="add del">
          <ac:chgData name="Hugo Paula" userId="ea3b8808-58fe-4fde-bf79-dea1702d2ab3" providerId="ADAL" clId="{44247CD9-23E6-4312-A327-57D54A55DCD7}" dt="2019-08-13T18:43:58.687" v="182" actId="26606"/>
          <ac:spMkLst>
            <pc:docMk/>
            <pc:sldMk cId="721748103" sldId="262"/>
            <ac:spMk id="27" creationId="{E20EB187-900F-4AF5-813B-101456D9FD39}"/>
          </ac:spMkLst>
        </pc:spChg>
        <pc:spChg chg="add del">
          <ac:chgData name="Hugo Paula" userId="ea3b8808-58fe-4fde-bf79-dea1702d2ab3" providerId="ADAL" clId="{44247CD9-23E6-4312-A327-57D54A55DCD7}" dt="2019-08-13T18:44:02.585" v="184" actId="26606"/>
          <ac:spMkLst>
            <pc:docMk/>
            <pc:sldMk cId="721748103" sldId="262"/>
            <ac:spMk id="30" creationId="{71B2258F-86CA-4D4D-8270-BC05FCDEBFB3}"/>
          </ac:spMkLst>
        </pc:spChg>
        <pc:spChg chg="add">
          <ac:chgData name="Hugo Paula" userId="ea3b8808-58fe-4fde-bf79-dea1702d2ab3" providerId="ADAL" clId="{44247CD9-23E6-4312-A327-57D54A55DCD7}" dt="2019-08-13T18:44:02.598" v="185" actId="26606"/>
          <ac:spMkLst>
            <pc:docMk/>
            <pc:sldMk cId="721748103" sldId="262"/>
            <ac:spMk id="32" creationId="{71B2258F-86CA-4D4D-8270-BC05FCDEBFB3}"/>
          </ac:spMkLst>
        </pc:spChg>
        <pc:picChg chg="add mod">
          <ac:chgData name="Hugo Paula" userId="ea3b8808-58fe-4fde-bf79-dea1702d2ab3" providerId="ADAL" clId="{44247CD9-23E6-4312-A327-57D54A55DCD7}" dt="2019-08-13T18:44:02.598" v="185" actId="26606"/>
          <ac:picMkLst>
            <pc:docMk/>
            <pc:sldMk cId="721748103" sldId="262"/>
            <ac:picMk id="8" creationId="{D95B943D-9346-4A21-8557-4CEC3383C120}"/>
          </ac:picMkLst>
        </pc:picChg>
        <pc:picChg chg="add del">
          <ac:chgData name="Hugo Paula" userId="ea3b8808-58fe-4fde-bf79-dea1702d2ab3" providerId="ADAL" clId="{44247CD9-23E6-4312-A327-57D54A55DCD7}" dt="2019-08-13T18:41:46.622" v="130" actId="26606"/>
          <ac:picMkLst>
            <pc:docMk/>
            <pc:sldMk cId="721748103" sldId="262"/>
            <ac:picMk id="9" creationId="{2270F1FA-0425-408F-9861-80BF5AFB276D}"/>
          </ac:picMkLst>
        </pc:picChg>
        <pc:cxnChg chg="add del">
          <ac:chgData name="Hugo Paula" userId="ea3b8808-58fe-4fde-bf79-dea1702d2ab3" providerId="ADAL" clId="{44247CD9-23E6-4312-A327-57D54A55DCD7}" dt="2019-08-13T18:43:52.927" v="174" actId="26606"/>
          <ac:cxnSpMkLst>
            <pc:docMk/>
            <pc:sldMk cId="721748103" sldId="262"/>
            <ac:cxnSpMk id="15" creationId="{BCDAEC91-5BCE-4B55-9CC0-43EF94CB734B}"/>
          </ac:cxnSpMkLst>
        </pc:cxnChg>
        <pc:cxnChg chg="add del">
          <ac:chgData name="Hugo Paula" userId="ea3b8808-58fe-4fde-bf79-dea1702d2ab3" providerId="ADAL" clId="{44247CD9-23E6-4312-A327-57D54A55DCD7}" dt="2019-08-13T18:43:54.646" v="176" actId="26606"/>
          <ac:cxnSpMkLst>
            <pc:docMk/>
            <pc:sldMk cId="721748103" sldId="262"/>
            <ac:cxnSpMk id="17" creationId="{D891E407-403B-4764-86C9-33A56D3BCAA3}"/>
          </ac:cxnSpMkLst>
        </pc:cxnChg>
        <pc:cxnChg chg="add del">
          <ac:chgData name="Hugo Paula" userId="ea3b8808-58fe-4fde-bf79-dea1702d2ab3" providerId="ADAL" clId="{44247CD9-23E6-4312-A327-57D54A55DCD7}" dt="2019-08-13T18:43:54.646" v="176" actId="26606"/>
          <ac:cxnSpMkLst>
            <pc:docMk/>
            <pc:sldMk cId="721748103" sldId="262"/>
            <ac:cxnSpMk id="19" creationId="{AA2EAA10-076F-46BD-8F0F-B9A2FB77A85C}"/>
          </ac:cxnSpMkLst>
        </pc:cxnChg>
        <pc:cxnChg chg="add del">
          <ac:chgData name="Hugo Paula" userId="ea3b8808-58fe-4fde-bf79-dea1702d2ab3" providerId="ADAL" clId="{44247CD9-23E6-4312-A327-57D54A55DCD7}" dt="2019-08-13T18:43:57.287" v="180" actId="26606"/>
          <ac:cxnSpMkLst>
            <pc:docMk/>
            <pc:sldMk cId="721748103" sldId="262"/>
            <ac:cxnSpMk id="24" creationId="{AA2EAA10-076F-46BD-8F0F-B9A2FB77A85C}"/>
          </ac:cxnSpMkLst>
        </pc:cxnChg>
        <pc:cxnChg chg="add del">
          <ac:chgData name="Hugo Paula" userId="ea3b8808-58fe-4fde-bf79-dea1702d2ab3" providerId="ADAL" clId="{44247CD9-23E6-4312-A327-57D54A55DCD7}" dt="2019-08-13T18:43:57.287" v="180" actId="26606"/>
          <ac:cxnSpMkLst>
            <pc:docMk/>
            <pc:sldMk cId="721748103" sldId="262"/>
            <ac:cxnSpMk id="25" creationId="{D891E407-403B-4764-86C9-33A56D3BCAA3}"/>
          </ac:cxnSpMkLst>
        </pc:cxnChg>
        <pc:cxnChg chg="add del">
          <ac:chgData name="Hugo Paula" userId="ea3b8808-58fe-4fde-bf79-dea1702d2ab3" providerId="ADAL" clId="{44247CD9-23E6-4312-A327-57D54A55DCD7}" dt="2019-08-13T18:43:58.687" v="182" actId="26606"/>
          <ac:cxnSpMkLst>
            <pc:docMk/>
            <pc:sldMk cId="721748103" sldId="262"/>
            <ac:cxnSpMk id="28" creationId="{624D17C8-E9C2-48A4-AA36-D7048A6CCC41}"/>
          </ac:cxnSpMkLst>
        </pc:cxnChg>
      </pc:sldChg>
      <pc:sldChg chg="addSp delSp modSp add mod setBg setClrOvrMap">
        <pc:chgData name="Hugo Paula" userId="ea3b8808-58fe-4fde-bf79-dea1702d2ab3" providerId="ADAL" clId="{44247CD9-23E6-4312-A327-57D54A55DCD7}" dt="2019-08-13T18:48:35.638" v="237" actId="1037"/>
        <pc:sldMkLst>
          <pc:docMk/>
          <pc:sldMk cId="334346411" sldId="263"/>
        </pc:sldMkLst>
        <pc:spChg chg="mod ord">
          <ac:chgData name="Hugo Paula" userId="ea3b8808-58fe-4fde-bf79-dea1702d2ab3" providerId="ADAL" clId="{44247CD9-23E6-4312-A327-57D54A55DCD7}" dt="2019-08-13T18:48:11.499" v="205" actId="26606"/>
          <ac:spMkLst>
            <pc:docMk/>
            <pc:sldMk cId="334346411" sldId="263"/>
            <ac:spMk id="2" creationId="{739D779A-3F76-4632-856C-111CF9EEE040}"/>
          </ac:spMkLst>
        </pc:spChg>
        <pc:spChg chg="add del">
          <ac:chgData name="Hugo Paula" userId="ea3b8808-58fe-4fde-bf79-dea1702d2ab3" providerId="ADAL" clId="{44247CD9-23E6-4312-A327-57D54A55DCD7}" dt="2019-08-13T18:48:07.738" v="202"/>
          <ac:spMkLst>
            <pc:docMk/>
            <pc:sldMk cId="334346411" sldId="263"/>
            <ac:spMk id="3" creationId="{C8AB155E-4BA4-40F4-A119-13418DD4220B}"/>
          </ac:spMkLst>
        </pc:spChg>
        <pc:spChg chg="add del mod">
          <ac:chgData name="Hugo Paula" userId="ea3b8808-58fe-4fde-bf79-dea1702d2ab3" providerId="ADAL" clId="{44247CD9-23E6-4312-A327-57D54A55DCD7}" dt="2019-08-13T18:46:59.391" v="201" actId="931"/>
          <ac:spMkLst>
            <pc:docMk/>
            <pc:sldMk cId="334346411" sldId="263"/>
            <ac:spMk id="6" creationId="{05BA2D9D-076A-483C-9605-0EE9EEA3A8E2}"/>
          </ac:spMkLst>
        </pc:spChg>
        <pc:spChg chg="add mod">
          <ac:chgData name="Hugo Paula" userId="ea3b8808-58fe-4fde-bf79-dea1702d2ab3" providerId="ADAL" clId="{44247CD9-23E6-4312-A327-57D54A55DCD7}" dt="2019-08-13T18:48:35.638" v="237" actId="1037"/>
          <ac:spMkLst>
            <pc:docMk/>
            <pc:sldMk cId="334346411" sldId="263"/>
            <ac:spMk id="9" creationId="{D71D005A-4C5B-4FAD-8CA7-2D2E61B1F3E7}"/>
          </ac:spMkLst>
        </pc:spChg>
        <pc:spChg chg="add">
          <ac:chgData name="Hugo Paula" userId="ea3b8808-58fe-4fde-bf79-dea1702d2ab3" providerId="ADAL" clId="{44247CD9-23E6-4312-A327-57D54A55DCD7}" dt="2019-08-13T18:48:11.499" v="205" actId="26606"/>
          <ac:spMkLst>
            <pc:docMk/>
            <pc:sldMk cId="334346411" sldId="263"/>
            <ac:spMk id="13" creationId="{71B2258F-86CA-4D4D-8270-BC05FCDEBFB3}"/>
          </ac:spMkLst>
        </pc:spChg>
        <pc:picChg chg="add del mod">
          <ac:chgData name="Hugo Paula" userId="ea3b8808-58fe-4fde-bf79-dea1702d2ab3" providerId="ADAL" clId="{44247CD9-23E6-4312-A327-57D54A55DCD7}" dt="2019-08-13T18:46:59.391" v="201" actId="931"/>
          <ac:picMkLst>
            <pc:docMk/>
            <pc:sldMk cId="334346411" sldId="263"/>
            <ac:picMk id="5" creationId="{722E7914-D4A4-428C-AF80-59D84EE88EA8}"/>
          </ac:picMkLst>
        </pc:picChg>
        <pc:picChg chg="add mod">
          <ac:chgData name="Hugo Paula" userId="ea3b8808-58fe-4fde-bf79-dea1702d2ab3" providerId="ADAL" clId="{44247CD9-23E6-4312-A327-57D54A55DCD7}" dt="2019-08-13T18:48:11.499" v="205" actId="26606"/>
          <ac:picMkLst>
            <pc:docMk/>
            <pc:sldMk cId="334346411" sldId="263"/>
            <ac:picMk id="8" creationId="{69AD114F-2A52-4E67-8AA5-83CDA098121E}"/>
          </ac:picMkLst>
        </pc:picChg>
      </pc:sldChg>
      <pc:sldChg chg="addSp delSp modSp add mod setBg setClrOvrMap">
        <pc:chgData name="Hugo Paula" userId="ea3b8808-58fe-4fde-bf79-dea1702d2ab3" providerId="ADAL" clId="{44247CD9-23E6-4312-A327-57D54A55DCD7}" dt="2019-08-13T18:59:28.569" v="343" actId="26606"/>
        <pc:sldMkLst>
          <pc:docMk/>
          <pc:sldMk cId="3081371082" sldId="264"/>
        </pc:sldMkLst>
        <pc:spChg chg="mod ord">
          <ac:chgData name="Hugo Paula" userId="ea3b8808-58fe-4fde-bf79-dea1702d2ab3" providerId="ADAL" clId="{44247CD9-23E6-4312-A327-57D54A55DCD7}" dt="2019-08-13T18:59:28.569" v="343" actId="26606"/>
          <ac:spMkLst>
            <pc:docMk/>
            <pc:sldMk cId="3081371082" sldId="264"/>
            <ac:spMk id="2" creationId="{118D22E6-21A5-46F5-9DF9-B92BB06F6D96}"/>
          </ac:spMkLst>
        </pc:spChg>
        <pc:spChg chg="del">
          <ac:chgData name="Hugo Paula" userId="ea3b8808-58fe-4fde-bf79-dea1702d2ab3" providerId="ADAL" clId="{44247CD9-23E6-4312-A327-57D54A55DCD7}" dt="2019-08-13T18:59:25.404" v="340"/>
          <ac:spMkLst>
            <pc:docMk/>
            <pc:sldMk cId="3081371082" sldId="264"/>
            <ac:spMk id="3" creationId="{57C667EE-C64B-4028-8966-F261555ED82A}"/>
          </ac:spMkLst>
        </pc:spChg>
        <pc:spChg chg="add del">
          <ac:chgData name="Hugo Paula" userId="ea3b8808-58fe-4fde-bf79-dea1702d2ab3" providerId="ADAL" clId="{44247CD9-23E6-4312-A327-57D54A55DCD7}" dt="2019-08-13T18:59:09.071" v="339"/>
          <ac:spMkLst>
            <pc:docMk/>
            <pc:sldMk cId="3081371082" sldId="264"/>
            <ac:spMk id="4" creationId="{D94D6B54-67DB-463C-8B9E-6AD4DACE443D}"/>
          </ac:spMkLst>
        </pc:spChg>
        <pc:spChg chg="add">
          <ac:chgData name="Hugo Paula" userId="ea3b8808-58fe-4fde-bf79-dea1702d2ab3" providerId="ADAL" clId="{44247CD9-23E6-4312-A327-57D54A55DCD7}" dt="2019-08-13T18:59:28.569" v="343" actId="26606"/>
          <ac:spMkLst>
            <pc:docMk/>
            <pc:sldMk cId="3081371082" sldId="264"/>
            <ac:spMk id="11" creationId="{71B2258F-86CA-4D4D-8270-BC05FCDEBFB3}"/>
          </ac:spMkLst>
        </pc:spChg>
        <pc:picChg chg="add mod">
          <ac:chgData name="Hugo Paula" userId="ea3b8808-58fe-4fde-bf79-dea1702d2ab3" providerId="ADAL" clId="{44247CD9-23E6-4312-A327-57D54A55DCD7}" dt="2019-08-13T18:59:28.569" v="343" actId="26606"/>
          <ac:picMkLst>
            <pc:docMk/>
            <pc:sldMk cId="3081371082" sldId="264"/>
            <ac:picMk id="6" creationId="{47E28149-AB93-4F7E-AE91-B94A8429E0A6}"/>
          </ac:picMkLst>
        </pc:picChg>
      </pc:sldChg>
      <pc:sldChg chg="addSp delSp modSp add mod setBg setClrOvrMap">
        <pc:chgData name="Hugo Paula" userId="ea3b8808-58fe-4fde-bf79-dea1702d2ab3" providerId="ADAL" clId="{44247CD9-23E6-4312-A327-57D54A55DCD7}" dt="2019-08-13T19:03:55.147" v="610" actId="20577"/>
        <pc:sldMkLst>
          <pc:docMk/>
          <pc:sldMk cId="2452709085" sldId="265"/>
        </pc:sldMkLst>
        <pc:spChg chg="mod ord">
          <ac:chgData name="Hugo Paula" userId="ea3b8808-58fe-4fde-bf79-dea1702d2ab3" providerId="ADAL" clId="{44247CD9-23E6-4312-A327-57D54A55DCD7}" dt="2019-08-13T19:03:55.147" v="610" actId="20577"/>
          <ac:spMkLst>
            <pc:docMk/>
            <pc:sldMk cId="2452709085" sldId="265"/>
            <ac:spMk id="2" creationId="{8450D1F2-C179-42B3-96B4-CE5520C987C6}"/>
          </ac:spMkLst>
        </pc:spChg>
        <pc:spChg chg="del">
          <ac:chgData name="Hugo Paula" userId="ea3b8808-58fe-4fde-bf79-dea1702d2ab3" providerId="ADAL" clId="{44247CD9-23E6-4312-A327-57D54A55DCD7}" dt="2019-08-13T18:44:32.518" v="186" actId="931"/>
          <ac:spMkLst>
            <pc:docMk/>
            <pc:sldMk cId="2452709085" sldId="265"/>
            <ac:spMk id="3" creationId="{8AA10A6B-E8F8-43D1-92B2-73E7FEF47F93}"/>
          </ac:spMkLst>
        </pc:spChg>
        <pc:spChg chg="add">
          <ac:chgData name="Hugo Paula" userId="ea3b8808-58fe-4fde-bf79-dea1702d2ab3" providerId="ADAL" clId="{44247CD9-23E6-4312-A327-57D54A55DCD7}" dt="2019-08-13T18:44:35.687" v="189" actId="26606"/>
          <ac:spMkLst>
            <pc:docMk/>
            <pc:sldMk cId="2452709085" sldId="265"/>
            <ac:spMk id="10" creationId="{71B2258F-86CA-4D4D-8270-BC05FCDEBFB3}"/>
          </ac:spMkLst>
        </pc:spChg>
        <pc:picChg chg="add mod">
          <ac:chgData name="Hugo Paula" userId="ea3b8808-58fe-4fde-bf79-dea1702d2ab3" providerId="ADAL" clId="{44247CD9-23E6-4312-A327-57D54A55DCD7}" dt="2019-08-13T18:44:35.687" v="189" actId="26606"/>
          <ac:picMkLst>
            <pc:docMk/>
            <pc:sldMk cId="2452709085" sldId="265"/>
            <ac:picMk id="5" creationId="{AC05C6D1-0DFE-4566-870C-C567D3FC7ECD}"/>
          </ac:picMkLst>
        </pc:picChg>
      </pc:sldChg>
      <pc:sldChg chg="addSp delSp modSp add mod setBg setClrOvrMap">
        <pc:chgData name="Hugo Paula" userId="ea3b8808-58fe-4fde-bf79-dea1702d2ab3" providerId="ADAL" clId="{44247CD9-23E6-4312-A327-57D54A55DCD7}" dt="2019-08-13T18:55:19.014" v="337" actId="26606"/>
        <pc:sldMkLst>
          <pc:docMk/>
          <pc:sldMk cId="840580429" sldId="266"/>
        </pc:sldMkLst>
        <pc:spChg chg="mod">
          <ac:chgData name="Hugo Paula" userId="ea3b8808-58fe-4fde-bf79-dea1702d2ab3" providerId="ADAL" clId="{44247CD9-23E6-4312-A327-57D54A55DCD7}" dt="2019-08-13T18:55:19.014" v="337" actId="26606"/>
          <ac:spMkLst>
            <pc:docMk/>
            <pc:sldMk cId="840580429" sldId="266"/>
            <ac:spMk id="2" creationId="{A4276225-561F-4026-93D2-30898D1CB2EF}"/>
          </ac:spMkLst>
        </pc:spChg>
        <pc:spChg chg="del mod">
          <ac:chgData name="Hugo Paula" userId="ea3b8808-58fe-4fde-bf79-dea1702d2ab3" providerId="ADAL" clId="{44247CD9-23E6-4312-A327-57D54A55DCD7}" dt="2019-08-13T18:55:19.014" v="337" actId="26606"/>
          <ac:spMkLst>
            <pc:docMk/>
            <pc:sldMk cId="840580429" sldId="266"/>
            <ac:spMk id="3" creationId="{7ADCA70E-7011-43E3-ABA9-3F0A6B8D01E8}"/>
          </ac:spMkLst>
        </pc:spChg>
        <pc:graphicFrameChg chg="add">
          <ac:chgData name="Hugo Paula" userId="ea3b8808-58fe-4fde-bf79-dea1702d2ab3" providerId="ADAL" clId="{44247CD9-23E6-4312-A327-57D54A55DCD7}" dt="2019-08-13T18:55:19.014" v="337" actId="26606"/>
          <ac:graphicFrameMkLst>
            <pc:docMk/>
            <pc:sldMk cId="840580429" sldId="266"/>
            <ac:graphicFrameMk id="5" creationId="{08458555-9731-473B-8BB6-F0C61C025FA3}"/>
          </ac:graphicFrameMkLst>
        </pc:graphicFrameChg>
      </pc:sldChg>
      <pc:sldChg chg="modSp add">
        <pc:chgData name="Hugo Paula" userId="ea3b8808-58fe-4fde-bf79-dea1702d2ab3" providerId="ADAL" clId="{44247CD9-23E6-4312-A327-57D54A55DCD7}" dt="2019-08-13T19:03:31.309" v="602" actId="20577"/>
        <pc:sldMkLst>
          <pc:docMk/>
          <pc:sldMk cId="3028835910" sldId="267"/>
        </pc:sldMkLst>
        <pc:spChg chg="mod">
          <ac:chgData name="Hugo Paula" userId="ea3b8808-58fe-4fde-bf79-dea1702d2ab3" providerId="ADAL" clId="{44247CD9-23E6-4312-A327-57D54A55DCD7}" dt="2019-08-13T18:59:44.230" v="364" actId="20577"/>
          <ac:spMkLst>
            <pc:docMk/>
            <pc:sldMk cId="3028835910" sldId="267"/>
            <ac:spMk id="2" creationId="{B733E16C-0134-4E7C-8FFC-A21C041A04A4}"/>
          </ac:spMkLst>
        </pc:spChg>
        <pc:spChg chg="mod">
          <ac:chgData name="Hugo Paula" userId="ea3b8808-58fe-4fde-bf79-dea1702d2ab3" providerId="ADAL" clId="{44247CD9-23E6-4312-A327-57D54A55DCD7}" dt="2019-08-13T19:03:31.309" v="602" actId="20577"/>
          <ac:spMkLst>
            <pc:docMk/>
            <pc:sldMk cId="3028835910" sldId="267"/>
            <ac:spMk id="3" creationId="{4EDEE87B-35BE-42C3-B5C1-249768514C07}"/>
          </ac:spMkLst>
        </pc:spChg>
      </pc:sldChg>
      <pc:sldChg chg="addSp delSp modSp add delAnim modAnim">
        <pc:chgData name="Hugo Paula" userId="ea3b8808-58fe-4fde-bf79-dea1702d2ab3" providerId="ADAL" clId="{44247CD9-23E6-4312-A327-57D54A55DCD7}" dt="2019-08-13T19:17:32.030" v="681" actId="14100"/>
        <pc:sldMkLst>
          <pc:docMk/>
          <pc:sldMk cId="3549903614" sldId="268"/>
        </pc:sldMkLst>
        <pc:spChg chg="mod">
          <ac:chgData name="Hugo Paula" userId="ea3b8808-58fe-4fde-bf79-dea1702d2ab3" providerId="ADAL" clId="{44247CD9-23E6-4312-A327-57D54A55DCD7}" dt="2019-08-13T19:04:20.239" v="631" actId="20577"/>
          <ac:spMkLst>
            <pc:docMk/>
            <pc:sldMk cId="3549903614" sldId="268"/>
            <ac:spMk id="2" creationId="{D3B6493E-964B-41AC-9BDC-ADFA2043617A}"/>
          </ac:spMkLst>
        </pc:spChg>
        <pc:spChg chg="mod">
          <ac:chgData name="Hugo Paula" userId="ea3b8808-58fe-4fde-bf79-dea1702d2ab3" providerId="ADAL" clId="{44247CD9-23E6-4312-A327-57D54A55DCD7}" dt="2019-08-13T19:10:06.774" v="672" actId="20577"/>
          <ac:spMkLst>
            <pc:docMk/>
            <pc:sldMk cId="3549903614" sldId="268"/>
            <ac:spMk id="3" creationId="{2BE3F706-8F9E-496D-A7AD-4F385F1DCCF0}"/>
          </ac:spMkLst>
        </pc:spChg>
        <pc:spChg chg="add mod">
          <ac:chgData name="Hugo Paula" userId="ea3b8808-58fe-4fde-bf79-dea1702d2ab3" providerId="ADAL" clId="{44247CD9-23E6-4312-A327-57D54A55DCD7}" dt="2019-08-13T19:16:48.862" v="680" actId="1076"/>
          <ac:spMkLst>
            <pc:docMk/>
            <pc:sldMk cId="3549903614" sldId="268"/>
            <ac:spMk id="5" creationId="{EE6C06AD-3907-49EC-ADB1-7AF65CEE5806}"/>
          </ac:spMkLst>
        </pc:spChg>
        <pc:picChg chg="add del mod">
          <ac:chgData name="Hugo Paula" userId="ea3b8808-58fe-4fde-bf79-dea1702d2ab3" providerId="ADAL" clId="{44247CD9-23E6-4312-A327-57D54A55DCD7}" dt="2019-08-13T19:16:08.631" v="673" actId="478"/>
          <ac:picMkLst>
            <pc:docMk/>
            <pc:sldMk cId="3549903614" sldId="268"/>
            <ac:picMk id="4" creationId="{503B1E6F-3A1E-44E7-AF0D-A33153ABF715}"/>
          </ac:picMkLst>
        </pc:picChg>
        <pc:picChg chg="add mod">
          <ac:chgData name="Hugo Paula" userId="ea3b8808-58fe-4fde-bf79-dea1702d2ab3" providerId="ADAL" clId="{44247CD9-23E6-4312-A327-57D54A55DCD7}" dt="2019-08-13T19:17:32.030" v="681" actId="14100"/>
          <ac:picMkLst>
            <pc:docMk/>
            <pc:sldMk cId="3549903614" sldId="268"/>
            <ac:picMk id="6" creationId="{8867359D-D3C6-4CF3-8054-38C7084BEDE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72AAB-F7CE-43CA-BB4F-4C869BED3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C935D5-11D9-41CC-8ED6-BDF1F8D04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2409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DF35A-94BC-49DF-9005-6BE5B9F6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F92FEB-D21A-4813-8102-8A981EBA2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4779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EC63BA-EFD9-4205-9E2F-95358B17E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8C08EC-0FA3-4E8D-81CF-B8AD1487A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64811B-C62B-410F-8F88-35DDC08250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389B81-762F-4084-B8D3-B921FB7A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83364B-6253-4A8C-8A2A-4DC4F633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553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8267" y="342900"/>
            <a:ext cx="10566400" cy="8382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083734" y="1428750"/>
            <a:ext cx="5009445" cy="46577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6364112" y="1428750"/>
            <a:ext cx="5012267" cy="227171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6364112" y="3814762"/>
            <a:ext cx="5012267" cy="227171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331FCE6-005B-4C8D-A73C-34B894CD4E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80DAE8CF-2D47-4A40-B241-F9FC51E416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EA81016F-9491-4A73-890D-7FEC6F3CE4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9769431-BDA2-4615-813D-81C5646CAEF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179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8BABB-C19A-4B6C-8E24-227D0476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DB93C9-4570-4BA7-877A-F5B4E9AA7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22312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DFCEF-44E8-49E8-AC8A-E462517F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19FBB9-974F-43E0-8BD8-EFEFE74EC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DB4596-0B1D-4948-8DC6-CDAC04BB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76DA1-F869-408F-8CE6-F0AF8A5B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89A808-44AF-4E71-BE74-74FE2E3D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19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20443-698B-49DC-AD77-9F9DC71E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B26162-70AC-47A9-A182-6E1121F41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8848" y="1825625"/>
            <a:ext cx="5400952" cy="46672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3A8497-A068-4FF0-B36A-5DC61D1A6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00952" cy="46672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1307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CF07C-9281-4BD8-89B0-914E0A48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DD53D2-895E-4AF4-AFB7-863B55222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1B54D6-BE60-4A71-AFA1-BB8372AD1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ADEBE1-FF0F-486C-AEDD-071BA50EC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8E6A77-042A-4247-9C0B-A213085CE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D7FDEA-5539-4DD7-BEFB-4C97BD0C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754EFA8-BF83-4AAC-92BC-1FB91577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D80B6F4-5A29-4790-B56B-4A8AC5B2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62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29C16-B14E-4EBC-9BB0-B7627157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CCD216-970F-4AF3-ADB2-E1524928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1A3EF7-C7BA-4CAD-A89C-BDD4DC6B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10F2A8-D0AC-4A2F-B520-36297CCF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25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F104C6-2E00-49DE-A3CF-44AFB5CC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3E6EBB-C257-43A9-959C-7D573219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576324-BE7D-4F48-A870-181D820F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08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DD28E-2D75-4B03-93AA-781023BD9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8FDB5B-0E8C-4957-90BC-BA9916DC2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C25910-121C-4E91-8CF7-4DC6D1323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5EB308-3FBF-4608-AC53-02F44DF5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277492-142D-4CDC-AE24-A4A805F0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7E56F9-6FA6-48D6-A8F0-94C01E13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32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98C68-4645-4F8F-8929-E66331A1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A1D493B-EB65-4B11-B04F-99A91651D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31923D-1BB5-49B3-9429-BD57F675E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44FB9F-9D8F-46F5-988A-C1666500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24/04/2020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6CC457-31A9-43F1-B82A-BFE4200F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F97DFB-3A09-48E3-B0A1-C7849BA2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59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0">
            <a:extLst>
              <a:ext uri="{FF2B5EF4-FFF2-40B4-BE49-F238E27FC236}">
                <a16:creationId xmlns:a16="http://schemas.microsoft.com/office/drawing/2014/main" id="{DBFF9EAE-D45E-4E6E-A269-AE0AB9841AD6}"/>
              </a:ext>
            </a:extLst>
          </p:cNvPr>
          <p:cNvGrpSpPr/>
          <p:nvPr userDrawn="1"/>
        </p:nvGrpSpPr>
        <p:grpSpPr>
          <a:xfrm>
            <a:off x="8242934" y="70961"/>
            <a:ext cx="3949066" cy="956945"/>
            <a:chOff x="0" y="0"/>
            <a:chExt cx="3949628" cy="957541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E740D2F0-B0BE-4268-9446-875CFBAA8008}"/>
                </a:ext>
              </a:extLst>
            </p:cNvPr>
            <p:cNvPicPr/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7509" y="0"/>
              <a:ext cx="1132119" cy="801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B889C538-5EB0-4014-915E-9FFB4F23AAF4}"/>
                </a:ext>
              </a:extLst>
            </p:cNvPr>
            <p:cNvPicPr/>
            <p:nvPr userDrawn="1"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83" t="27654" r="16477" b="25300"/>
            <a:stretch/>
          </p:blipFill>
          <p:spPr bwMode="auto">
            <a:xfrm>
              <a:off x="0" y="48663"/>
              <a:ext cx="1609200" cy="79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 Box 3">
              <a:extLst>
                <a:ext uri="{FF2B5EF4-FFF2-40B4-BE49-F238E27FC236}">
                  <a16:creationId xmlns:a16="http://schemas.microsoft.com/office/drawing/2014/main" id="{9F76637A-E730-420C-8038-6B31F17A64FC}"/>
                </a:ext>
              </a:extLst>
            </p:cNvPr>
            <p:cNvSpPr txBox="1"/>
            <p:nvPr userDrawn="1"/>
          </p:nvSpPr>
          <p:spPr>
            <a:xfrm>
              <a:off x="1725766" y="486085"/>
              <a:ext cx="1024899" cy="47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a14="http://schemas.microsoft.com/office/drawing/2010/main" xmlns:pic="http://schemas.openxmlformats.org/drawingml/2006/picture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fontAlgn="base">
                <a:lnSpc>
                  <a:spcPct val="106000"/>
                </a:lnSpc>
                <a:spcAft>
                  <a:spcPts val="800"/>
                </a:spcAft>
              </a:pPr>
              <a:r>
                <a:rPr lang="pt-BR" sz="850" kern="1200"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  <a:ea typeface="Calibri" panose="020F0502020204030204" pitchFamily="34" charset="0"/>
                  <a:cs typeface="Arial Rounded MT Bold" panose="020F0704030504030204" pitchFamily="34" charset="0"/>
                </a:rPr>
                <a:t>PRAÇA DA LIBERDADE</a:t>
              </a:r>
              <a:endParaRPr lang="pt-BR" sz="1000">
                <a:effectLst/>
                <a:latin typeface="Times New Roman" panose="02020603050405020304" pitchFamily="18" charset="0"/>
                <a:ea typeface="MS Mincho" panose="020B0400000000000000" pitchFamily="49" charset="-128"/>
              </a:endParaRPr>
            </a:p>
          </p:txBody>
        </p:sp>
        <p:cxnSp>
          <p:nvCxnSpPr>
            <p:cNvPr id="11" name="Straight Connector 5">
              <a:extLst>
                <a:ext uri="{FF2B5EF4-FFF2-40B4-BE49-F238E27FC236}">
                  <a16:creationId xmlns:a16="http://schemas.microsoft.com/office/drawing/2014/main" id="{F0D993ED-6E60-4B1B-BFC4-A31BC50FA8B6}"/>
                </a:ext>
              </a:extLst>
            </p:cNvPr>
            <p:cNvCxnSpPr/>
            <p:nvPr userDrawn="1"/>
          </p:nvCxnSpPr>
          <p:spPr bwMode="auto">
            <a:xfrm flipV="1">
              <a:off x="1819068" y="108399"/>
              <a:ext cx="0" cy="675366"/>
            </a:xfrm>
            <a:prstGeom prst="line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a14="http://schemas.microsoft.com/office/mac/drawingml/2011/main" xmlns:pic="http://schemas.openxmlformats.org/drawingml/2006/picture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6">
              <a:extLst>
                <a:ext uri="{FF2B5EF4-FFF2-40B4-BE49-F238E27FC236}">
                  <a16:creationId xmlns:a16="http://schemas.microsoft.com/office/drawing/2014/main" id="{9477ED71-4582-4BD0-9302-C6C719E6AC2A}"/>
                </a:ext>
              </a:extLst>
            </p:cNvPr>
            <p:cNvCxnSpPr/>
            <p:nvPr userDrawn="1"/>
          </p:nvCxnSpPr>
          <p:spPr bwMode="auto">
            <a:xfrm flipV="1">
              <a:off x="2799415" y="519508"/>
              <a:ext cx="0" cy="264258"/>
            </a:xfrm>
            <a:prstGeom prst="line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a14="http://schemas.microsoft.com/office/mac/drawingml/2011/main" xmlns:pic="http://schemas.openxmlformats.org/drawingml/2006/picture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B9C3A9-ACAB-41DF-8C76-F195E052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48" y="365125"/>
            <a:ext cx="109543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25A968-F740-4818-8209-2B1D8D69D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48" y="1825624"/>
            <a:ext cx="10954305" cy="4734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34196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" TargetMode="External"/><Relationship Id="rId2" Type="http://schemas.openxmlformats.org/officeDocument/2006/relationships/hyperlink" Target="https://flutter.dev/docs/get-started/instal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developer.android.com/studio#download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3D889-4F7D-41FD-93D4-9F5B7C011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Laboratório de Desenvolvimento de Aplicações Móveis e Distribuídas</a:t>
            </a:r>
            <a:br>
              <a:rPr lang="pt-BR" sz="4800" dirty="0"/>
            </a:br>
            <a:r>
              <a:rPr lang="pt-BR" sz="4800" dirty="0"/>
              <a:t>Desenvolvimento móvel com </a:t>
            </a:r>
            <a:r>
              <a:rPr lang="pt-BR" sz="4800" dirty="0" err="1"/>
              <a:t>Flutter</a:t>
            </a:r>
            <a:endParaRPr lang="pt-BR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A10562-C1F6-41CE-B3B4-FB5A52C68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Hugo Bastos de Paula</a:t>
            </a:r>
          </a:p>
        </p:txBody>
      </p:sp>
      <p:grpSp>
        <p:nvGrpSpPr>
          <p:cNvPr id="4" name="Group 20">
            <a:extLst>
              <a:ext uri="{FF2B5EF4-FFF2-40B4-BE49-F238E27FC236}">
                <a16:creationId xmlns:a16="http://schemas.microsoft.com/office/drawing/2014/main" id="{EDB65AFB-9204-443B-91CC-180B822FF903}"/>
              </a:ext>
            </a:extLst>
          </p:cNvPr>
          <p:cNvGrpSpPr/>
          <p:nvPr/>
        </p:nvGrpSpPr>
        <p:grpSpPr>
          <a:xfrm>
            <a:off x="4121467" y="5901055"/>
            <a:ext cx="3949066" cy="956945"/>
            <a:chOff x="0" y="0"/>
            <a:chExt cx="3949628" cy="957541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B1C71C89-D9C5-4450-AAE4-D8F80A39DC22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7509" y="0"/>
              <a:ext cx="1132119" cy="801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146FDA8E-7B1D-4A79-8CDB-F161737FF46C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83" t="27654" r="16477" b="25300"/>
            <a:stretch/>
          </p:blipFill>
          <p:spPr bwMode="auto">
            <a:xfrm>
              <a:off x="0" y="48663"/>
              <a:ext cx="1609200" cy="79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3">
              <a:extLst>
                <a:ext uri="{FF2B5EF4-FFF2-40B4-BE49-F238E27FC236}">
                  <a16:creationId xmlns:a16="http://schemas.microsoft.com/office/drawing/2014/main" id="{C865B1EB-5EE4-4A76-967D-20ED09FDF08B}"/>
                </a:ext>
              </a:extLst>
            </p:cNvPr>
            <p:cNvSpPr txBox="1"/>
            <p:nvPr/>
          </p:nvSpPr>
          <p:spPr>
            <a:xfrm>
              <a:off x="1725766" y="486085"/>
              <a:ext cx="1024899" cy="47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a14="http://schemas.microsoft.com/office/drawing/2010/main" xmlns:pic="http://schemas.openxmlformats.org/drawingml/2006/picture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fontAlgn="base">
                <a:lnSpc>
                  <a:spcPct val="106000"/>
                </a:lnSpc>
                <a:spcAft>
                  <a:spcPts val="800"/>
                </a:spcAft>
              </a:pPr>
              <a:r>
                <a:rPr lang="pt-BR" sz="850" kern="1200"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  <a:ea typeface="Calibri" panose="020F0502020204030204" pitchFamily="34" charset="0"/>
                  <a:cs typeface="Arial Rounded MT Bold" panose="020F0704030504030204" pitchFamily="34" charset="0"/>
                </a:rPr>
                <a:t>PRAÇA DA LIBERDADE</a:t>
              </a:r>
              <a:endParaRPr lang="pt-BR" sz="1000">
                <a:effectLst/>
                <a:latin typeface="Times New Roman" panose="02020603050405020304" pitchFamily="18" charset="0"/>
                <a:ea typeface="MS Mincho" panose="020B0400000000000000" pitchFamily="49" charset="-128"/>
              </a:endParaRPr>
            </a:p>
          </p:txBody>
        </p:sp>
        <p:cxnSp>
          <p:nvCxnSpPr>
            <p:cNvPr id="8" name="Straight Connector 5">
              <a:extLst>
                <a:ext uri="{FF2B5EF4-FFF2-40B4-BE49-F238E27FC236}">
                  <a16:creationId xmlns:a16="http://schemas.microsoft.com/office/drawing/2014/main" id="{B1F758EF-F5BC-4614-89B6-DC14E9DD8093}"/>
                </a:ext>
              </a:extLst>
            </p:cNvPr>
            <p:cNvCxnSpPr/>
            <p:nvPr/>
          </p:nvCxnSpPr>
          <p:spPr bwMode="auto">
            <a:xfrm flipV="1">
              <a:off x="1819068" y="108399"/>
              <a:ext cx="0" cy="675366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a14="http://schemas.microsoft.com/office/mac/drawingml/2011/main" xmlns:pic="http://schemas.openxmlformats.org/drawingml/2006/picture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6">
              <a:extLst>
                <a:ext uri="{FF2B5EF4-FFF2-40B4-BE49-F238E27FC236}">
                  <a16:creationId xmlns:a16="http://schemas.microsoft.com/office/drawing/2014/main" id="{B5D127CF-EE05-42A2-99A8-9B0CA8C36589}"/>
                </a:ext>
              </a:extLst>
            </p:cNvPr>
            <p:cNvCxnSpPr/>
            <p:nvPr/>
          </p:nvCxnSpPr>
          <p:spPr bwMode="auto">
            <a:xfrm flipV="1">
              <a:off x="2799415" y="519508"/>
              <a:ext cx="0" cy="264258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a14="http://schemas.microsoft.com/office/mac/drawingml/2011/main" xmlns:pic="http://schemas.openxmlformats.org/drawingml/2006/picture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0095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27192-BF2F-441C-94A8-23985791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Configuração do ambiente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44EE10-804B-4BAA-8038-D9B6873A7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accent1"/>
                </a:solidFill>
              </a:rPr>
              <a:t>Flutter</a:t>
            </a:r>
            <a:r>
              <a:rPr lang="pt-BR" dirty="0">
                <a:solidFill>
                  <a:schemeClr val="accent1"/>
                </a:solidFill>
              </a:rPr>
              <a:t> SDK</a:t>
            </a:r>
          </a:p>
          <a:p>
            <a:pPr lvl="1"/>
            <a:r>
              <a:rPr lang="pt-BR" dirty="0">
                <a:hlinkClick r:id="rId2"/>
              </a:rPr>
              <a:t>https://flutter.dev/docs/get-started/install</a:t>
            </a:r>
            <a:endParaRPr lang="pt-BR" dirty="0"/>
          </a:p>
          <a:p>
            <a:pPr lvl="1"/>
            <a:r>
              <a:rPr lang="pt-BR" dirty="0"/>
              <a:t>Escolha o sistema operacional e baixe o </a:t>
            </a:r>
            <a:r>
              <a:rPr lang="pt-BR" b="1" dirty="0" err="1"/>
              <a:t>Flutter</a:t>
            </a:r>
            <a:r>
              <a:rPr lang="pt-BR" b="1" dirty="0"/>
              <a:t> SDK</a:t>
            </a:r>
          </a:p>
          <a:p>
            <a:pPr marL="0" lvl="0" indent="0">
              <a:buNone/>
            </a:pPr>
            <a:r>
              <a:rPr lang="pt-BR" dirty="0">
                <a:solidFill>
                  <a:schemeClr val="accent1"/>
                </a:solidFill>
              </a:rPr>
              <a:t>Android SDK</a:t>
            </a:r>
            <a:endParaRPr lang="pt-BR" sz="4000" b="1" dirty="0">
              <a:solidFill>
                <a:schemeClr val="accent1"/>
              </a:solidFill>
            </a:endParaRPr>
          </a:p>
          <a:p>
            <a:pPr lvl="1"/>
            <a:r>
              <a:rPr lang="pt-BR" dirty="0"/>
              <a:t>Opção 1: instalar o Android Studio </a:t>
            </a:r>
          </a:p>
          <a:p>
            <a:pPr lvl="2"/>
            <a:r>
              <a:rPr lang="pt-BR" dirty="0"/>
              <a:t>IDE com SDK embutido </a:t>
            </a:r>
            <a:r>
              <a:rPr lang="pt-BR" dirty="0">
                <a:hlinkClick r:id="rId3"/>
              </a:rPr>
              <a:t>https://developer.android.com/studio</a:t>
            </a:r>
            <a:endParaRPr lang="pt-BR" dirty="0"/>
          </a:p>
          <a:p>
            <a:pPr lvl="1"/>
            <a:r>
              <a:rPr lang="pt-BR" dirty="0"/>
              <a:t>Opção 2: instalar o Android SDK</a:t>
            </a:r>
          </a:p>
          <a:p>
            <a:pPr lvl="2"/>
            <a:r>
              <a:rPr lang="pt-BR" sz="2100" dirty="0">
                <a:hlinkClick r:id="rId4"/>
              </a:rPr>
              <a:t>https://developer.android.com/studio#downloads</a:t>
            </a:r>
            <a:endParaRPr lang="pt-BR" sz="2100" dirty="0"/>
          </a:p>
          <a:p>
            <a:pPr marL="0" lvl="0" indent="0">
              <a:buNone/>
            </a:pPr>
            <a:r>
              <a:rPr lang="pt-BR" dirty="0">
                <a:solidFill>
                  <a:schemeClr val="accent1"/>
                </a:solidFill>
              </a:rPr>
              <a:t>Visual Studio </a:t>
            </a:r>
            <a:r>
              <a:rPr lang="pt-BR" dirty="0" err="1">
                <a:solidFill>
                  <a:schemeClr val="accent1"/>
                </a:solidFill>
              </a:rPr>
              <a:t>Code</a:t>
            </a:r>
            <a:endParaRPr lang="pt-BR" sz="4000" b="1" dirty="0">
              <a:solidFill>
                <a:schemeClr val="accent1"/>
              </a:solidFill>
            </a:endParaRPr>
          </a:p>
          <a:p>
            <a:pPr lvl="1"/>
            <a:r>
              <a:rPr lang="pt-BR" dirty="0"/>
              <a:t>Para transmissão de dados de tempo real, como streaming de áudio ou vídeo.</a:t>
            </a:r>
          </a:p>
          <a:p>
            <a:pPr lvl="2"/>
            <a:r>
              <a:rPr lang="pt-BR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</a:t>
            </a:r>
            <a:r>
              <a:rPr lang="pt-BR" sz="2100" dirty="0"/>
              <a:t>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684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AECF5-B898-4F19-BB49-867A7E55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Configurações de ambiente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97393D-937E-4435-A787-CF53A4540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set</a:t>
            </a:r>
            <a:r>
              <a:rPr lang="pt-BR" sz="2400" dirty="0">
                <a:latin typeface="Lucida Console" panose="020B0609040504020204" pitchFamily="49" charset="0"/>
              </a:rPr>
              <a:t> JAVA_HOME="D:\Dev\Android Studio\</a:t>
            </a:r>
            <a:r>
              <a:rPr lang="pt-BR" sz="2400" dirty="0" err="1">
                <a:latin typeface="Lucida Console" panose="020B0609040504020204" pitchFamily="49" charset="0"/>
              </a:rPr>
              <a:t>jre</a:t>
            </a:r>
            <a:r>
              <a:rPr lang="pt-BR" sz="2400" dirty="0">
                <a:latin typeface="Lucida Console" panose="020B0609040504020204" pitchFamily="49" charset="0"/>
              </a:rPr>
              <a:t>"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set</a:t>
            </a:r>
            <a:r>
              <a:rPr lang="pt-BR" sz="2400" dirty="0">
                <a:latin typeface="Lucida Console" panose="020B0609040504020204" pitchFamily="49" charset="0"/>
              </a:rPr>
              <a:t> JRE_HOME="D:\Dev\Android Studio\</a:t>
            </a:r>
            <a:r>
              <a:rPr lang="pt-BR" sz="2400" dirty="0" err="1">
                <a:latin typeface="Lucida Console" panose="020B0609040504020204" pitchFamily="49" charset="0"/>
              </a:rPr>
              <a:t>jre</a:t>
            </a:r>
            <a:r>
              <a:rPr lang="pt-BR" sz="2400" dirty="0">
                <a:latin typeface="Lucida Console" panose="020B0609040504020204" pitchFamily="49" charset="0"/>
              </a:rPr>
              <a:t>"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set</a:t>
            </a:r>
            <a:r>
              <a:rPr lang="pt-BR" sz="2400" dirty="0">
                <a:latin typeface="Lucida Console" panose="020B0609040504020204" pitchFamily="49" charset="0"/>
              </a:rPr>
              <a:t> M2_HOME=D:\Dev\apache-maven-3.6.3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set</a:t>
            </a:r>
            <a:r>
              <a:rPr lang="pt-BR" sz="2400" dirty="0">
                <a:latin typeface="Lucida Console" panose="020B0609040504020204" pitchFamily="49" charset="0"/>
              </a:rPr>
              <a:t> ANDROID_HOME=D:\Dev\android-sdk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set</a:t>
            </a:r>
            <a:r>
              <a:rPr lang="pt-BR" sz="2400" dirty="0">
                <a:latin typeface="Lucida Console" panose="020B0609040504020204" pitchFamily="49" charset="0"/>
              </a:rPr>
              <a:t> ANDROID_SDK_ROOT=%ANDROID_HOME%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set</a:t>
            </a:r>
            <a:r>
              <a:rPr lang="pt-BR" sz="2400" dirty="0">
                <a:latin typeface="Lucida Console" panose="020B0609040504020204" pitchFamily="49" charset="0"/>
              </a:rPr>
              <a:t> FLUTTER_HOME=D:\Dev\flutter\bin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set</a:t>
            </a:r>
            <a:r>
              <a:rPr lang="pt-BR" sz="2400" dirty="0">
                <a:latin typeface="Lucida Console" panose="020B0609040504020204" pitchFamily="49" charset="0"/>
              </a:rPr>
              <a:t> PATH=D:\Dev\Android Studio\</a:t>
            </a:r>
            <a:r>
              <a:rPr lang="pt-BR" sz="2400" dirty="0" err="1">
                <a:latin typeface="Lucida Console" panose="020B0609040504020204" pitchFamily="49" charset="0"/>
              </a:rPr>
              <a:t>jre</a:t>
            </a:r>
            <a:r>
              <a:rPr lang="pt-BR" sz="2400" dirty="0">
                <a:latin typeface="Lucida Console" panose="020B0609040504020204" pitchFamily="49" charset="0"/>
              </a:rPr>
              <a:t>\bin;%ANDROID_HOME%\tools; %ANDROID_HOME%\tools\bin;%ANDROID_HOME%\</a:t>
            </a:r>
            <a:r>
              <a:rPr lang="pt-BR" sz="2400" dirty="0" err="1">
                <a:latin typeface="Lucida Console" panose="020B0609040504020204" pitchFamily="49" charset="0"/>
              </a:rPr>
              <a:t>platform-tools;D</a:t>
            </a:r>
            <a:r>
              <a:rPr lang="pt-BR" sz="2400" dirty="0">
                <a:latin typeface="Lucida Console" panose="020B0609040504020204" pitchFamily="49" charset="0"/>
              </a:rPr>
              <a:t>:\</a:t>
            </a:r>
            <a:r>
              <a:rPr lang="pt-BR" sz="2400" dirty="0" err="1">
                <a:latin typeface="Lucida Console" panose="020B0609040504020204" pitchFamily="49" charset="0"/>
              </a:rPr>
              <a:t>Dev</a:t>
            </a:r>
            <a:r>
              <a:rPr lang="pt-BR" sz="2400" dirty="0">
                <a:latin typeface="Lucida Console" panose="020B0609040504020204" pitchFamily="49" charset="0"/>
              </a:rPr>
              <a:t>\apache-maven-3.6.3\</a:t>
            </a:r>
            <a:r>
              <a:rPr lang="pt-BR" sz="2400" dirty="0" err="1">
                <a:latin typeface="Lucida Console" panose="020B0609040504020204" pitchFamily="49" charset="0"/>
              </a:rPr>
              <a:t>bin;D</a:t>
            </a:r>
            <a:r>
              <a:rPr lang="pt-BR" sz="2400" dirty="0">
                <a:latin typeface="Lucida Console" panose="020B0609040504020204" pitchFamily="49" charset="0"/>
              </a:rPr>
              <a:t>:\</a:t>
            </a:r>
            <a:r>
              <a:rPr lang="pt-BR" sz="2400" dirty="0" err="1">
                <a:latin typeface="Lucida Console" panose="020B0609040504020204" pitchFamily="49" charset="0"/>
              </a:rPr>
              <a:t>Dev</a:t>
            </a:r>
            <a:r>
              <a:rPr lang="pt-BR" sz="2400" dirty="0">
                <a:latin typeface="Lucida Console" panose="020B0609040504020204" pitchFamily="49" charset="0"/>
              </a:rPr>
              <a:t>\</a:t>
            </a:r>
            <a:r>
              <a:rPr lang="pt-BR" sz="2400" dirty="0" err="1">
                <a:latin typeface="Lucida Console" panose="020B0609040504020204" pitchFamily="49" charset="0"/>
              </a:rPr>
              <a:t>flutter</a:t>
            </a:r>
            <a:r>
              <a:rPr lang="pt-BR" sz="2400" dirty="0">
                <a:latin typeface="Lucida Console" panose="020B0609040504020204" pitchFamily="49" charset="0"/>
              </a:rPr>
              <a:t>\bin;%PATH%</a:t>
            </a:r>
          </a:p>
        </p:txBody>
      </p:sp>
    </p:spTree>
    <p:extLst>
      <p:ext uri="{BB962C8B-B14F-4D97-AF65-F5344CB8AC3E}">
        <p14:creationId xmlns:p14="http://schemas.microsoft.com/office/powerpoint/2010/main" val="61956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4592E-6DB1-4255-A67E-98C53E20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Android SDK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5A9B84-1B5B-4E10-A8C6-D8F6F67D5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Pode-se usar o SDK Manager do Android Studio</a:t>
            </a:r>
          </a:p>
          <a:p>
            <a:r>
              <a:rPr lang="pt-BR" dirty="0"/>
              <a:t>Se quiser usar apenas o </a:t>
            </a:r>
            <a:r>
              <a:rPr lang="pt-BR" dirty="0" err="1"/>
              <a:t>android-sdk</a:t>
            </a:r>
            <a:r>
              <a:rPr lang="pt-BR" dirty="0"/>
              <a:t> </a:t>
            </a:r>
            <a:r>
              <a:rPr lang="pt-BR" dirty="0" err="1"/>
              <a:t>commandline</a:t>
            </a:r>
            <a:r>
              <a:rPr lang="pt-BR" dirty="0"/>
              <a:t>-tools: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sdkmanager</a:t>
            </a:r>
            <a:r>
              <a:rPr lang="pt-BR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pt-BR" sz="2400" dirty="0">
                <a:latin typeface="Lucida Console" panose="020B0609040504020204" pitchFamily="49" charset="0"/>
              </a:rPr>
              <a:t>--</a:t>
            </a:r>
            <a:r>
              <a:rPr lang="pt-BR" sz="2400" dirty="0" err="1">
                <a:latin typeface="Lucida Console" panose="020B0609040504020204" pitchFamily="49" charset="0"/>
              </a:rPr>
              <a:t>sdk_root</a:t>
            </a:r>
            <a:r>
              <a:rPr lang="pt-BR" sz="2400" dirty="0">
                <a:latin typeface="Lucida Console" panose="020B0609040504020204" pitchFamily="49" charset="0"/>
              </a:rPr>
              <a:t>=%ANDROID_HOME% "tools"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sdkmanager</a:t>
            </a:r>
            <a:r>
              <a:rPr lang="pt-BR" sz="2400" dirty="0">
                <a:latin typeface="Lucida Console" panose="020B0609040504020204" pitchFamily="49" charset="0"/>
              </a:rPr>
              <a:t> --</a:t>
            </a:r>
            <a:r>
              <a:rPr lang="pt-BR" sz="2400" dirty="0" err="1">
                <a:latin typeface="Lucida Console" panose="020B0609040504020204" pitchFamily="49" charset="0"/>
              </a:rPr>
              <a:t>sdk_root</a:t>
            </a:r>
            <a:r>
              <a:rPr lang="pt-BR" sz="2400" dirty="0">
                <a:latin typeface="Lucida Console" panose="020B0609040504020204" pitchFamily="49" charset="0"/>
              </a:rPr>
              <a:t>=%ANDROID_HOME% "</a:t>
            </a:r>
            <a:r>
              <a:rPr lang="pt-BR" sz="2400" dirty="0" err="1">
                <a:latin typeface="Lucida Console" panose="020B0609040504020204" pitchFamily="49" charset="0"/>
              </a:rPr>
              <a:t>platform</a:t>
            </a:r>
            <a:r>
              <a:rPr lang="pt-BR" sz="2400" dirty="0">
                <a:latin typeface="Lucida Console" panose="020B0609040504020204" pitchFamily="49" charset="0"/>
              </a:rPr>
              <a:t>-tools"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sdkmanager</a:t>
            </a:r>
            <a:r>
              <a:rPr lang="pt-BR" sz="2400" dirty="0">
                <a:latin typeface="Lucida Console" panose="020B0609040504020204" pitchFamily="49" charset="0"/>
              </a:rPr>
              <a:t> --</a:t>
            </a:r>
            <a:r>
              <a:rPr lang="pt-BR" sz="2400" dirty="0" err="1">
                <a:latin typeface="Lucida Console" panose="020B0609040504020204" pitchFamily="49" charset="0"/>
              </a:rPr>
              <a:t>sdk_root</a:t>
            </a:r>
            <a:r>
              <a:rPr lang="pt-BR" sz="2400" dirty="0">
                <a:latin typeface="Lucida Console" panose="020B0609040504020204" pitchFamily="49" charset="0"/>
              </a:rPr>
              <a:t>=%ANDROID_HOME% "platforms;android-29"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sdkmanager</a:t>
            </a:r>
            <a:r>
              <a:rPr lang="pt-BR" sz="2400" dirty="0">
                <a:latin typeface="Lucida Console" panose="020B0609040504020204" pitchFamily="49" charset="0"/>
              </a:rPr>
              <a:t> --</a:t>
            </a:r>
            <a:r>
              <a:rPr lang="pt-BR" sz="2400" dirty="0" err="1">
                <a:latin typeface="Lucida Console" panose="020B0609040504020204" pitchFamily="49" charset="0"/>
              </a:rPr>
              <a:t>sdk_root</a:t>
            </a:r>
            <a:r>
              <a:rPr lang="pt-BR" sz="2400" dirty="0">
                <a:latin typeface="Lucida Console" panose="020B0609040504020204" pitchFamily="49" charset="0"/>
              </a:rPr>
              <a:t>=%ANDROID_HOME% "build-tools;29.0.3"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sdkmanager</a:t>
            </a:r>
            <a:r>
              <a:rPr lang="pt-BR" sz="2400" dirty="0">
                <a:latin typeface="Lucida Console" panose="020B0609040504020204" pitchFamily="49" charset="0"/>
              </a:rPr>
              <a:t> --</a:t>
            </a:r>
            <a:r>
              <a:rPr lang="pt-BR" sz="2400" dirty="0" err="1">
                <a:latin typeface="Lucida Console" panose="020B0609040504020204" pitchFamily="49" charset="0"/>
              </a:rPr>
              <a:t>sdk_root</a:t>
            </a:r>
            <a:r>
              <a:rPr lang="pt-BR" sz="2400" dirty="0">
                <a:latin typeface="Lucida Console" panose="020B0609040504020204" pitchFamily="49" charset="0"/>
              </a:rPr>
              <a:t>=%ANDROID_HOME% "system-images;android-29;google_apis;x86_64"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sdkmanager</a:t>
            </a:r>
            <a:r>
              <a:rPr lang="pt-BR" sz="2400" dirty="0">
                <a:latin typeface="Lucida Console" panose="020B0609040504020204" pitchFamily="49" charset="0"/>
              </a:rPr>
              <a:t> "patcher;v4"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sdkmanager</a:t>
            </a:r>
            <a:r>
              <a:rPr lang="pt-BR" sz="2400" dirty="0">
                <a:latin typeface="Lucida Console" panose="020B0609040504020204" pitchFamily="49" charset="0"/>
              </a:rPr>
              <a:t> "</a:t>
            </a:r>
            <a:r>
              <a:rPr lang="pt-BR" sz="2400" dirty="0" err="1">
                <a:latin typeface="Lucida Console" panose="020B0609040504020204" pitchFamily="49" charset="0"/>
              </a:rPr>
              <a:t>emulator</a:t>
            </a:r>
            <a:r>
              <a:rPr lang="pt-BR" sz="2400" dirty="0">
                <a:latin typeface="Lucida Console" panose="020B06090405040202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sdkmanager</a:t>
            </a:r>
            <a:r>
              <a:rPr lang="pt-BR" sz="2400" dirty="0">
                <a:latin typeface="Lucida Console" panose="020B0609040504020204" pitchFamily="49" charset="0"/>
              </a:rPr>
              <a:t> --</a:t>
            </a:r>
            <a:r>
              <a:rPr lang="pt-BR" sz="2400" dirty="0" err="1">
                <a:latin typeface="Lucida Console" panose="020B0609040504020204" pitchFamily="49" charset="0"/>
              </a:rPr>
              <a:t>licenses</a:t>
            </a:r>
            <a:endParaRPr lang="pt-BR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pt-BR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3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B62FF-F720-4D43-96D9-F47269C9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do </a:t>
            </a:r>
            <a:r>
              <a:rPr lang="pt-BR" dirty="0" err="1"/>
              <a:t>flutter-sdk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4BA1F6-B400-4FF7-83C0-E9EF0D3D1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flutter</a:t>
            </a:r>
            <a:r>
              <a:rPr lang="pt-BR" dirty="0">
                <a:latin typeface="Lucida Console" panose="020B0609040504020204" pitchFamily="49" charset="0"/>
              </a:rPr>
              <a:t> </a:t>
            </a:r>
            <a:r>
              <a:rPr lang="pt-BR" dirty="0" err="1">
                <a:latin typeface="Lucida Console" panose="020B0609040504020204" pitchFamily="49" charset="0"/>
              </a:rPr>
              <a:t>config</a:t>
            </a:r>
            <a:r>
              <a:rPr lang="pt-BR" dirty="0">
                <a:latin typeface="Lucida Console" panose="020B0609040504020204" pitchFamily="49" charset="0"/>
              </a:rPr>
              <a:t> --</a:t>
            </a:r>
            <a:r>
              <a:rPr lang="pt-BR" dirty="0" err="1">
                <a:latin typeface="Lucida Console" panose="020B0609040504020204" pitchFamily="49" charset="0"/>
              </a:rPr>
              <a:t>android-sdk</a:t>
            </a:r>
            <a:r>
              <a:rPr lang="pt-BR" dirty="0">
                <a:latin typeface="Lucida Console" panose="020B0609040504020204" pitchFamily="49" charset="0"/>
              </a:rPr>
              <a:t> %ANDROID_HOME%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flutter</a:t>
            </a:r>
            <a:r>
              <a:rPr lang="pt-BR" dirty="0">
                <a:latin typeface="Lucida Console" panose="020B0609040504020204" pitchFamily="49" charset="0"/>
              </a:rPr>
              <a:t> </a:t>
            </a:r>
            <a:r>
              <a:rPr lang="pt-BR" dirty="0" err="1">
                <a:latin typeface="Lucida Console" panose="020B0609040504020204" pitchFamily="49" charset="0"/>
              </a:rPr>
              <a:t>doctor</a:t>
            </a:r>
            <a:r>
              <a:rPr lang="pt-BR" dirty="0">
                <a:latin typeface="Lucida Console" panose="020B0609040504020204" pitchFamily="49" charset="0"/>
              </a:rPr>
              <a:t> --</a:t>
            </a:r>
            <a:r>
              <a:rPr lang="pt-BR" dirty="0" err="1">
                <a:latin typeface="Lucida Console" panose="020B0609040504020204" pitchFamily="49" charset="0"/>
              </a:rPr>
              <a:t>android-licenses</a:t>
            </a:r>
            <a:endParaRPr lang="pt-BR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flutter</a:t>
            </a:r>
            <a:r>
              <a:rPr lang="pt-BR" dirty="0">
                <a:latin typeface="Lucida Console" panose="020B0609040504020204" pitchFamily="49" charset="0"/>
              </a:rPr>
              <a:t> </a:t>
            </a:r>
            <a:r>
              <a:rPr lang="pt-BR" dirty="0" err="1">
                <a:latin typeface="Lucida Console" panose="020B0609040504020204" pitchFamily="49" charset="0"/>
              </a:rPr>
              <a:t>precache</a:t>
            </a:r>
            <a:endParaRPr lang="pt-BR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flutter</a:t>
            </a:r>
            <a:r>
              <a:rPr lang="pt-BR" dirty="0">
                <a:latin typeface="Lucida Console" panose="020B0609040504020204" pitchFamily="49" charset="0"/>
              </a:rPr>
              <a:t> </a:t>
            </a:r>
            <a:r>
              <a:rPr lang="pt-BR" dirty="0" err="1">
                <a:latin typeface="Lucida Console" panose="020B0609040504020204" pitchFamily="49" charset="0"/>
              </a:rPr>
              <a:t>doctor</a:t>
            </a:r>
            <a:r>
              <a:rPr lang="pt-BR" dirty="0">
                <a:latin typeface="Lucida Console" panose="020B0609040504020204" pitchFamily="49" charset="0"/>
              </a:rPr>
              <a:t> -v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356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6049A-B182-4FCA-8869-57115BDCA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</a:t>
            </a:r>
            <a:r>
              <a:rPr lang="pt-BR" dirty="0" err="1"/>
              <a:t>IDEs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A8643D-843B-48B8-90D4-A9FFBE981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Tanto o Visual Studio </a:t>
            </a:r>
            <a:r>
              <a:rPr lang="pt-BR" dirty="0" err="1"/>
              <a:t>Code</a:t>
            </a:r>
            <a:r>
              <a:rPr lang="pt-BR" dirty="0"/>
              <a:t> quando o Android Studio precisam do </a:t>
            </a:r>
            <a:r>
              <a:rPr lang="pt-BR" dirty="0" err="1"/>
              <a:t>Flutter</a:t>
            </a:r>
            <a:r>
              <a:rPr lang="pt-BR" dirty="0"/>
              <a:t> plugin para funcionar.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830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12BFE-D5F4-48A8-B6B4-36334835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emulador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EAF465-48B2-4C85-8F8B-2E118B73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Android Studio, Executar Tools -&gt; AVD Manager</a:t>
            </a:r>
          </a:p>
          <a:p>
            <a:r>
              <a:rPr lang="pt-BR" dirty="0"/>
              <a:t>Na linha de comando:</a:t>
            </a:r>
          </a:p>
          <a:p>
            <a:pPr marL="0" indent="0">
              <a:buNone/>
            </a:pPr>
            <a:r>
              <a:rPr lang="pt-BR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avdmanager</a:t>
            </a:r>
            <a:r>
              <a:rPr lang="pt-BR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pt-BR" sz="2400" dirty="0">
                <a:latin typeface="Lucida Console" panose="020B0609040504020204" pitchFamily="49" charset="0"/>
              </a:rPr>
              <a:t>-s </a:t>
            </a:r>
            <a:r>
              <a:rPr lang="pt-BR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create</a:t>
            </a:r>
            <a:r>
              <a:rPr lang="pt-BR" sz="2400" dirty="0"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avd</a:t>
            </a:r>
            <a:r>
              <a:rPr lang="pt-BR" sz="2400" dirty="0">
                <a:latin typeface="Lucida Console" panose="020B0609040504020204" pitchFamily="49" charset="0"/>
              </a:rPr>
              <a:t> -n Pixel_2_API</a:t>
            </a:r>
            <a:r>
              <a:rPr lang="pt-BR" sz="2400">
                <a:latin typeface="Lucida Console" panose="020B0609040504020204" pitchFamily="49" charset="0"/>
              </a:rPr>
              <a:t>_29_Console </a:t>
            </a:r>
            <a:endParaRPr lang="pt-BR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-k "system-images;android-29;google_apis;x86_64" </a:t>
            </a:r>
          </a:p>
          <a:p>
            <a:pPr marL="0" indent="0"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-f -p D:\Dev\Avd</a:t>
            </a:r>
          </a:p>
          <a:p>
            <a:pPr marL="0" indent="0">
              <a:buNone/>
            </a:pPr>
            <a:r>
              <a:rPr lang="pt-BR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avdmanager</a:t>
            </a:r>
            <a:r>
              <a:rPr lang="pt-BR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latin typeface="Lucida Console" panose="020B0609040504020204" pitchFamily="49" charset="0"/>
              </a:rPr>
              <a:t>list</a:t>
            </a:r>
            <a:endParaRPr lang="pt-BR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(opcional)</a:t>
            </a:r>
          </a:p>
          <a:p>
            <a:pPr marL="0" indent="0">
              <a:buNone/>
            </a:pPr>
            <a:r>
              <a:rPr lang="pt-BR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avdmanager</a:t>
            </a:r>
            <a:r>
              <a:rPr lang="pt-BR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pt-BR" sz="2400" dirty="0">
                <a:latin typeface="Lucida Console" panose="020B0609040504020204" pitchFamily="49" charset="0"/>
              </a:rPr>
              <a:t>-s </a:t>
            </a:r>
            <a:r>
              <a:rPr lang="pt-BR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create</a:t>
            </a:r>
            <a:r>
              <a:rPr lang="pt-BR" sz="2400" dirty="0"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avd</a:t>
            </a:r>
            <a:r>
              <a:rPr lang="pt-BR" sz="2400" dirty="0">
                <a:latin typeface="Lucida Console" panose="020B0609040504020204" pitchFamily="49" charset="0"/>
              </a:rPr>
              <a:t> -n Pixel_2_API_29 -k </a:t>
            </a:r>
            <a:r>
              <a:rPr lang="pt-BR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"system-images;android-29;google_apis;x86_64" </a:t>
            </a:r>
            <a:r>
              <a:rPr lang="pt-BR" sz="2400" dirty="0">
                <a:latin typeface="Lucida Console" panose="020B0609040504020204" pitchFamily="49" charset="0"/>
              </a:rPr>
              <a:t>-d 17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19875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1A0AEB8961FBD45BC3324A0B8E56FCA" ma:contentTypeVersion="11" ma:contentTypeDescription="Crie um novo documento." ma:contentTypeScope="" ma:versionID="895408dda71ffc51eae7fd4539e1d901">
  <xsd:schema xmlns:xsd="http://www.w3.org/2001/XMLSchema" xmlns:xs="http://www.w3.org/2001/XMLSchema" xmlns:p="http://schemas.microsoft.com/office/2006/metadata/properties" xmlns:ns3="8089eaf1-d908-4676-8dd8-b5c1a8d5aa60" xmlns:ns4="38f2b32d-7f25-4bce-a7b0-3c40249b1ca1" targetNamespace="http://schemas.microsoft.com/office/2006/metadata/properties" ma:root="true" ma:fieldsID="9866f2af69626aa8e74dddc39b6318c2" ns3:_="" ns4:_="">
    <xsd:import namespace="8089eaf1-d908-4676-8dd8-b5c1a8d5aa60"/>
    <xsd:import namespace="38f2b32d-7f25-4bce-a7b0-3c40249b1ca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89eaf1-d908-4676-8dd8-b5c1a8d5aa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f2b32d-7f25-4bce-a7b0-3c40249b1ca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65CE33-6A27-49F2-AEAE-F36B7D2816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1D7678-9783-45FD-A3E2-65B7B24BAC87}">
  <ds:schemaRefs>
    <ds:schemaRef ds:uri="http://www.w3.org/XML/1998/namespace"/>
    <ds:schemaRef ds:uri="http://schemas.microsoft.com/office/2006/metadata/properties"/>
    <ds:schemaRef ds:uri="38f2b32d-7f25-4bce-a7b0-3c40249b1ca1"/>
    <ds:schemaRef ds:uri="8089eaf1-d908-4676-8dd8-b5c1a8d5aa60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B893D9F-193C-46C5-A697-F468082BC7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89eaf1-d908-4676-8dd8-b5c1a8d5aa60"/>
    <ds:schemaRef ds:uri="38f2b32d-7f25-4bce-a7b0-3c40249b1c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476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Lucida Console</vt:lpstr>
      <vt:lpstr>Times New Roman</vt:lpstr>
      <vt:lpstr>Tema do Office</vt:lpstr>
      <vt:lpstr>Laboratório de Desenvolvimento de Aplicações Móveis e Distribuídas Desenvolvimento móvel com Flutter</vt:lpstr>
      <vt:lpstr>Configuração do ambiente</vt:lpstr>
      <vt:lpstr>Configurações de ambiente</vt:lpstr>
      <vt:lpstr>Configurando o Android SDK</vt:lpstr>
      <vt:lpstr>Configuração do flutter-sdk</vt:lpstr>
      <vt:lpstr>Configurando IDEs</vt:lpstr>
      <vt:lpstr>Criando emulador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de Desenvolvimento de Aplicações Móveis e Distribuídas</dc:title>
  <dc:creator>Hugo de Paula</dc:creator>
  <cp:lastModifiedBy>Hugo de Paula</cp:lastModifiedBy>
  <cp:revision>1</cp:revision>
  <dcterms:created xsi:type="dcterms:W3CDTF">2020-02-11T12:55:03Z</dcterms:created>
  <dcterms:modified xsi:type="dcterms:W3CDTF">2020-04-24T21:10:58Z</dcterms:modified>
</cp:coreProperties>
</file>